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CE"/>
    <a:srgbClr val="FFC72C"/>
    <a:srgbClr val="F68426"/>
    <a:srgbClr val="003DA6"/>
    <a:srgbClr val="F9423A"/>
    <a:srgbClr val="AA0061"/>
    <a:srgbClr val="509E2F"/>
    <a:srgbClr val="B9D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37"/>
    <p:restoredTop sz="94674"/>
  </p:normalViewPr>
  <p:slideViewPr>
    <p:cSldViewPr snapToGrid="0" snapToObjects="1">
      <p:cViewPr>
        <p:scale>
          <a:sx n="74" d="100"/>
          <a:sy n="74" d="100"/>
        </p:scale>
        <p:origin x="1296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344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53A12-C1AD-D047-AF94-7EA440BC9BE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EED35-4C12-EE4A-8E51-62026AB123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07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8156-5BE4-B34C-80F5-961FECE7D5C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E913C-47BA-BA40-8F06-39A01BA19E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7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888161"/>
            <a:ext cx="11057468" cy="1742981"/>
          </a:xfrm>
          <a:prstGeom prst="rect">
            <a:avLst/>
          </a:prstGeom>
        </p:spPr>
        <p:txBody>
          <a:bodyPr anchor="b"/>
          <a:lstStyle>
            <a:lvl1pPr algn="l">
              <a:defRPr sz="4000" b="1" i="0" baseline="0">
                <a:solidFill>
                  <a:schemeClr val="bg1"/>
                </a:solidFill>
                <a:latin typeface="Overpass ExtraBold" charset="0"/>
                <a:ea typeface="Overpass ExtraBold" charset="0"/>
                <a:cs typeface="Overpass ExtraBold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635903"/>
            <a:ext cx="11057468" cy="13255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more information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398" y="5414868"/>
            <a:ext cx="1411764" cy="11891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9" b="41246"/>
          <a:stretch/>
        </p:blipFill>
        <p:spPr>
          <a:xfrm>
            <a:off x="0" y="6180667"/>
            <a:ext cx="12192000" cy="677333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25081" y="358117"/>
            <a:ext cx="10166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0" spc="-50" baseline="0" dirty="0">
                <a:solidFill>
                  <a:schemeClr val="bg1"/>
                </a:solidFill>
                <a:latin typeface="Overpass" charset="0"/>
                <a:ea typeface="Overpass" charset="0"/>
                <a:cs typeface="Overpass" charset="0"/>
              </a:rPr>
              <a:t>CISV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5081" y="1187730"/>
            <a:ext cx="2599109" cy="352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90" b="0" i="0" spc="-10" baseline="0" dirty="0">
                <a:solidFill>
                  <a:schemeClr val="bg1"/>
                </a:solidFill>
                <a:latin typeface="Overpass Light" charset="0"/>
                <a:ea typeface="Overpass Light" charset="0"/>
                <a:cs typeface="Overpass Light" charset="0"/>
              </a:rPr>
              <a:t>Building global friendship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152498" y="353355"/>
            <a:ext cx="2901444" cy="4444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000" b="1" i="0" spc="-50" baseline="0">
                <a:solidFill>
                  <a:schemeClr val="bg1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Your NA here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229334" y="797734"/>
            <a:ext cx="3824608" cy="4444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100" b="0" i="0" spc="0" baseline="0">
                <a:solidFill>
                  <a:schemeClr val="bg1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</a:lstStyle>
          <a:p>
            <a:pPr lvl="0"/>
            <a:r>
              <a:rPr lang="en-US" dirty="0"/>
              <a:t>Your Chapter here</a:t>
            </a:r>
          </a:p>
        </p:txBody>
      </p:sp>
    </p:spTree>
    <p:extLst>
      <p:ext uri="{BB962C8B-B14F-4D97-AF65-F5344CB8AC3E}">
        <p14:creationId xmlns:p14="http://schemas.microsoft.com/office/powerpoint/2010/main" val="1482672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&amp; Multiple Pictures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04800" y="1403498"/>
            <a:ext cx="6153150" cy="454197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68426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800100" indent="-342900">
              <a:buClr>
                <a:srgbClr val="F68426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2pPr>
            <a:lvl3pPr marL="1257300" indent="-342900">
              <a:buClr>
                <a:srgbClr val="F68426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3pPr>
            <a:lvl4pPr marL="1657350" indent="-285750">
              <a:buClr>
                <a:srgbClr val="F68426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5pPr>
          </a:lstStyle>
          <a:p>
            <a:pPr lvl="0"/>
            <a:r>
              <a:rPr lang="en-US" dirty="0"/>
              <a:t>Your text comes here</a:t>
            </a:r>
          </a:p>
          <a:p>
            <a:pPr lvl="1"/>
            <a:r>
              <a:rPr lang="en-US" dirty="0"/>
              <a:t>And here</a:t>
            </a:r>
          </a:p>
          <a:p>
            <a:pPr lvl="2"/>
            <a:r>
              <a:rPr lang="en-US" dirty="0"/>
              <a:t>And here</a:t>
            </a:r>
          </a:p>
          <a:p>
            <a:pPr lvl="3"/>
            <a:r>
              <a:rPr lang="en-US" dirty="0"/>
              <a:t>Feel free to add any files in here too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9" b="41246"/>
          <a:stretch/>
        </p:blipFill>
        <p:spPr>
          <a:xfrm>
            <a:off x="0" y="6180667"/>
            <a:ext cx="12192000" cy="677333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 rot="21116810">
            <a:off x="7027275" y="1399724"/>
            <a:ext cx="1788538" cy="1994342"/>
          </a:xfrm>
          <a:custGeom>
            <a:avLst/>
            <a:gdLst>
              <a:gd name="connsiteX0" fmla="*/ 441694 w 2020646"/>
              <a:gd name="connsiteY0" fmla="*/ 2268981 h 2324021"/>
              <a:gd name="connsiteX1" fmla="*/ 452633 w 2020646"/>
              <a:gd name="connsiteY1" fmla="*/ 2268981 h 2324021"/>
              <a:gd name="connsiteX2" fmla="*/ 445796 w 2020646"/>
              <a:gd name="connsiteY2" fmla="*/ 2307271 h 2324021"/>
              <a:gd name="connsiteX3" fmla="*/ 436224 w 2020646"/>
              <a:gd name="connsiteY3" fmla="*/ 2297699 h 2324021"/>
              <a:gd name="connsiteX4" fmla="*/ 437591 w 2020646"/>
              <a:gd name="connsiteY4" fmla="*/ 2244367 h 2324021"/>
              <a:gd name="connsiteX5" fmla="*/ 447163 w 2020646"/>
              <a:gd name="connsiteY5" fmla="*/ 2253939 h 2324021"/>
              <a:gd name="connsiteX6" fmla="*/ 437591 w 2020646"/>
              <a:gd name="connsiteY6" fmla="*/ 2253939 h 2324021"/>
              <a:gd name="connsiteX7" fmla="*/ 1691595 w 2020646"/>
              <a:gd name="connsiteY7" fmla="*/ 2233589 h 2324021"/>
              <a:gd name="connsiteX8" fmla="*/ 1695987 w 2020646"/>
              <a:gd name="connsiteY8" fmla="*/ 2233589 h 2324021"/>
              <a:gd name="connsiteX9" fmla="*/ 1695987 w 2020646"/>
              <a:gd name="connsiteY9" fmla="*/ 2243161 h 2324021"/>
              <a:gd name="connsiteX10" fmla="*/ 1691595 w 2020646"/>
              <a:gd name="connsiteY10" fmla="*/ 2241794 h 2324021"/>
              <a:gd name="connsiteX11" fmla="*/ 1690497 w 2020646"/>
              <a:gd name="connsiteY11" fmla="*/ 2203505 h 2324021"/>
              <a:gd name="connsiteX12" fmla="*/ 1690497 w 2020646"/>
              <a:gd name="connsiteY12" fmla="*/ 2213077 h 2324021"/>
              <a:gd name="connsiteX13" fmla="*/ 1694890 w 2020646"/>
              <a:gd name="connsiteY13" fmla="*/ 2213077 h 2324021"/>
              <a:gd name="connsiteX14" fmla="*/ 1694890 w 2020646"/>
              <a:gd name="connsiteY14" fmla="*/ 2204872 h 2324021"/>
              <a:gd name="connsiteX15" fmla="*/ 159102 w 2020646"/>
              <a:gd name="connsiteY15" fmla="*/ 2154705 h 2324021"/>
              <a:gd name="connsiteX16" fmla="*/ 184110 w 2020646"/>
              <a:gd name="connsiteY16" fmla="*/ 2154705 h 2324021"/>
              <a:gd name="connsiteX17" fmla="*/ 184110 w 2020646"/>
              <a:gd name="connsiteY17" fmla="*/ 2158345 h 2324021"/>
              <a:gd name="connsiteX18" fmla="*/ 154936 w 2020646"/>
              <a:gd name="connsiteY18" fmla="*/ 2158345 h 2324021"/>
              <a:gd name="connsiteX19" fmla="*/ 246631 w 2020646"/>
              <a:gd name="connsiteY19" fmla="*/ 2153795 h 2324021"/>
              <a:gd name="connsiteX20" fmla="*/ 246631 w 2020646"/>
              <a:gd name="connsiteY20" fmla="*/ 2157436 h 2324021"/>
              <a:gd name="connsiteX21" fmla="*/ 271639 w 2020646"/>
              <a:gd name="connsiteY21" fmla="*/ 2157436 h 2324021"/>
              <a:gd name="connsiteX22" fmla="*/ 275805 w 2020646"/>
              <a:gd name="connsiteY22" fmla="*/ 2153795 h 2324021"/>
              <a:gd name="connsiteX23" fmla="*/ 1889039 w 2020646"/>
              <a:gd name="connsiteY23" fmla="*/ 2022833 h 2324021"/>
              <a:gd name="connsiteX24" fmla="*/ 1888093 w 2020646"/>
              <a:gd name="connsiteY24" fmla="*/ 2023996 h 2324021"/>
              <a:gd name="connsiteX25" fmla="*/ 1889348 w 2020646"/>
              <a:gd name="connsiteY25" fmla="*/ 2024064 h 2324021"/>
              <a:gd name="connsiteX26" fmla="*/ 16409 w 2020646"/>
              <a:gd name="connsiteY26" fmla="*/ 1515504 h 2324021"/>
              <a:gd name="connsiteX27" fmla="*/ 16409 w 2020646"/>
              <a:gd name="connsiteY27" fmla="*/ 1525076 h 2324021"/>
              <a:gd name="connsiteX28" fmla="*/ 27349 w 2020646"/>
              <a:gd name="connsiteY28" fmla="*/ 1516872 h 2324021"/>
              <a:gd name="connsiteX29" fmla="*/ 112133 w 2020646"/>
              <a:gd name="connsiteY29" fmla="*/ 205465 h 2324021"/>
              <a:gd name="connsiteX30" fmla="*/ 112133 w 2020646"/>
              <a:gd name="connsiteY30" fmla="*/ 215038 h 2324021"/>
              <a:gd name="connsiteX31" fmla="*/ 117602 w 2020646"/>
              <a:gd name="connsiteY31" fmla="*/ 215038 h 2324021"/>
              <a:gd name="connsiteX32" fmla="*/ 117602 w 2020646"/>
              <a:gd name="connsiteY32" fmla="*/ 205465 h 2324021"/>
              <a:gd name="connsiteX33" fmla="*/ 187343 w 2020646"/>
              <a:gd name="connsiteY33" fmla="*/ 183586 h 2324021"/>
              <a:gd name="connsiteX34" fmla="*/ 187343 w 2020646"/>
              <a:gd name="connsiteY34" fmla="*/ 193158 h 2324021"/>
              <a:gd name="connsiteX35" fmla="*/ 192813 w 2020646"/>
              <a:gd name="connsiteY35" fmla="*/ 193158 h 2324021"/>
              <a:gd name="connsiteX36" fmla="*/ 192813 w 2020646"/>
              <a:gd name="connsiteY36" fmla="*/ 183586 h 2324021"/>
              <a:gd name="connsiteX37" fmla="*/ 236572 w 2020646"/>
              <a:gd name="connsiteY37" fmla="*/ 146663 h 2324021"/>
              <a:gd name="connsiteX38" fmla="*/ 203753 w 2020646"/>
              <a:gd name="connsiteY38" fmla="*/ 150766 h 2324021"/>
              <a:gd name="connsiteX39" fmla="*/ 203753 w 2020646"/>
              <a:gd name="connsiteY39" fmla="*/ 164441 h 2324021"/>
              <a:gd name="connsiteX40" fmla="*/ 224265 w 2020646"/>
              <a:gd name="connsiteY40" fmla="*/ 165808 h 2324021"/>
              <a:gd name="connsiteX41" fmla="*/ 236572 w 2020646"/>
              <a:gd name="connsiteY41" fmla="*/ 146663 h 2324021"/>
              <a:gd name="connsiteX42" fmla="*/ 1716070 w 2020646"/>
              <a:gd name="connsiteY42" fmla="*/ 114237 h 2324021"/>
              <a:gd name="connsiteX43" fmla="*/ 1712655 w 2020646"/>
              <a:gd name="connsiteY43" fmla="*/ 116734 h 2324021"/>
              <a:gd name="connsiteX44" fmla="*/ 1736574 w 2020646"/>
              <a:gd name="connsiteY44" fmla="*/ 116734 h 2324021"/>
              <a:gd name="connsiteX45" fmla="*/ 1736574 w 2020646"/>
              <a:gd name="connsiteY45" fmla="*/ 114237 h 2324021"/>
              <a:gd name="connsiteX46" fmla="*/ 1787834 w 2020646"/>
              <a:gd name="connsiteY46" fmla="*/ 113613 h 2324021"/>
              <a:gd name="connsiteX47" fmla="*/ 1811753 w 2020646"/>
              <a:gd name="connsiteY47" fmla="*/ 113613 h 2324021"/>
              <a:gd name="connsiteX48" fmla="*/ 1808338 w 2020646"/>
              <a:gd name="connsiteY48" fmla="*/ 116110 h 2324021"/>
              <a:gd name="connsiteX49" fmla="*/ 1787834 w 2020646"/>
              <a:gd name="connsiteY49" fmla="*/ 116110 h 2324021"/>
              <a:gd name="connsiteX50" fmla="*/ 1473444 w 2020646"/>
              <a:gd name="connsiteY50" fmla="*/ 16 h 2324021"/>
              <a:gd name="connsiteX51" fmla="*/ 1483695 w 2020646"/>
              <a:gd name="connsiteY51" fmla="*/ 17493 h 2324021"/>
              <a:gd name="connsiteX52" fmla="*/ 1493947 w 2020646"/>
              <a:gd name="connsiteY52" fmla="*/ 18117 h 2324021"/>
              <a:gd name="connsiteX53" fmla="*/ 1517868 w 2020646"/>
              <a:gd name="connsiteY53" fmla="*/ 16244 h 2324021"/>
              <a:gd name="connsiteX54" fmla="*/ 1575962 w 2020646"/>
              <a:gd name="connsiteY54" fmla="*/ 70546 h 2324021"/>
              <a:gd name="connsiteX55" fmla="*/ 1586215 w 2020646"/>
              <a:gd name="connsiteY55" fmla="*/ 70546 h 2324021"/>
              <a:gd name="connsiteX56" fmla="*/ 1586215 w 2020646"/>
              <a:gd name="connsiteY56" fmla="*/ 53070 h 2324021"/>
              <a:gd name="connsiteX57" fmla="*/ 1593048 w 2020646"/>
              <a:gd name="connsiteY57" fmla="*/ 33097 h 2324021"/>
              <a:gd name="connsiteX58" fmla="*/ 1613553 w 2020646"/>
              <a:gd name="connsiteY58" fmla="*/ 33721 h 2324021"/>
              <a:gd name="connsiteX59" fmla="*/ 1651141 w 2020646"/>
              <a:gd name="connsiteY59" fmla="*/ 69923 h 2324021"/>
              <a:gd name="connsiteX60" fmla="*/ 1637472 w 2020646"/>
              <a:gd name="connsiteY60" fmla="*/ 76788 h 2324021"/>
              <a:gd name="connsiteX61" fmla="*/ 1668227 w 2020646"/>
              <a:gd name="connsiteY61" fmla="*/ 98009 h 2324021"/>
              <a:gd name="connsiteX62" fmla="*/ 1702401 w 2020646"/>
              <a:gd name="connsiteY62" fmla="*/ 96137 h 2324021"/>
              <a:gd name="connsiteX63" fmla="*/ 1709237 w 2020646"/>
              <a:gd name="connsiteY63" fmla="*/ 106123 h 2324021"/>
              <a:gd name="connsiteX64" fmla="*/ 1729738 w 2020646"/>
              <a:gd name="connsiteY64" fmla="*/ 106747 h 2324021"/>
              <a:gd name="connsiteX65" fmla="*/ 1753661 w 2020646"/>
              <a:gd name="connsiteY65" fmla="*/ 97385 h 2324021"/>
              <a:gd name="connsiteX66" fmla="*/ 1828841 w 2020646"/>
              <a:gd name="connsiteY66" fmla="*/ 144196 h 2324021"/>
              <a:gd name="connsiteX67" fmla="*/ 1866432 w 2020646"/>
              <a:gd name="connsiteY67" fmla="*/ 175405 h 2324021"/>
              <a:gd name="connsiteX68" fmla="*/ 1849344 w 2020646"/>
              <a:gd name="connsiteY68" fmla="*/ 187888 h 2324021"/>
              <a:gd name="connsiteX69" fmla="*/ 1876682 w 2020646"/>
              <a:gd name="connsiteY69" fmla="*/ 225962 h 2324021"/>
              <a:gd name="connsiteX70" fmla="*/ 1907438 w 2020646"/>
              <a:gd name="connsiteY70" fmla="*/ 274645 h 2324021"/>
              <a:gd name="connsiteX71" fmla="*/ 1903689 w 2020646"/>
              <a:gd name="connsiteY71" fmla="*/ 275845 h 2324021"/>
              <a:gd name="connsiteX72" fmla="*/ 1914762 w 2020646"/>
              <a:gd name="connsiteY72" fmla="*/ 278159 h 2324021"/>
              <a:gd name="connsiteX73" fmla="*/ 1923418 w 2020646"/>
              <a:gd name="connsiteY73" fmla="*/ 265951 h 2324021"/>
              <a:gd name="connsiteX74" fmla="*/ 1931886 w 2020646"/>
              <a:gd name="connsiteY74" fmla="*/ 286724 h 2324021"/>
              <a:gd name="connsiteX75" fmla="*/ 1932046 w 2020646"/>
              <a:gd name="connsiteY75" fmla="*/ 306490 h 2324021"/>
              <a:gd name="connsiteX76" fmla="*/ 1939023 w 2020646"/>
              <a:gd name="connsiteY76" fmla="*/ 325730 h 2324021"/>
              <a:gd name="connsiteX77" fmla="*/ 1946932 w 2020646"/>
              <a:gd name="connsiteY77" fmla="*/ 370479 h 2324021"/>
              <a:gd name="connsiteX78" fmla="*/ 1950889 w 2020646"/>
              <a:gd name="connsiteY78" fmla="*/ 369641 h 2324021"/>
              <a:gd name="connsiteX79" fmla="*/ 1956784 w 2020646"/>
              <a:gd name="connsiteY79" fmla="*/ 357498 h 2324021"/>
              <a:gd name="connsiteX80" fmla="*/ 1969892 w 2020646"/>
              <a:gd name="connsiteY80" fmla="*/ 379717 h 2324021"/>
              <a:gd name="connsiteX81" fmla="*/ 1964529 w 2020646"/>
              <a:gd name="connsiteY81" fmla="*/ 378279 h 2324021"/>
              <a:gd name="connsiteX82" fmla="*/ 1974908 w 2020646"/>
              <a:gd name="connsiteY82" fmla="*/ 461467 h 2324021"/>
              <a:gd name="connsiteX83" fmla="*/ 1980356 w 2020646"/>
              <a:gd name="connsiteY83" fmla="*/ 461956 h 2324021"/>
              <a:gd name="connsiteX84" fmla="*/ 1978397 w 2020646"/>
              <a:gd name="connsiteY84" fmla="*/ 468475 h 2324021"/>
              <a:gd name="connsiteX85" fmla="*/ 1972352 w 2020646"/>
              <a:gd name="connsiteY85" fmla="*/ 474627 h 2324021"/>
              <a:gd name="connsiteX86" fmla="*/ 1982652 w 2020646"/>
              <a:gd name="connsiteY86" fmla="*/ 482248 h 2324021"/>
              <a:gd name="connsiteX87" fmla="*/ 1974651 w 2020646"/>
              <a:gd name="connsiteY87" fmla="*/ 494919 h 2324021"/>
              <a:gd name="connsiteX88" fmla="*/ 1981457 w 2020646"/>
              <a:gd name="connsiteY88" fmla="*/ 526138 h 2324021"/>
              <a:gd name="connsiteX89" fmla="*/ 1958472 w 2020646"/>
              <a:gd name="connsiteY89" fmla="*/ 537464 h 2324021"/>
              <a:gd name="connsiteX90" fmla="*/ 1974220 w 2020646"/>
              <a:gd name="connsiteY90" fmla="*/ 545574 h 2324021"/>
              <a:gd name="connsiteX91" fmla="*/ 1970471 w 2020646"/>
              <a:gd name="connsiteY91" fmla="*/ 572018 h 2324021"/>
              <a:gd name="connsiteX92" fmla="*/ 1971771 w 2020646"/>
              <a:gd name="connsiteY92" fmla="*/ 579435 h 2324021"/>
              <a:gd name="connsiteX93" fmla="*/ 1972338 w 2020646"/>
              <a:gd name="connsiteY93" fmla="*/ 578635 h 2324021"/>
              <a:gd name="connsiteX94" fmla="*/ 1976081 w 2020646"/>
              <a:gd name="connsiteY94" fmla="*/ 591532 h 2324021"/>
              <a:gd name="connsiteX95" fmla="*/ 1973918 w 2020646"/>
              <a:gd name="connsiteY95" fmla="*/ 591700 h 2324021"/>
              <a:gd name="connsiteX96" fmla="*/ 1975918 w 2020646"/>
              <a:gd name="connsiteY96" fmla="*/ 603114 h 2324021"/>
              <a:gd name="connsiteX97" fmla="*/ 1967613 w 2020646"/>
              <a:gd name="connsiteY97" fmla="*/ 606988 h 2324021"/>
              <a:gd name="connsiteX98" fmla="*/ 1969372 w 2020646"/>
              <a:gd name="connsiteY98" fmla="*/ 637552 h 2324021"/>
              <a:gd name="connsiteX99" fmla="*/ 1971232 w 2020646"/>
              <a:gd name="connsiteY99" fmla="*/ 639995 h 2324021"/>
              <a:gd name="connsiteX100" fmla="*/ 1969670 w 2020646"/>
              <a:gd name="connsiteY100" fmla="*/ 642712 h 2324021"/>
              <a:gd name="connsiteX101" fmla="*/ 1971055 w 2020646"/>
              <a:gd name="connsiteY101" fmla="*/ 666760 h 2324021"/>
              <a:gd name="connsiteX102" fmla="*/ 1972933 w 2020646"/>
              <a:gd name="connsiteY102" fmla="*/ 666928 h 2324021"/>
              <a:gd name="connsiteX103" fmla="*/ 1972591 w 2020646"/>
              <a:gd name="connsiteY103" fmla="*/ 670724 h 2324021"/>
              <a:gd name="connsiteX104" fmla="*/ 1971336 w 2020646"/>
              <a:gd name="connsiteY104" fmla="*/ 671634 h 2324021"/>
              <a:gd name="connsiteX105" fmla="*/ 1972388 w 2020646"/>
              <a:gd name="connsiteY105" fmla="*/ 689892 h 2324021"/>
              <a:gd name="connsiteX106" fmla="*/ 1985162 w 2020646"/>
              <a:gd name="connsiteY106" fmla="*/ 744121 h 2324021"/>
              <a:gd name="connsiteX107" fmla="*/ 1985322 w 2020646"/>
              <a:gd name="connsiteY107" fmla="*/ 763888 h 2324021"/>
              <a:gd name="connsiteX108" fmla="*/ 1994519 w 2020646"/>
              <a:gd name="connsiteY108" fmla="*/ 776362 h 2324021"/>
              <a:gd name="connsiteX109" fmla="*/ 1995026 w 2020646"/>
              <a:gd name="connsiteY109" fmla="*/ 782917 h 2324021"/>
              <a:gd name="connsiteX110" fmla="*/ 1973280 w 2020646"/>
              <a:gd name="connsiteY110" fmla="*/ 820864 h 2324021"/>
              <a:gd name="connsiteX111" fmla="*/ 1982389 w 2020646"/>
              <a:gd name="connsiteY111" fmla="*/ 920706 h 2324021"/>
              <a:gd name="connsiteX112" fmla="*/ 1983912 w 2020646"/>
              <a:gd name="connsiteY112" fmla="*/ 940367 h 2324021"/>
              <a:gd name="connsiteX113" fmla="*/ 1975256 w 2020646"/>
              <a:gd name="connsiteY113" fmla="*/ 952576 h 2324021"/>
              <a:gd name="connsiteX114" fmla="*/ 1988135 w 2020646"/>
              <a:gd name="connsiteY114" fmla="*/ 1012566 h 2324021"/>
              <a:gd name="connsiteX115" fmla="*/ 1984747 w 2020646"/>
              <a:gd name="connsiteY115" fmla="*/ 1057332 h 2324021"/>
              <a:gd name="connsiteX116" fmla="*/ 1993508 w 2020646"/>
              <a:gd name="connsiteY116" fmla="*/ 1170386 h 2324021"/>
              <a:gd name="connsiteX117" fmla="*/ 1989291 w 2020646"/>
              <a:gd name="connsiteY117" fmla="*/ 1169065 h 2324021"/>
              <a:gd name="connsiteX118" fmla="*/ 1993667 w 2020646"/>
              <a:gd name="connsiteY118" fmla="*/ 1190153 h 2324021"/>
              <a:gd name="connsiteX119" fmla="*/ 2011759 w 2020646"/>
              <a:gd name="connsiteY119" fmla="*/ 1388197 h 2324021"/>
              <a:gd name="connsiteX120" fmla="*/ 2008718 w 2020646"/>
              <a:gd name="connsiteY120" fmla="*/ 1419750 h 2324021"/>
              <a:gd name="connsiteX121" fmla="*/ 2012113 w 2020646"/>
              <a:gd name="connsiteY121" fmla="*/ 1445861 h 2324021"/>
              <a:gd name="connsiteX122" fmla="*/ 2008531 w 2020646"/>
              <a:gd name="connsiteY122" fmla="*/ 1452732 h 2324021"/>
              <a:gd name="connsiteX123" fmla="*/ 2018688 w 2020646"/>
              <a:gd name="connsiteY123" fmla="*/ 1583809 h 2324021"/>
              <a:gd name="connsiteX124" fmla="*/ 2010034 w 2020646"/>
              <a:gd name="connsiteY124" fmla="*/ 1596017 h 2324021"/>
              <a:gd name="connsiteX125" fmla="*/ 2009178 w 2020646"/>
              <a:gd name="connsiteY125" fmla="*/ 1602678 h 2324021"/>
              <a:gd name="connsiteX126" fmla="*/ 2018501 w 2020646"/>
              <a:gd name="connsiteY126" fmla="*/ 1616790 h 2324021"/>
              <a:gd name="connsiteX127" fmla="*/ 2014224 w 2020646"/>
              <a:gd name="connsiteY127" fmla="*/ 1650087 h 2324021"/>
              <a:gd name="connsiteX128" fmla="*/ 2014577 w 2020646"/>
              <a:gd name="connsiteY128" fmla="*/ 1707751 h 2324021"/>
              <a:gd name="connsiteX129" fmla="*/ 2006906 w 2020646"/>
              <a:gd name="connsiteY129" fmla="*/ 1714939 h 2324021"/>
              <a:gd name="connsiteX130" fmla="*/ 2011156 w 2020646"/>
              <a:gd name="connsiteY130" fmla="*/ 1734388 h 2324021"/>
              <a:gd name="connsiteX131" fmla="*/ 2007099 w 2020646"/>
              <a:gd name="connsiteY131" fmla="*/ 1752835 h 2324021"/>
              <a:gd name="connsiteX132" fmla="*/ 2019784 w 2020646"/>
              <a:gd name="connsiteY132" fmla="*/ 1774929 h 2324021"/>
              <a:gd name="connsiteX133" fmla="*/ 2019944 w 2020646"/>
              <a:gd name="connsiteY133" fmla="*/ 1794695 h 2324021"/>
              <a:gd name="connsiteX134" fmla="*/ 2016394 w 2020646"/>
              <a:gd name="connsiteY134" fmla="*/ 1819695 h 2324021"/>
              <a:gd name="connsiteX135" fmla="*/ 2020646 w 2020646"/>
              <a:gd name="connsiteY135" fmla="*/ 1839145 h 2324021"/>
              <a:gd name="connsiteX136" fmla="*/ 2008568 w 2020646"/>
              <a:gd name="connsiteY136" fmla="*/ 1877991 h 2324021"/>
              <a:gd name="connsiteX137" fmla="*/ 1998898 w 2020646"/>
              <a:gd name="connsiteY137" fmla="*/ 1877094 h 2324021"/>
              <a:gd name="connsiteX138" fmla="*/ 1999246 w 2020646"/>
              <a:gd name="connsiteY138" fmla="*/ 1863879 h 2324021"/>
              <a:gd name="connsiteX139" fmla="*/ 1990939 w 2020646"/>
              <a:gd name="connsiteY139" fmla="*/ 1862876 h 2324021"/>
              <a:gd name="connsiteX140" fmla="*/ 1991446 w 2020646"/>
              <a:gd name="connsiteY140" fmla="*/ 1869429 h 2324021"/>
              <a:gd name="connsiteX141" fmla="*/ 1995824 w 2020646"/>
              <a:gd name="connsiteY141" fmla="*/ 1890519 h 2324021"/>
              <a:gd name="connsiteX142" fmla="*/ 1962381 w 2020646"/>
              <a:gd name="connsiteY142" fmla="*/ 1972230 h 2324021"/>
              <a:gd name="connsiteX143" fmla="*/ 1962888 w 2020646"/>
              <a:gd name="connsiteY143" fmla="*/ 1978783 h 2324021"/>
              <a:gd name="connsiteX144" fmla="*/ 1967460 w 2020646"/>
              <a:gd name="connsiteY144" fmla="*/ 2037768 h 2324021"/>
              <a:gd name="connsiteX145" fmla="*/ 1963369 w 2020646"/>
              <a:gd name="connsiteY145" fmla="*/ 2038085 h 2324021"/>
              <a:gd name="connsiteX146" fmla="*/ 1967112 w 2020646"/>
              <a:gd name="connsiteY146" fmla="*/ 2050981 h 2324021"/>
              <a:gd name="connsiteX147" fmla="*/ 1968128 w 2020646"/>
              <a:gd name="connsiteY147" fmla="*/ 2064089 h 2324021"/>
              <a:gd name="connsiteX148" fmla="*/ 1958456 w 2020646"/>
              <a:gd name="connsiteY148" fmla="*/ 2063191 h 2324021"/>
              <a:gd name="connsiteX149" fmla="*/ 1945418 w 2020646"/>
              <a:gd name="connsiteY149" fmla="*/ 1983433 h 2324021"/>
              <a:gd name="connsiteX150" fmla="*/ 1941328 w 2020646"/>
              <a:gd name="connsiteY150" fmla="*/ 1983750 h 2324021"/>
              <a:gd name="connsiteX151" fmla="*/ 1942344 w 2020646"/>
              <a:gd name="connsiteY151" fmla="*/ 1996859 h 2324021"/>
              <a:gd name="connsiteX152" fmla="*/ 1946567 w 2020646"/>
              <a:gd name="connsiteY152" fmla="*/ 2069057 h 2324021"/>
              <a:gd name="connsiteX153" fmla="*/ 1938769 w 2020646"/>
              <a:gd name="connsiteY153" fmla="*/ 2074606 h 2324021"/>
              <a:gd name="connsiteX154" fmla="*/ 1934170 w 2020646"/>
              <a:gd name="connsiteY154" fmla="*/ 2068368 h 2324021"/>
              <a:gd name="connsiteX155" fmla="*/ 1925360 w 2020646"/>
              <a:gd name="connsiteY155" fmla="*/ 2131687 h 2324021"/>
              <a:gd name="connsiteX156" fmla="*/ 1917716 w 2020646"/>
              <a:gd name="connsiteY156" fmla="*/ 2086127 h 2324021"/>
              <a:gd name="connsiteX157" fmla="*/ 1913499 w 2020646"/>
              <a:gd name="connsiteY157" fmla="*/ 2084805 h 2324021"/>
              <a:gd name="connsiteX158" fmla="*/ 1904336 w 2020646"/>
              <a:gd name="connsiteY158" fmla="*/ 2090461 h 2324021"/>
              <a:gd name="connsiteX159" fmla="*/ 1902469 w 2020646"/>
              <a:gd name="connsiteY159" fmla="*/ 2078552 h 2324021"/>
              <a:gd name="connsiteX160" fmla="*/ 1896225 w 2020646"/>
              <a:gd name="connsiteY160" fmla="*/ 2051476 h 2324021"/>
              <a:gd name="connsiteX161" fmla="*/ 1855484 w 2020646"/>
              <a:gd name="connsiteY161" fmla="*/ 2082584 h 2324021"/>
              <a:gd name="connsiteX162" fmla="*/ 1858461 w 2020646"/>
              <a:gd name="connsiteY162" fmla="*/ 2090004 h 2324021"/>
              <a:gd name="connsiteX163" fmla="*/ 1854071 w 2020646"/>
              <a:gd name="connsiteY163" fmla="*/ 2094107 h 2324021"/>
              <a:gd name="connsiteX164" fmla="*/ 1895787 w 2020646"/>
              <a:gd name="connsiteY164" fmla="*/ 2107782 h 2324021"/>
              <a:gd name="connsiteX165" fmla="*/ 1865049 w 2020646"/>
              <a:gd name="connsiteY165" fmla="*/ 2111884 h 2324021"/>
              <a:gd name="connsiteX166" fmla="*/ 1863951 w 2020646"/>
              <a:gd name="connsiteY166" fmla="*/ 2115986 h 2324021"/>
              <a:gd name="connsiteX167" fmla="*/ 1867245 w 2020646"/>
              <a:gd name="connsiteY167" fmla="*/ 2125559 h 2324021"/>
              <a:gd name="connsiteX168" fmla="*/ 1771735 w 2020646"/>
              <a:gd name="connsiteY168" fmla="*/ 2148806 h 2324021"/>
              <a:gd name="connsiteX169" fmla="*/ 1771735 w 2020646"/>
              <a:gd name="connsiteY169" fmla="*/ 2152909 h 2324021"/>
              <a:gd name="connsiteX170" fmla="*/ 1802473 w 2020646"/>
              <a:gd name="connsiteY170" fmla="*/ 2152909 h 2324021"/>
              <a:gd name="connsiteX171" fmla="*/ 1837604 w 2020646"/>
              <a:gd name="connsiteY171" fmla="*/ 2155643 h 2324021"/>
              <a:gd name="connsiteX172" fmla="*/ 1836506 w 2020646"/>
              <a:gd name="connsiteY172" fmla="*/ 2163848 h 2324021"/>
              <a:gd name="connsiteX173" fmla="*/ 1772833 w 2020646"/>
              <a:gd name="connsiteY173" fmla="*/ 2178890 h 2324021"/>
              <a:gd name="connsiteX174" fmla="*/ 1760758 w 2020646"/>
              <a:gd name="connsiteY174" fmla="*/ 2173420 h 2324021"/>
              <a:gd name="connsiteX175" fmla="*/ 1723432 w 2020646"/>
              <a:gd name="connsiteY175" fmla="*/ 2185727 h 2324021"/>
              <a:gd name="connsiteX176" fmla="*/ 1726725 w 2020646"/>
              <a:gd name="connsiteY176" fmla="*/ 2199402 h 2324021"/>
              <a:gd name="connsiteX177" fmla="*/ 1709161 w 2020646"/>
              <a:gd name="connsiteY177" fmla="*/ 2202137 h 2324021"/>
              <a:gd name="connsiteX178" fmla="*/ 1708063 w 2020646"/>
              <a:gd name="connsiteY178" fmla="*/ 2210342 h 2324021"/>
              <a:gd name="connsiteX179" fmla="*/ 1724530 w 2020646"/>
              <a:gd name="connsiteY179" fmla="*/ 2219914 h 2324021"/>
              <a:gd name="connsiteX180" fmla="*/ 1642194 w 2020646"/>
              <a:gd name="connsiteY180" fmla="*/ 2249999 h 2324021"/>
              <a:gd name="connsiteX181" fmla="*/ 1587304 w 2020646"/>
              <a:gd name="connsiteY181" fmla="*/ 2265041 h 2324021"/>
              <a:gd name="connsiteX182" fmla="*/ 1565348 w 2020646"/>
              <a:gd name="connsiteY182" fmla="*/ 2258204 h 2324021"/>
              <a:gd name="connsiteX183" fmla="*/ 1498381 w 2020646"/>
              <a:gd name="connsiteY183" fmla="*/ 2269143 h 2324021"/>
              <a:gd name="connsiteX184" fmla="*/ 1412753 w 2020646"/>
              <a:gd name="connsiteY184" fmla="*/ 2281450 h 2324021"/>
              <a:gd name="connsiteX185" fmla="*/ 1405068 w 2020646"/>
              <a:gd name="connsiteY185" fmla="*/ 2275981 h 2324021"/>
              <a:gd name="connsiteX186" fmla="*/ 1037303 w 2020646"/>
              <a:gd name="connsiteY186" fmla="*/ 2280083 h 2324021"/>
              <a:gd name="connsiteX187" fmla="*/ 1032911 w 2020646"/>
              <a:gd name="connsiteY187" fmla="*/ 2284186 h 2324021"/>
              <a:gd name="connsiteX188" fmla="*/ 1019738 w 2020646"/>
              <a:gd name="connsiteY188" fmla="*/ 2278716 h 2324021"/>
              <a:gd name="connsiteX189" fmla="*/ 869339 w 2020646"/>
              <a:gd name="connsiteY189" fmla="*/ 2280083 h 2324021"/>
              <a:gd name="connsiteX190" fmla="*/ 861654 w 2020646"/>
              <a:gd name="connsiteY190" fmla="*/ 2274613 h 2324021"/>
              <a:gd name="connsiteX191" fmla="*/ 839698 w 2020646"/>
              <a:gd name="connsiteY191" fmla="*/ 2275981 h 2324021"/>
              <a:gd name="connsiteX192" fmla="*/ 835307 w 2020646"/>
              <a:gd name="connsiteY192" fmla="*/ 2271879 h 2324021"/>
              <a:gd name="connsiteX193" fmla="*/ 728820 w 2020646"/>
              <a:gd name="connsiteY193" fmla="*/ 2273246 h 2324021"/>
              <a:gd name="connsiteX194" fmla="*/ 717613 w 2020646"/>
              <a:gd name="connsiteY194" fmla="*/ 2269523 h 2324021"/>
              <a:gd name="connsiteX195" fmla="*/ 717613 w 2020646"/>
              <a:gd name="connsiteY195" fmla="*/ 2273939 h 2324021"/>
              <a:gd name="connsiteX196" fmla="*/ 711528 w 2020646"/>
              <a:gd name="connsiteY196" fmla="*/ 2273939 h 2324021"/>
              <a:gd name="connsiteX197" fmla="*/ 711255 w 2020646"/>
              <a:gd name="connsiteY197" fmla="*/ 2275981 h 2324021"/>
              <a:gd name="connsiteX198" fmla="*/ 706931 w 2020646"/>
              <a:gd name="connsiteY198" fmla="*/ 2275531 h 2324021"/>
              <a:gd name="connsiteX199" fmla="*/ 713445 w 2020646"/>
              <a:gd name="connsiteY199" fmla="*/ 2281220 h 2324021"/>
              <a:gd name="connsiteX200" fmla="*/ 713445 w 2020646"/>
              <a:gd name="connsiteY200" fmla="*/ 2288503 h 2324021"/>
              <a:gd name="connsiteX201" fmla="*/ 684267 w 2020646"/>
              <a:gd name="connsiteY201" fmla="*/ 2287592 h 2324021"/>
              <a:gd name="connsiteX202" fmla="*/ 681142 w 2020646"/>
              <a:gd name="connsiteY202" fmla="*/ 2271891 h 2324021"/>
              <a:gd name="connsiteX203" fmla="*/ 675354 w 2020646"/>
              <a:gd name="connsiteY203" fmla="*/ 2262448 h 2324021"/>
              <a:gd name="connsiteX204" fmla="*/ 663432 w 2020646"/>
              <a:gd name="connsiteY204" fmla="*/ 2256067 h 2324021"/>
              <a:gd name="connsiteX205" fmla="*/ 650925 w 2020646"/>
              <a:gd name="connsiteY205" fmla="*/ 2244797 h 2324021"/>
              <a:gd name="connsiteX206" fmla="*/ 650925 w 2020646"/>
              <a:gd name="connsiteY206" fmla="*/ 2250275 h 2324021"/>
              <a:gd name="connsiteX207" fmla="*/ 646755 w 2020646"/>
              <a:gd name="connsiteY207" fmla="*/ 2290323 h 2324021"/>
              <a:gd name="connsiteX208" fmla="*/ 621750 w 2020646"/>
              <a:gd name="connsiteY208" fmla="*/ 2293053 h 2324021"/>
              <a:gd name="connsiteX209" fmla="*/ 609244 w 2020646"/>
              <a:gd name="connsiteY209" fmla="*/ 2289412 h 2324021"/>
              <a:gd name="connsiteX210" fmla="*/ 567564 w 2020646"/>
              <a:gd name="connsiteY210" fmla="*/ 2323999 h 2324021"/>
              <a:gd name="connsiteX211" fmla="*/ 555060 w 2020646"/>
              <a:gd name="connsiteY211" fmla="*/ 2298514 h 2324021"/>
              <a:gd name="connsiteX212" fmla="*/ 542558 w 2020646"/>
              <a:gd name="connsiteY212" fmla="*/ 2297604 h 2324021"/>
              <a:gd name="connsiteX213" fmla="*/ 513381 w 2020646"/>
              <a:gd name="connsiteY213" fmla="*/ 2300335 h 2324021"/>
              <a:gd name="connsiteX214" fmla="*/ 497751 w 2020646"/>
              <a:gd name="connsiteY214" fmla="*/ 2278262 h 2324021"/>
              <a:gd name="connsiteX215" fmla="*/ 496388 w 2020646"/>
              <a:gd name="connsiteY215" fmla="*/ 2276809 h 2324021"/>
              <a:gd name="connsiteX216" fmla="*/ 495021 w 2020646"/>
              <a:gd name="connsiteY216" fmla="*/ 2277493 h 2324021"/>
              <a:gd name="connsiteX217" fmla="*/ 490918 w 2020646"/>
              <a:gd name="connsiteY217" fmla="*/ 2272023 h 2324021"/>
              <a:gd name="connsiteX218" fmla="*/ 477243 w 2020646"/>
              <a:gd name="connsiteY218" fmla="*/ 2323987 h 2324021"/>
              <a:gd name="connsiteX219" fmla="*/ 473141 w 2020646"/>
              <a:gd name="connsiteY219" fmla="*/ 2285698 h 2324021"/>
              <a:gd name="connsiteX220" fmla="*/ 469039 w 2020646"/>
              <a:gd name="connsiteY220" fmla="*/ 2284330 h 2324021"/>
              <a:gd name="connsiteX221" fmla="*/ 459466 w 2020646"/>
              <a:gd name="connsiteY221" fmla="*/ 2288433 h 2324021"/>
              <a:gd name="connsiteX222" fmla="*/ 456839 w 2020646"/>
              <a:gd name="connsiteY222" fmla="*/ 2268497 h 2324021"/>
              <a:gd name="connsiteX223" fmla="*/ 448571 w 2020646"/>
              <a:gd name="connsiteY223" fmla="*/ 2227262 h 2324021"/>
              <a:gd name="connsiteX224" fmla="*/ 442526 w 2020646"/>
              <a:gd name="connsiteY224" fmla="*/ 2221148 h 2324021"/>
              <a:gd name="connsiteX225" fmla="*/ 431279 w 2020646"/>
              <a:gd name="connsiteY225" fmla="*/ 2221148 h 2324021"/>
              <a:gd name="connsiteX226" fmla="*/ 430020 w 2020646"/>
              <a:gd name="connsiteY226" fmla="*/ 2241307 h 2324021"/>
              <a:gd name="connsiteX227" fmla="*/ 430020 w 2020646"/>
              <a:gd name="connsiteY227" fmla="*/ 2246633 h 2324021"/>
              <a:gd name="connsiteX228" fmla="*/ 429594 w 2020646"/>
              <a:gd name="connsiteY228" fmla="*/ 2248121 h 2324021"/>
              <a:gd name="connsiteX229" fmla="*/ 429382 w 2020646"/>
              <a:gd name="connsiteY229" fmla="*/ 2251512 h 2324021"/>
              <a:gd name="connsiteX230" fmla="*/ 428658 w 2020646"/>
              <a:gd name="connsiteY230" fmla="*/ 2251390 h 2324021"/>
              <a:gd name="connsiteX231" fmla="*/ 421686 w 2020646"/>
              <a:gd name="connsiteY231" fmla="*/ 2275760 h 2324021"/>
              <a:gd name="connsiteX232" fmla="*/ 396677 w 2020646"/>
              <a:gd name="connsiteY232" fmla="*/ 2274850 h 2324021"/>
              <a:gd name="connsiteX233" fmla="*/ 395531 w 2020646"/>
              <a:gd name="connsiteY233" fmla="*/ 2272234 h 2324021"/>
              <a:gd name="connsiteX234" fmla="*/ 388362 w 2020646"/>
              <a:gd name="connsiteY234" fmla="*/ 2275819 h 2324021"/>
              <a:gd name="connsiteX235" fmla="*/ 384260 w 2020646"/>
              <a:gd name="connsiteY235" fmla="*/ 2266247 h 2324021"/>
              <a:gd name="connsiteX236" fmla="*/ 384260 w 2020646"/>
              <a:gd name="connsiteY236" fmla="*/ 2250842 h 2324021"/>
              <a:gd name="connsiteX237" fmla="*/ 350831 w 2020646"/>
              <a:gd name="connsiteY237" fmla="*/ 2222058 h 2324021"/>
              <a:gd name="connsiteX238" fmla="*/ 367502 w 2020646"/>
              <a:gd name="connsiteY238" fmla="*/ 2212047 h 2324021"/>
              <a:gd name="connsiteX239" fmla="*/ 329992 w 2020646"/>
              <a:gd name="connsiteY239" fmla="*/ 2181101 h 2324021"/>
              <a:gd name="connsiteX240" fmla="*/ 288311 w 2020646"/>
              <a:gd name="connsiteY240" fmla="*/ 2183831 h 2324021"/>
              <a:gd name="connsiteX241" fmla="*/ 279973 w 2020646"/>
              <a:gd name="connsiteY241" fmla="*/ 2169268 h 2324021"/>
              <a:gd name="connsiteX242" fmla="*/ 254968 w 2020646"/>
              <a:gd name="connsiteY242" fmla="*/ 2168358 h 2324021"/>
              <a:gd name="connsiteX243" fmla="*/ 225790 w 2020646"/>
              <a:gd name="connsiteY243" fmla="*/ 2182011 h 2324021"/>
              <a:gd name="connsiteX244" fmla="*/ 134096 w 2020646"/>
              <a:gd name="connsiteY244" fmla="*/ 2113747 h 2324021"/>
              <a:gd name="connsiteX245" fmla="*/ 88247 w 2020646"/>
              <a:gd name="connsiteY245" fmla="*/ 2068239 h 2324021"/>
              <a:gd name="connsiteX246" fmla="*/ 109087 w 2020646"/>
              <a:gd name="connsiteY246" fmla="*/ 2050034 h 2324021"/>
              <a:gd name="connsiteX247" fmla="*/ 75744 w 2020646"/>
              <a:gd name="connsiteY247" fmla="*/ 1994513 h 2324021"/>
              <a:gd name="connsiteX248" fmla="*/ 38232 w 2020646"/>
              <a:gd name="connsiteY248" fmla="*/ 1923519 h 2324021"/>
              <a:gd name="connsiteX249" fmla="*/ 54904 w 2020646"/>
              <a:gd name="connsiteY249" fmla="*/ 1917147 h 2324021"/>
              <a:gd name="connsiteX250" fmla="*/ 48106 w 2020646"/>
              <a:gd name="connsiteY250" fmla="*/ 1835492 h 2324021"/>
              <a:gd name="connsiteX251" fmla="*/ 38289 w 2020646"/>
              <a:gd name="connsiteY251" fmla="*/ 1835492 h 2324021"/>
              <a:gd name="connsiteX252" fmla="*/ 28717 w 2020646"/>
              <a:gd name="connsiteY252" fmla="*/ 1825920 h 2324021"/>
              <a:gd name="connsiteX253" fmla="*/ 28717 w 2020646"/>
              <a:gd name="connsiteY253" fmla="*/ 1814981 h 2324021"/>
              <a:gd name="connsiteX254" fmla="*/ 39656 w 2020646"/>
              <a:gd name="connsiteY254" fmla="*/ 1816348 h 2324021"/>
              <a:gd name="connsiteX255" fmla="*/ 47134 w 2020646"/>
              <a:gd name="connsiteY255" fmla="*/ 1823826 h 2324021"/>
              <a:gd name="connsiteX256" fmla="*/ 44766 w 2020646"/>
              <a:gd name="connsiteY256" fmla="*/ 1795377 h 2324021"/>
              <a:gd name="connsiteX257" fmla="*/ 28717 w 2020646"/>
              <a:gd name="connsiteY257" fmla="*/ 1805408 h 2324021"/>
              <a:gd name="connsiteX258" fmla="*/ 13675 w 2020646"/>
              <a:gd name="connsiteY258" fmla="*/ 1767119 h 2324021"/>
              <a:gd name="connsiteX259" fmla="*/ 25982 w 2020646"/>
              <a:gd name="connsiteY259" fmla="*/ 1747974 h 2324021"/>
              <a:gd name="connsiteX260" fmla="*/ 15042 w 2020646"/>
              <a:gd name="connsiteY260" fmla="*/ 1747974 h 2324021"/>
              <a:gd name="connsiteX261" fmla="*/ 20511 w 2020646"/>
              <a:gd name="connsiteY261" fmla="*/ 1723360 h 2324021"/>
              <a:gd name="connsiteX262" fmla="*/ 21879 w 2020646"/>
              <a:gd name="connsiteY262" fmla="*/ 1713788 h 2324021"/>
              <a:gd name="connsiteX263" fmla="*/ 10940 w 2020646"/>
              <a:gd name="connsiteY263" fmla="*/ 1713788 h 2324021"/>
              <a:gd name="connsiteX264" fmla="*/ 10940 w 2020646"/>
              <a:gd name="connsiteY264" fmla="*/ 1708317 h 2324021"/>
              <a:gd name="connsiteX265" fmla="*/ 21879 w 2020646"/>
              <a:gd name="connsiteY265" fmla="*/ 1694643 h 2324021"/>
              <a:gd name="connsiteX266" fmla="*/ 16409 w 2020646"/>
              <a:gd name="connsiteY266" fmla="*/ 1689173 h 2324021"/>
              <a:gd name="connsiteX267" fmla="*/ 21879 w 2020646"/>
              <a:gd name="connsiteY267" fmla="*/ 1679601 h 2324021"/>
              <a:gd name="connsiteX268" fmla="*/ 23247 w 2020646"/>
              <a:gd name="connsiteY268" fmla="*/ 1665926 h 2324021"/>
              <a:gd name="connsiteX269" fmla="*/ 17777 w 2020646"/>
              <a:gd name="connsiteY269" fmla="*/ 1660456 h 2324021"/>
              <a:gd name="connsiteX270" fmla="*/ 23247 w 2020646"/>
              <a:gd name="connsiteY270" fmla="*/ 1650883 h 2324021"/>
              <a:gd name="connsiteX271" fmla="*/ 19145 w 2020646"/>
              <a:gd name="connsiteY271" fmla="*/ 1607124 h 2324021"/>
              <a:gd name="connsiteX272" fmla="*/ 30084 w 2020646"/>
              <a:gd name="connsiteY272" fmla="*/ 1598920 h 2324021"/>
              <a:gd name="connsiteX273" fmla="*/ 20511 w 2020646"/>
              <a:gd name="connsiteY273" fmla="*/ 1593450 h 2324021"/>
              <a:gd name="connsiteX274" fmla="*/ 9572 w 2020646"/>
              <a:gd name="connsiteY274" fmla="*/ 1597552 h 2324021"/>
              <a:gd name="connsiteX275" fmla="*/ 4102 w 2020646"/>
              <a:gd name="connsiteY275" fmla="*/ 1587980 h 2324021"/>
              <a:gd name="connsiteX276" fmla="*/ 4102 w 2020646"/>
              <a:gd name="connsiteY276" fmla="*/ 1582510 h 2324021"/>
              <a:gd name="connsiteX277" fmla="*/ 20511 w 2020646"/>
              <a:gd name="connsiteY277" fmla="*/ 1564733 h 2324021"/>
              <a:gd name="connsiteX278" fmla="*/ 20511 w 2020646"/>
              <a:gd name="connsiteY278" fmla="*/ 1559263 h 2324021"/>
              <a:gd name="connsiteX279" fmla="*/ 1367 w 2020646"/>
              <a:gd name="connsiteY279" fmla="*/ 1519606 h 2324021"/>
              <a:gd name="connsiteX280" fmla="*/ 12307 w 2020646"/>
              <a:gd name="connsiteY280" fmla="*/ 1511401 h 2324021"/>
              <a:gd name="connsiteX281" fmla="*/ 12307 w 2020646"/>
              <a:gd name="connsiteY281" fmla="*/ 1505931 h 2324021"/>
              <a:gd name="connsiteX282" fmla="*/ 1367 w 2020646"/>
              <a:gd name="connsiteY282" fmla="*/ 1490890 h 2324021"/>
              <a:gd name="connsiteX283" fmla="*/ 17777 w 2020646"/>
              <a:gd name="connsiteY283" fmla="*/ 1477215 h 2324021"/>
              <a:gd name="connsiteX284" fmla="*/ 0 w 2020646"/>
              <a:gd name="connsiteY284" fmla="*/ 1408842 h 2324021"/>
              <a:gd name="connsiteX285" fmla="*/ 16409 w 2020646"/>
              <a:gd name="connsiteY285" fmla="*/ 1389697 h 2324021"/>
              <a:gd name="connsiteX286" fmla="*/ 5470 w 2020646"/>
              <a:gd name="connsiteY286" fmla="*/ 1376022 h 2324021"/>
              <a:gd name="connsiteX287" fmla="*/ 10940 w 2020646"/>
              <a:gd name="connsiteY287" fmla="*/ 1370552 h 2324021"/>
              <a:gd name="connsiteX288" fmla="*/ 1367 w 2020646"/>
              <a:gd name="connsiteY288" fmla="*/ 1336365 h 2324021"/>
              <a:gd name="connsiteX289" fmla="*/ 17777 w 2020646"/>
              <a:gd name="connsiteY289" fmla="*/ 1322690 h 2324021"/>
              <a:gd name="connsiteX290" fmla="*/ 4102 w 2020646"/>
              <a:gd name="connsiteY290" fmla="*/ 1259786 h 2324021"/>
              <a:gd name="connsiteX291" fmla="*/ 9572 w 2020646"/>
              <a:gd name="connsiteY291" fmla="*/ 1259786 h 2324021"/>
              <a:gd name="connsiteX292" fmla="*/ 4102 w 2020646"/>
              <a:gd name="connsiteY292" fmla="*/ 1250215 h 2324021"/>
              <a:gd name="connsiteX293" fmla="*/ 9572 w 2020646"/>
              <a:gd name="connsiteY293" fmla="*/ 1244744 h 2324021"/>
              <a:gd name="connsiteX294" fmla="*/ 5470 w 2020646"/>
              <a:gd name="connsiteY294" fmla="*/ 1235172 h 2324021"/>
              <a:gd name="connsiteX295" fmla="*/ 6838 w 2020646"/>
              <a:gd name="connsiteY295" fmla="*/ 1172268 h 2324021"/>
              <a:gd name="connsiteX296" fmla="*/ 12307 w 2020646"/>
              <a:gd name="connsiteY296" fmla="*/ 1168165 h 2324021"/>
              <a:gd name="connsiteX297" fmla="*/ 8204 w 2020646"/>
              <a:gd name="connsiteY297" fmla="*/ 1158594 h 2324021"/>
              <a:gd name="connsiteX298" fmla="*/ 9572 w 2020646"/>
              <a:gd name="connsiteY298" fmla="*/ 1080647 h 2324021"/>
              <a:gd name="connsiteX299" fmla="*/ 8204 w 2020646"/>
              <a:gd name="connsiteY299" fmla="*/ 994497 h 2324021"/>
              <a:gd name="connsiteX300" fmla="*/ 13675 w 2020646"/>
              <a:gd name="connsiteY300" fmla="*/ 969883 h 2324021"/>
              <a:gd name="connsiteX301" fmla="*/ 9572 w 2020646"/>
              <a:gd name="connsiteY301" fmla="*/ 916551 h 2324021"/>
              <a:gd name="connsiteX302" fmla="*/ 15042 w 2020646"/>
              <a:gd name="connsiteY302" fmla="*/ 906979 h 2324021"/>
              <a:gd name="connsiteX303" fmla="*/ 10940 w 2020646"/>
              <a:gd name="connsiteY303" fmla="*/ 893304 h 2324021"/>
              <a:gd name="connsiteX304" fmla="*/ 16409 w 2020646"/>
              <a:gd name="connsiteY304" fmla="*/ 887834 h 2324021"/>
              <a:gd name="connsiteX305" fmla="*/ 12307 w 2020646"/>
              <a:gd name="connsiteY305" fmla="*/ 863220 h 2324021"/>
              <a:gd name="connsiteX306" fmla="*/ 15042 w 2020646"/>
              <a:gd name="connsiteY306" fmla="*/ 771599 h 2324021"/>
              <a:gd name="connsiteX307" fmla="*/ 20511 w 2020646"/>
              <a:gd name="connsiteY307" fmla="*/ 767497 h 2324021"/>
              <a:gd name="connsiteX308" fmla="*/ 15042 w 2020646"/>
              <a:gd name="connsiteY308" fmla="*/ 757924 h 2324021"/>
              <a:gd name="connsiteX309" fmla="*/ 16409 w 2020646"/>
              <a:gd name="connsiteY309" fmla="*/ 723737 h 2324021"/>
              <a:gd name="connsiteX310" fmla="*/ 21879 w 2020646"/>
              <a:gd name="connsiteY310" fmla="*/ 714165 h 2324021"/>
              <a:gd name="connsiteX311" fmla="*/ 10940 w 2020646"/>
              <a:gd name="connsiteY311" fmla="*/ 708695 h 2324021"/>
              <a:gd name="connsiteX312" fmla="*/ 17777 w 2020646"/>
              <a:gd name="connsiteY312" fmla="*/ 695020 h 2324021"/>
              <a:gd name="connsiteX313" fmla="*/ 9572 w 2020646"/>
              <a:gd name="connsiteY313" fmla="*/ 603399 h 2324021"/>
              <a:gd name="connsiteX314" fmla="*/ 15042 w 2020646"/>
              <a:gd name="connsiteY314" fmla="*/ 597929 h 2324021"/>
              <a:gd name="connsiteX315" fmla="*/ 10940 w 2020646"/>
              <a:gd name="connsiteY315" fmla="*/ 563743 h 2324021"/>
              <a:gd name="connsiteX316" fmla="*/ 16409 w 2020646"/>
              <a:gd name="connsiteY316" fmla="*/ 540495 h 2324021"/>
              <a:gd name="connsiteX317" fmla="*/ 12307 w 2020646"/>
              <a:gd name="connsiteY317" fmla="*/ 511779 h 2324021"/>
              <a:gd name="connsiteX318" fmla="*/ 13675 w 2020646"/>
              <a:gd name="connsiteY318" fmla="*/ 477592 h 2324021"/>
              <a:gd name="connsiteX319" fmla="*/ 20511 w 2020646"/>
              <a:gd name="connsiteY319" fmla="*/ 448875 h 2324021"/>
              <a:gd name="connsiteX320" fmla="*/ 15042 w 2020646"/>
              <a:gd name="connsiteY320" fmla="*/ 429731 h 2324021"/>
              <a:gd name="connsiteX321" fmla="*/ 36922 w 2020646"/>
              <a:gd name="connsiteY321" fmla="*/ 401013 h 2324021"/>
              <a:gd name="connsiteX322" fmla="*/ 34186 w 2020646"/>
              <a:gd name="connsiteY322" fmla="*/ 323068 h 2324021"/>
              <a:gd name="connsiteX323" fmla="*/ 56066 w 2020646"/>
              <a:gd name="connsiteY323" fmla="*/ 305290 h 2324021"/>
              <a:gd name="connsiteX324" fmla="*/ 67006 w 2020646"/>
              <a:gd name="connsiteY324" fmla="*/ 305290 h 2324021"/>
              <a:gd name="connsiteX325" fmla="*/ 67006 w 2020646"/>
              <a:gd name="connsiteY325" fmla="*/ 301188 h 2324021"/>
              <a:gd name="connsiteX326" fmla="*/ 61536 w 2020646"/>
              <a:gd name="connsiteY326" fmla="*/ 295718 h 2324021"/>
              <a:gd name="connsiteX327" fmla="*/ 73843 w 2020646"/>
              <a:gd name="connsiteY327" fmla="*/ 251959 h 2324021"/>
              <a:gd name="connsiteX328" fmla="*/ 69741 w 2020646"/>
              <a:gd name="connsiteY328" fmla="*/ 213670 h 2324021"/>
              <a:gd name="connsiteX329" fmla="*/ 80681 w 2020646"/>
              <a:gd name="connsiteY329" fmla="*/ 194525 h 2324021"/>
              <a:gd name="connsiteX330" fmla="*/ 76578 w 2020646"/>
              <a:gd name="connsiteY330" fmla="*/ 179483 h 2324021"/>
              <a:gd name="connsiteX331" fmla="*/ 102560 w 2020646"/>
              <a:gd name="connsiteY331" fmla="*/ 165808 h 2324021"/>
              <a:gd name="connsiteX332" fmla="*/ 113500 w 2020646"/>
              <a:gd name="connsiteY332" fmla="*/ 167176 h 2324021"/>
              <a:gd name="connsiteX333" fmla="*/ 113500 w 2020646"/>
              <a:gd name="connsiteY333" fmla="*/ 180850 h 2324021"/>
              <a:gd name="connsiteX334" fmla="*/ 124440 w 2020646"/>
              <a:gd name="connsiteY334" fmla="*/ 176748 h 2324021"/>
              <a:gd name="connsiteX335" fmla="*/ 129909 w 2020646"/>
              <a:gd name="connsiteY335" fmla="*/ 176748 h 2324021"/>
              <a:gd name="connsiteX336" fmla="*/ 128542 w 2020646"/>
              <a:gd name="connsiteY336" fmla="*/ 186320 h 2324021"/>
              <a:gd name="connsiteX337" fmla="*/ 139482 w 2020646"/>
              <a:gd name="connsiteY337" fmla="*/ 186320 h 2324021"/>
              <a:gd name="connsiteX338" fmla="*/ 139482 w 2020646"/>
              <a:gd name="connsiteY338" fmla="*/ 176748 h 2324021"/>
              <a:gd name="connsiteX339" fmla="*/ 129909 w 2020646"/>
              <a:gd name="connsiteY339" fmla="*/ 172645 h 2324021"/>
              <a:gd name="connsiteX340" fmla="*/ 140849 w 2020646"/>
              <a:gd name="connsiteY340" fmla="*/ 148031 h 2324021"/>
              <a:gd name="connsiteX341" fmla="*/ 135379 w 2020646"/>
              <a:gd name="connsiteY341" fmla="*/ 134356 h 2324021"/>
              <a:gd name="connsiteX342" fmla="*/ 190079 w 2020646"/>
              <a:gd name="connsiteY342" fmla="*/ 116579 h 2324021"/>
              <a:gd name="connsiteX343" fmla="*/ 194181 w 2020646"/>
              <a:gd name="connsiteY343" fmla="*/ 116579 h 2324021"/>
              <a:gd name="connsiteX344" fmla="*/ 199651 w 2020646"/>
              <a:gd name="connsiteY344" fmla="*/ 145297 h 2324021"/>
              <a:gd name="connsiteX345" fmla="*/ 203753 w 2020646"/>
              <a:gd name="connsiteY345" fmla="*/ 145297 h 2324021"/>
              <a:gd name="connsiteX346" fmla="*/ 231102 w 2020646"/>
              <a:gd name="connsiteY346" fmla="*/ 127519 h 2324021"/>
              <a:gd name="connsiteX347" fmla="*/ 217428 w 2020646"/>
              <a:gd name="connsiteY347" fmla="*/ 64615 h 2324021"/>
              <a:gd name="connsiteX348" fmla="*/ 222897 w 2020646"/>
              <a:gd name="connsiteY348" fmla="*/ 59145 h 2324021"/>
              <a:gd name="connsiteX349" fmla="*/ 211958 w 2020646"/>
              <a:gd name="connsiteY349" fmla="*/ 53675 h 2324021"/>
              <a:gd name="connsiteX350" fmla="*/ 250247 w 2020646"/>
              <a:gd name="connsiteY350" fmla="*/ 16754 h 2324021"/>
              <a:gd name="connsiteX351" fmla="*/ 272212 w 2020646"/>
              <a:gd name="connsiteY351" fmla="*/ 32480 h 2324021"/>
              <a:gd name="connsiteX352" fmla="*/ 278850 w 2020646"/>
              <a:gd name="connsiteY352" fmla="*/ 48154 h 2324021"/>
              <a:gd name="connsiteX353" fmla="*/ 287510 w 2020646"/>
              <a:gd name="connsiteY353" fmla="*/ 36180 h 2324021"/>
              <a:gd name="connsiteX354" fmla="*/ 339132 w 2020646"/>
              <a:gd name="connsiteY354" fmla="*/ 17377 h 2324021"/>
              <a:gd name="connsiteX355" fmla="*/ 351439 w 2020646"/>
              <a:gd name="connsiteY355" fmla="*/ 24215 h 2324021"/>
              <a:gd name="connsiteX356" fmla="*/ 381524 w 2020646"/>
              <a:gd name="connsiteY356" fmla="*/ 22847 h 2324021"/>
              <a:gd name="connsiteX357" fmla="*/ 380156 w 2020646"/>
              <a:gd name="connsiteY357" fmla="*/ 28318 h 2324021"/>
              <a:gd name="connsiteX358" fmla="*/ 410241 w 2020646"/>
              <a:gd name="connsiteY358" fmla="*/ 21480 h 2324021"/>
              <a:gd name="connsiteX359" fmla="*/ 422548 w 2020646"/>
              <a:gd name="connsiteY359" fmla="*/ 40625 h 2324021"/>
              <a:gd name="connsiteX360" fmla="*/ 455367 w 2020646"/>
              <a:gd name="connsiteY360" fmla="*/ 39257 h 2324021"/>
              <a:gd name="connsiteX361" fmla="*/ 455367 w 2020646"/>
              <a:gd name="connsiteY361" fmla="*/ 42595 h 2324021"/>
              <a:gd name="connsiteX362" fmla="*/ 506438 w 2020646"/>
              <a:gd name="connsiteY362" fmla="*/ 19430 h 2324021"/>
              <a:gd name="connsiteX363" fmla="*/ 663779 w 2020646"/>
              <a:gd name="connsiteY363" fmla="*/ 627 h 2324021"/>
              <a:gd name="connsiteX364" fmla="*/ 701291 w 2020646"/>
              <a:gd name="connsiteY364" fmla="*/ 7464 h 2324021"/>
              <a:gd name="connsiteX365" fmla="*/ 792988 w 2020646"/>
              <a:gd name="connsiteY365" fmla="*/ 6096 h 2324021"/>
              <a:gd name="connsiteX366" fmla="*/ 788820 w 2020646"/>
              <a:gd name="connsiteY366" fmla="*/ 11567 h 2324021"/>
              <a:gd name="connsiteX367" fmla="*/ 880515 w 2020646"/>
              <a:gd name="connsiteY367" fmla="*/ 4730 h 2324021"/>
              <a:gd name="connsiteX368" fmla="*/ 918026 w 2020646"/>
              <a:gd name="connsiteY368" fmla="*/ 23874 h 2324021"/>
              <a:gd name="connsiteX369" fmla="*/ 1018058 w 2020646"/>
              <a:gd name="connsiteY369" fmla="*/ 22507 h 2324021"/>
              <a:gd name="connsiteX370" fmla="*/ 1018058 w 2020646"/>
              <a:gd name="connsiteY370" fmla="*/ 27976 h 2324021"/>
              <a:gd name="connsiteX371" fmla="*/ 1055570 w 2020646"/>
              <a:gd name="connsiteY371" fmla="*/ 23874 h 2324021"/>
              <a:gd name="connsiteX372" fmla="*/ 1105584 w 2020646"/>
              <a:gd name="connsiteY372" fmla="*/ 32078 h 2324021"/>
              <a:gd name="connsiteX373" fmla="*/ 1122258 w 2020646"/>
              <a:gd name="connsiteY373" fmla="*/ 26609 h 2324021"/>
              <a:gd name="connsiteX374" fmla="*/ 1297311 w 2020646"/>
              <a:gd name="connsiteY374" fmla="*/ 45753 h 2324021"/>
              <a:gd name="connsiteX375" fmla="*/ 1326488 w 2020646"/>
              <a:gd name="connsiteY375" fmla="*/ 36182 h 2324021"/>
              <a:gd name="connsiteX376" fmla="*/ 1347328 w 2020646"/>
              <a:gd name="connsiteY376" fmla="*/ 53958 h 2324021"/>
              <a:gd name="connsiteX377" fmla="*/ 1345853 w 2020646"/>
              <a:gd name="connsiteY377" fmla="*/ 59766 h 2324021"/>
              <a:gd name="connsiteX378" fmla="*/ 1350419 w 2020646"/>
              <a:gd name="connsiteY378" fmla="*/ 59311 h 2324021"/>
              <a:gd name="connsiteX379" fmla="*/ 1350419 w 2020646"/>
              <a:gd name="connsiteY379" fmla="*/ 56815 h 2324021"/>
              <a:gd name="connsiteX380" fmla="*/ 1350419 w 2020646"/>
              <a:gd name="connsiteY380" fmla="*/ 34345 h 2324021"/>
              <a:gd name="connsiteX381" fmla="*/ 1360674 w 2020646"/>
              <a:gd name="connsiteY381" fmla="*/ 34345 h 2324021"/>
              <a:gd name="connsiteX382" fmla="*/ 1353838 w 2020646"/>
              <a:gd name="connsiteY382" fmla="*/ 29352 h 2324021"/>
              <a:gd name="connsiteX383" fmla="*/ 1353838 w 2020646"/>
              <a:gd name="connsiteY383" fmla="*/ 24359 h 2324021"/>
              <a:gd name="connsiteX384" fmla="*/ 1377760 w 2020646"/>
              <a:gd name="connsiteY384" fmla="*/ 24982 h 2324021"/>
              <a:gd name="connsiteX385" fmla="*/ 1394847 w 2020646"/>
              <a:gd name="connsiteY385" fmla="*/ 55566 h 2324021"/>
              <a:gd name="connsiteX386" fmla="*/ 1405098 w 2020646"/>
              <a:gd name="connsiteY386" fmla="*/ 55566 h 2324021"/>
              <a:gd name="connsiteX387" fmla="*/ 1405098 w 2020646"/>
              <a:gd name="connsiteY387" fmla="*/ 50573 h 2324021"/>
              <a:gd name="connsiteX388" fmla="*/ 1408515 w 2020646"/>
              <a:gd name="connsiteY388" fmla="*/ 23110 h 2324021"/>
              <a:gd name="connsiteX389" fmla="*/ 1429018 w 2020646"/>
              <a:gd name="connsiteY389" fmla="*/ 21238 h 2324021"/>
              <a:gd name="connsiteX390" fmla="*/ 1439271 w 2020646"/>
              <a:gd name="connsiteY390" fmla="*/ 23734 h 2324021"/>
              <a:gd name="connsiteX391" fmla="*/ 1473444 w 2020646"/>
              <a:gd name="connsiteY391" fmla="*/ 16 h 232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</a:cxnLst>
            <a:rect l="l" t="t" r="r" b="b"/>
            <a:pathLst>
              <a:path w="2020646" h="2324021">
                <a:moveTo>
                  <a:pt x="441694" y="2268981"/>
                </a:moveTo>
                <a:lnTo>
                  <a:pt x="452633" y="2268981"/>
                </a:lnTo>
                <a:cubicBezTo>
                  <a:pt x="448075" y="2286302"/>
                  <a:pt x="445796" y="2299065"/>
                  <a:pt x="445796" y="2307271"/>
                </a:cubicBezTo>
                <a:cubicBezTo>
                  <a:pt x="438502" y="2307271"/>
                  <a:pt x="435312" y="2304080"/>
                  <a:pt x="436224" y="2297699"/>
                </a:cubicBezTo>
                <a:close/>
                <a:moveTo>
                  <a:pt x="437591" y="2244367"/>
                </a:moveTo>
                <a:cubicBezTo>
                  <a:pt x="444884" y="2245279"/>
                  <a:pt x="448075" y="2248469"/>
                  <a:pt x="447163" y="2253939"/>
                </a:cubicBezTo>
                <a:lnTo>
                  <a:pt x="437591" y="2253939"/>
                </a:lnTo>
                <a:close/>
                <a:moveTo>
                  <a:pt x="1691595" y="2233589"/>
                </a:moveTo>
                <a:lnTo>
                  <a:pt x="1695987" y="2233589"/>
                </a:lnTo>
                <a:lnTo>
                  <a:pt x="1695987" y="2243161"/>
                </a:lnTo>
                <a:lnTo>
                  <a:pt x="1691595" y="2241794"/>
                </a:lnTo>
                <a:close/>
                <a:moveTo>
                  <a:pt x="1690497" y="2203505"/>
                </a:moveTo>
                <a:lnTo>
                  <a:pt x="1690497" y="2213077"/>
                </a:lnTo>
                <a:lnTo>
                  <a:pt x="1694890" y="2213077"/>
                </a:lnTo>
                <a:lnTo>
                  <a:pt x="1694890" y="2204872"/>
                </a:lnTo>
                <a:close/>
                <a:moveTo>
                  <a:pt x="159102" y="2154705"/>
                </a:moveTo>
                <a:lnTo>
                  <a:pt x="184110" y="2154705"/>
                </a:lnTo>
                <a:lnTo>
                  <a:pt x="184110" y="2158345"/>
                </a:lnTo>
                <a:lnTo>
                  <a:pt x="154936" y="2158345"/>
                </a:lnTo>
                <a:close/>
                <a:moveTo>
                  <a:pt x="246631" y="2153795"/>
                </a:moveTo>
                <a:lnTo>
                  <a:pt x="246631" y="2157436"/>
                </a:lnTo>
                <a:lnTo>
                  <a:pt x="271639" y="2157436"/>
                </a:lnTo>
                <a:lnTo>
                  <a:pt x="275805" y="2153795"/>
                </a:lnTo>
                <a:close/>
                <a:moveTo>
                  <a:pt x="1889039" y="2022833"/>
                </a:moveTo>
                <a:lnTo>
                  <a:pt x="1888093" y="2023996"/>
                </a:lnTo>
                <a:lnTo>
                  <a:pt x="1889348" y="2024064"/>
                </a:lnTo>
                <a:close/>
                <a:moveTo>
                  <a:pt x="16409" y="1515504"/>
                </a:moveTo>
                <a:lnTo>
                  <a:pt x="16409" y="1525076"/>
                </a:lnTo>
                <a:cubicBezTo>
                  <a:pt x="23703" y="1525988"/>
                  <a:pt x="27349" y="1523253"/>
                  <a:pt x="27349" y="1516872"/>
                </a:cubicBezTo>
                <a:close/>
                <a:moveTo>
                  <a:pt x="112133" y="205465"/>
                </a:moveTo>
                <a:lnTo>
                  <a:pt x="112133" y="215038"/>
                </a:lnTo>
                <a:lnTo>
                  <a:pt x="117602" y="215038"/>
                </a:lnTo>
                <a:lnTo>
                  <a:pt x="117602" y="205465"/>
                </a:lnTo>
                <a:close/>
                <a:moveTo>
                  <a:pt x="187343" y="183586"/>
                </a:moveTo>
                <a:lnTo>
                  <a:pt x="187343" y="193158"/>
                </a:lnTo>
                <a:lnTo>
                  <a:pt x="192813" y="193158"/>
                </a:lnTo>
                <a:lnTo>
                  <a:pt x="192813" y="183586"/>
                </a:lnTo>
                <a:close/>
                <a:moveTo>
                  <a:pt x="236572" y="146663"/>
                </a:moveTo>
                <a:lnTo>
                  <a:pt x="203753" y="150766"/>
                </a:lnTo>
                <a:lnTo>
                  <a:pt x="203753" y="164441"/>
                </a:lnTo>
                <a:lnTo>
                  <a:pt x="224265" y="165808"/>
                </a:lnTo>
                <a:cubicBezTo>
                  <a:pt x="225177" y="160338"/>
                  <a:pt x="229279" y="153957"/>
                  <a:pt x="236572" y="146663"/>
                </a:cubicBezTo>
                <a:close/>
                <a:moveTo>
                  <a:pt x="1716070" y="114237"/>
                </a:moveTo>
                <a:lnTo>
                  <a:pt x="1712655" y="116734"/>
                </a:lnTo>
                <a:lnTo>
                  <a:pt x="1736574" y="116734"/>
                </a:lnTo>
                <a:lnTo>
                  <a:pt x="1736574" y="114237"/>
                </a:lnTo>
                <a:close/>
                <a:moveTo>
                  <a:pt x="1787834" y="113613"/>
                </a:moveTo>
                <a:lnTo>
                  <a:pt x="1811753" y="113613"/>
                </a:lnTo>
                <a:lnTo>
                  <a:pt x="1808338" y="116110"/>
                </a:lnTo>
                <a:lnTo>
                  <a:pt x="1787834" y="116110"/>
                </a:lnTo>
                <a:close/>
                <a:moveTo>
                  <a:pt x="1473444" y="16"/>
                </a:moveTo>
                <a:cubicBezTo>
                  <a:pt x="1482556" y="6674"/>
                  <a:pt x="1485974" y="12500"/>
                  <a:pt x="1483695" y="17493"/>
                </a:cubicBezTo>
                <a:lnTo>
                  <a:pt x="1493947" y="18117"/>
                </a:lnTo>
                <a:lnTo>
                  <a:pt x="1517868" y="16244"/>
                </a:lnTo>
                <a:cubicBezTo>
                  <a:pt x="1515590" y="18325"/>
                  <a:pt x="1534955" y="36426"/>
                  <a:pt x="1575962" y="70546"/>
                </a:cubicBezTo>
                <a:lnTo>
                  <a:pt x="1586215" y="70546"/>
                </a:lnTo>
                <a:lnTo>
                  <a:pt x="1586215" y="53070"/>
                </a:lnTo>
                <a:lnTo>
                  <a:pt x="1593048" y="33097"/>
                </a:lnTo>
                <a:lnTo>
                  <a:pt x="1613553" y="33721"/>
                </a:lnTo>
                <a:cubicBezTo>
                  <a:pt x="1611273" y="41211"/>
                  <a:pt x="1623803" y="53278"/>
                  <a:pt x="1651141" y="69923"/>
                </a:cubicBezTo>
                <a:cubicBezTo>
                  <a:pt x="1642029" y="72835"/>
                  <a:pt x="1637472" y="75124"/>
                  <a:pt x="1637472" y="76788"/>
                </a:cubicBezTo>
                <a:cubicBezTo>
                  <a:pt x="1648865" y="77204"/>
                  <a:pt x="1659116" y="84278"/>
                  <a:pt x="1668227" y="98009"/>
                </a:cubicBezTo>
                <a:cubicBezTo>
                  <a:pt x="1684175" y="96345"/>
                  <a:pt x="1695568" y="95721"/>
                  <a:pt x="1702401" y="96137"/>
                </a:cubicBezTo>
                <a:cubicBezTo>
                  <a:pt x="1706958" y="99050"/>
                  <a:pt x="1709237" y="102379"/>
                  <a:pt x="1709237" y="106123"/>
                </a:cubicBezTo>
                <a:lnTo>
                  <a:pt x="1729738" y="106747"/>
                </a:lnTo>
                <a:cubicBezTo>
                  <a:pt x="1732017" y="100089"/>
                  <a:pt x="1739992" y="96969"/>
                  <a:pt x="1753661" y="97385"/>
                </a:cubicBezTo>
                <a:cubicBezTo>
                  <a:pt x="1769609" y="124848"/>
                  <a:pt x="1794667" y="140451"/>
                  <a:pt x="1828841" y="144196"/>
                </a:cubicBezTo>
                <a:cubicBezTo>
                  <a:pt x="1831119" y="155432"/>
                  <a:pt x="1843648" y="165834"/>
                  <a:pt x="1866432" y="175405"/>
                </a:cubicBezTo>
                <a:lnTo>
                  <a:pt x="1849344" y="187888"/>
                </a:lnTo>
                <a:cubicBezTo>
                  <a:pt x="1865292" y="188305"/>
                  <a:pt x="1874404" y="200995"/>
                  <a:pt x="1876682" y="225962"/>
                </a:cubicBezTo>
                <a:lnTo>
                  <a:pt x="1907438" y="274645"/>
                </a:lnTo>
                <a:lnTo>
                  <a:pt x="1903689" y="275845"/>
                </a:lnTo>
                <a:lnTo>
                  <a:pt x="1914762" y="278159"/>
                </a:lnTo>
                <a:cubicBezTo>
                  <a:pt x="1914170" y="270514"/>
                  <a:pt x="1917055" y="266445"/>
                  <a:pt x="1923418" y="265951"/>
                </a:cubicBezTo>
                <a:cubicBezTo>
                  <a:pt x="1928956" y="266622"/>
                  <a:pt x="1931779" y="273545"/>
                  <a:pt x="1931886" y="286724"/>
                </a:cubicBezTo>
                <a:lnTo>
                  <a:pt x="1932046" y="306490"/>
                </a:lnTo>
                <a:cubicBezTo>
                  <a:pt x="1933906" y="306896"/>
                  <a:pt x="1936231" y="313308"/>
                  <a:pt x="1939023" y="325730"/>
                </a:cubicBezTo>
                <a:lnTo>
                  <a:pt x="1946932" y="370479"/>
                </a:lnTo>
                <a:lnTo>
                  <a:pt x="1950889" y="369641"/>
                </a:lnTo>
                <a:cubicBezTo>
                  <a:pt x="1953854" y="367197"/>
                  <a:pt x="1955820" y="363150"/>
                  <a:pt x="1956784" y="357498"/>
                </a:cubicBezTo>
                <a:cubicBezTo>
                  <a:pt x="1964049" y="358149"/>
                  <a:pt x="1968418" y="365556"/>
                  <a:pt x="1969892" y="379717"/>
                </a:cubicBezTo>
                <a:lnTo>
                  <a:pt x="1964529" y="378279"/>
                </a:lnTo>
                <a:cubicBezTo>
                  <a:pt x="1969179" y="428432"/>
                  <a:pt x="1972638" y="456162"/>
                  <a:pt x="1974908" y="461467"/>
                </a:cubicBezTo>
                <a:lnTo>
                  <a:pt x="1980356" y="461956"/>
                </a:lnTo>
                <a:lnTo>
                  <a:pt x="1978397" y="468475"/>
                </a:lnTo>
                <a:lnTo>
                  <a:pt x="1972352" y="474627"/>
                </a:lnTo>
                <a:cubicBezTo>
                  <a:pt x="1979560" y="475912"/>
                  <a:pt x="1982992" y="478453"/>
                  <a:pt x="1982652" y="482248"/>
                </a:cubicBezTo>
                <a:lnTo>
                  <a:pt x="1974651" y="494919"/>
                </a:lnTo>
                <a:lnTo>
                  <a:pt x="1981457" y="526138"/>
                </a:lnTo>
                <a:cubicBezTo>
                  <a:pt x="1976009" y="525648"/>
                  <a:pt x="1968347" y="529424"/>
                  <a:pt x="1958472" y="537464"/>
                </a:cubicBezTo>
                <a:cubicBezTo>
                  <a:pt x="1969368" y="538443"/>
                  <a:pt x="1974618" y="541146"/>
                  <a:pt x="1974220" y="545574"/>
                </a:cubicBezTo>
                <a:lnTo>
                  <a:pt x="1970471" y="572018"/>
                </a:lnTo>
                <a:lnTo>
                  <a:pt x="1971771" y="579435"/>
                </a:lnTo>
                <a:lnTo>
                  <a:pt x="1972338" y="578635"/>
                </a:lnTo>
                <a:lnTo>
                  <a:pt x="1976081" y="591532"/>
                </a:lnTo>
                <a:lnTo>
                  <a:pt x="1973918" y="591700"/>
                </a:lnTo>
                <a:lnTo>
                  <a:pt x="1975918" y="603114"/>
                </a:lnTo>
                <a:lnTo>
                  <a:pt x="1967613" y="606988"/>
                </a:lnTo>
                <a:lnTo>
                  <a:pt x="1969372" y="637552"/>
                </a:lnTo>
                <a:lnTo>
                  <a:pt x="1971232" y="639995"/>
                </a:lnTo>
                <a:lnTo>
                  <a:pt x="1969670" y="642712"/>
                </a:lnTo>
                <a:lnTo>
                  <a:pt x="1971055" y="666760"/>
                </a:lnTo>
                <a:lnTo>
                  <a:pt x="1972933" y="666928"/>
                </a:lnTo>
                <a:lnTo>
                  <a:pt x="1972591" y="670724"/>
                </a:lnTo>
                <a:lnTo>
                  <a:pt x="1971336" y="671634"/>
                </a:lnTo>
                <a:lnTo>
                  <a:pt x="1972388" y="689892"/>
                </a:lnTo>
                <a:cubicBezTo>
                  <a:pt x="1975344" y="713289"/>
                  <a:pt x="1979602" y="731366"/>
                  <a:pt x="1985162" y="744121"/>
                </a:cubicBezTo>
                <a:lnTo>
                  <a:pt x="1985322" y="763888"/>
                </a:lnTo>
                <a:cubicBezTo>
                  <a:pt x="1990945" y="765651"/>
                  <a:pt x="1994011" y="769808"/>
                  <a:pt x="1994519" y="776362"/>
                </a:cubicBezTo>
                <a:lnTo>
                  <a:pt x="1995026" y="782917"/>
                </a:lnTo>
                <a:lnTo>
                  <a:pt x="1973280" y="820864"/>
                </a:lnTo>
                <a:cubicBezTo>
                  <a:pt x="1979222" y="862161"/>
                  <a:pt x="1982259" y="895442"/>
                  <a:pt x="1982389" y="920706"/>
                </a:cubicBezTo>
                <a:lnTo>
                  <a:pt x="1983912" y="940367"/>
                </a:lnTo>
                <a:cubicBezTo>
                  <a:pt x="1982686" y="948153"/>
                  <a:pt x="1979801" y="952225"/>
                  <a:pt x="1975256" y="952576"/>
                </a:cubicBezTo>
                <a:cubicBezTo>
                  <a:pt x="1983503" y="988199"/>
                  <a:pt x="1987797" y="1008196"/>
                  <a:pt x="1988135" y="1012566"/>
                </a:cubicBezTo>
                <a:cubicBezTo>
                  <a:pt x="1988242" y="1025744"/>
                  <a:pt x="1987112" y="1040665"/>
                  <a:pt x="1984747" y="1057332"/>
                </a:cubicBezTo>
                <a:lnTo>
                  <a:pt x="1993508" y="1170386"/>
                </a:lnTo>
                <a:lnTo>
                  <a:pt x="1989291" y="1169065"/>
                </a:lnTo>
                <a:cubicBezTo>
                  <a:pt x="1991786" y="1177662"/>
                  <a:pt x="1993245" y="1184692"/>
                  <a:pt x="1993667" y="1190153"/>
                </a:cubicBezTo>
                <a:cubicBezTo>
                  <a:pt x="1999197" y="1320491"/>
                  <a:pt x="2005227" y="1386507"/>
                  <a:pt x="2011759" y="1388197"/>
                </a:cubicBezTo>
                <a:lnTo>
                  <a:pt x="2008718" y="1419750"/>
                </a:lnTo>
                <a:cubicBezTo>
                  <a:pt x="2008571" y="1429652"/>
                  <a:pt x="2009702" y="1438355"/>
                  <a:pt x="2012113" y="1445861"/>
                </a:cubicBezTo>
                <a:cubicBezTo>
                  <a:pt x="2012451" y="1450230"/>
                  <a:pt x="2011257" y="1452520"/>
                  <a:pt x="2008531" y="1452732"/>
                </a:cubicBezTo>
                <a:cubicBezTo>
                  <a:pt x="2014265" y="1514924"/>
                  <a:pt x="2017651" y="1558616"/>
                  <a:pt x="2018688" y="1583809"/>
                </a:cubicBezTo>
                <a:cubicBezTo>
                  <a:pt x="2012410" y="1585395"/>
                  <a:pt x="2009526" y="1589464"/>
                  <a:pt x="2010034" y="1596017"/>
                </a:cubicBezTo>
                <a:lnTo>
                  <a:pt x="2009178" y="1602678"/>
                </a:lnTo>
                <a:cubicBezTo>
                  <a:pt x="2009855" y="1611416"/>
                  <a:pt x="2012963" y="1616121"/>
                  <a:pt x="2018501" y="1616790"/>
                </a:cubicBezTo>
                <a:lnTo>
                  <a:pt x="2014224" y="1650087"/>
                </a:lnTo>
                <a:lnTo>
                  <a:pt x="2014577" y="1707751"/>
                </a:lnTo>
                <a:lnTo>
                  <a:pt x="2006906" y="1714939"/>
                </a:lnTo>
                <a:cubicBezTo>
                  <a:pt x="2009401" y="1723537"/>
                  <a:pt x="2010817" y="1730020"/>
                  <a:pt x="2011156" y="1734388"/>
                </a:cubicBezTo>
                <a:cubicBezTo>
                  <a:pt x="2008113" y="1742317"/>
                  <a:pt x="2006761" y="1748465"/>
                  <a:pt x="2007099" y="1752835"/>
                </a:cubicBezTo>
                <a:cubicBezTo>
                  <a:pt x="2010819" y="1753645"/>
                  <a:pt x="2015048" y="1761010"/>
                  <a:pt x="2019784" y="1774929"/>
                </a:cubicBezTo>
                <a:lnTo>
                  <a:pt x="2019944" y="1794695"/>
                </a:lnTo>
                <a:cubicBezTo>
                  <a:pt x="2019797" y="1804596"/>
                  <a:pt x="2018614" y="1812930"/>
                  <a:pt x="2016394" y="1819695"/>
                </a:cubicBezTo>
                <a:cubicBezTo>
                  <a:pt x="2018890" y="1828294"/>
                  <a:pt x="2020307" y="1834776"/>
                  <a:pt x="2020646" y="1839145"/>
                </a:cubicBezTo>
                <a:cubicBezTo>
                  <a:pt x="2011917" y="1856305"/>
                  <a:pt x="2007892" y="1869254"/>
                  <a:pt x="2008568" y="1877991"/>
                </a:cubicBezTo>
                <a:lnTo>
                  <a:pt x="1998898" y="1877094"/>
                </a:lnTo>
                <a:lnTo>
                  <a:pt x="1999246" y="1863879"/>
                </a:lnTo>
                <a:lnTo>
                  <a:pt x="1990939" y="1862876"/>
                </a:lnTo>
                <a:lnTo>
                  <a:pt x="1991446" y="1869429"/>
                </a:lnTo>
                <a:cubicBezTo>
                  <a:pt x="1990961" y="1874962"/>
                  <a:pt x="1992420" y="1881991"/>
                  <a:pt x="1995824" y="1890519"/>
                </a:cubicBezTo>
                <a:cubicBezTo>
                  <a:pt x="1995596" y="1946579"/>
                  <a:pt x="1984448" y="1973816"/>
                  <a:pt x="1962381" y="1972230"/>
                </a:cubicBezTo>
                <a:lnTo>
                  <a:pt x="1962888" y="1978783"/>
                </a:lnTo>
                <a:cubicBezTo>
                  <a:pt x="1965659" y="2002744"/>
                  <a:pt x="1967182" y="2022405"/>
                  <a:pt x="1967460" y="2037768"/>
                </a:cubicBezTo>
                <a:lnTo>
                  <a:pt x="1963369" y="2038085"/>
                </a:lnTo>
                <a:lnTo>
                  <a:pt x="1967112" y="2050981"/>
                </a:lnTo>
                <a:lnTo>
                  <a:pt x="1968128" y="2064089"/>
                </a:lnTo>
                <a:lnTo>
                  <a:pt x="1958456" y="2063191"/>
                </a:lnTo>
                <a:cubicBezTo>
                  <a:pt x="1958519" y="2052196"/>
                  <a:pt x="1954173" y="2025612"/>
                  <a:pt x="1945418" y="1983433"/>
                </a:cubicBezTo>
                <a:lnTo>
                  <a:pt x="1941328" y="1983750"/>
                </a:lnTo>
                <a:lnTo>
                  <a:pt x="1942344" y="1996859"/>
                </a:lnTo>
                <a:cubicBezTo>
                  <a:pt x="1944629" y="2026352"/>
                  <a:pt x="1946038" y="2050418"/>
                  <a:pt x="1946567" y="2069057"/>
                </a:cubicBezTo>
                <a:lnTo>
                  <a:pt x="1938769" y="2074606"/>
                </a:lnTo>
                <a:cubicBezTo>
                  <a:pt x="1938429" y="2070236"/>
                  <a:pt x="1936896" y="2068157"/>
                  <a:pt x="1934170" y="2068368"/>
                </a:cubicBezTo>
                <a:cubicBezTo>
                  <a:pt x="1934745" y="2111180"/>
                  <a:pt x="1931808" y="2132286"/>
                  <a:pt x="1925360" y="2131687"/>
                </a:cubicBezTo>
                <a:cubicBezTo>
                  <a:pt x="1920371" y="2114492"/>
                  <a:pt x="1917822" y="2099305"/>
                  <a:pt x="1917716" y="2086127"/>
                </a:cubicBezTo>
                <a:lnTo>
                  <a:pt x="1913499" y="2084805"/>
                </a:lnTo>
                <a:lnTo>
                  <a:pt x="1904336" y="2090461"/>
                </a:lnTo>
                <a:cubicBezTo>
                  <a:pt x="1904457" y="2089078"/>
                  <a:pt x="1903835" y="2085108"/>
                  <a:pt x="1902469" y="2078552"/>
                </a:cubicBezTo>
                <a:lnTo>
                  <a:pt x="1896225" y="2051476"/>
                </a:lnTo>
                <a:lnTo>
                  <a:pt x="1855484" y="2082584"/>
                </a:lnTo>
                <a:lnTo>
                  <a:pt x="1858461" y="2090004"/>
                </a:lnTo>
                <a:cubicBezTo>
                  <a:pt x="1855534" y="2090004"/>
                  <a:pt x="1854071" y="2091372"/>
                  <a:pt x="1854071" y="2094107"/>
                </a:cubicBezTo>
                <a:cubicBezTo>
                  <a:pt x="1882614" y="2096841"/>
                  <a:pt x="1896519" y="2101400"/>
                  <a:pt x="1895787" y="2107782"/>
                </a:cubicBezTo>
                <a:cubicBezTo>
                  <a:pt x="1884077" y="2111428"/>
                  <a:pt x="1873831" y="2112796"/>
                  <a:pt x="1865049" y="2111884"/>
                </a:cubicBezTo>
                <a:lnTo>
                  <a:pt x="1863951" y="2115986"/>
                </a:lnTo>
                <a:lnTo>
                  <a:pt x="1867245" y="2125559"/>
                </a:lnTo>
                <a:cubicBezTo>
                  <a:pt x="1863585" y="2124647"/>
                  <a:pt x="1831749" y="2132396"/>
                  <a:pt x="1771735" y="2148806"/>
                </a:cubicBezTo>
                <a:lnTo>
                  <a:pt x="1771735" y="2152909"/>
                </a:lnTo>
                <a:lnTo>
                  <a:pt x="1802473" y="2152909"/>
                </a:lnTo>
                <a:lnTo>
                  <a:pt x="1837604" y="2155643"/>
                </a:lnTo>
                <a:lnTo>
                  <a:pt x="1836506" y="2163848"/>
                </a:lnTo>
                <a:cubicBezTo>
                  <a:pt x="1823332" y="2162936"/>
                  <a:pt x="1802109" y="2167950"/>
                  <a:pt x="1772833" y="2178890"/>
                </a:cubicBezTo>
                <a:cubicBezTo>
                  <a:pt x="1767710" y="2175244"/>
                  <a:pt x="1763685" y="2173420"/>
                  <a:pt x="1760758" y="2173420"/>
                </a:cubicBezTo>
                <a:cubicBezTo>
                  <a:pt x="1760026" y="2177979"/>
                  <a:pt x="1747583" y="2182081"/>
                  <a:pt x="1723432" y="2185727"/>
                </a:cubicBezTo>
                <a:cubicBezTo>
                  <a:pt x="1726359" y="2192109"/>
                  <a:pt x="1727457" y="2196668"/>
                  <a:pt x="1726725" y="2199402"/>
                </a:cubicBezTo>
                <a:cubicBezTo>
                  <a:pt x="1721602" y="2201226"/>
                  <a:pt x="1715747" y="2202137"/>
                  <a:pt x="1709161" y="2202137"/>
                </a:cubicBezTo>
                <a:lnTo>
                  <a:pt x="1708063" y="2210342"/>
                </a:lnTo>
                <a:cubicBezTo>
                  <a:pt x="1719773" y="2211253"/>
                  <a:pt x="1725263" y="2214445"/>
                  <a:pt x="1724530" y="2219914"/>
                </a:cubicBezTo>
                <a:cubicBezTo>
                  <a:pt x="1676226" y="2226296"/>
                  <a:pt x="1648782" y="2236324"/>
                  <a:pt x="1642194" y="2249999"/>
                </a:cubicBezTo>
                <a:cubicBezTo>
                  <a:pt x="1622434" y="2250910"/>
                  <a:pt x="1604136" y="2255924"/>
                  <a:pt x="1587304" y="2265041"/>
                </a:cubicBezTo>
                <a:lnTo>
                  <a:pt x="1565348" y="2258204"/>
                </a:lnTo>
                <a:cubicBezTo>
                  <a:pt x="1564616" y="2264585"/>
                  <a:pt x="1542293" y="2268231"/>
                  <a:pt x="1498381" y="2269143"/>
                </a:cubicBezTo>
                <a:lnTo>
                  <a:pt x="1412753" y="2281450"/>
                </a:lnTo>
                <a:lnTo>
                  <a:pt x="1405068" y="2275981"/>
                </a:lnTo>
                <a:cubicBezTo>
                  <a:pt x="1306266" y="2279628"/>
                  <a:pt x="1183678" y="2280994"/>
                  <a:pt x="1037303" y="2280083"/>
                </a:cubicBezTo>
                <a:cubicBezTo>
                  <a:pt x="1037303" y="2282818"/>
                  <a:pt x="1035839" y="2284186"/>
                  <a:pt x="1032911" y="2284186"/>
                </a:cubicBezTo>
                <a:cubicBezTo>
                  <a:pt x="1029984" y="2283274"/>
                  <a:pt x="1025594" y="2281450"/>
                  <a:pt x="1019738" y="2278716"/>
                </a:cubicBezTo>
                <a:cubicBezTo>
                  <a:pt x="941428" y="2275981"/>
                  <a:pt x="891295" y="2276436"/>
                  <a:pt x="869339" y="2280083"/>
                </a:cubicBezTo>
                <a:lnTo>
                  <a:pt x="861654" y="2274613"/>
                </a:lnTo>
                <a:lnTo>
                  <a:pt x="839698" y="2275981"/>
                </a:lnTo>
                <a:cubicBezTo>
                  <a:pt x="836771" y="2275981"/>
                  <a:pt x="835307" y="2274613"/>
                  <a:pt x="835307" y="2271879"/>
                </a:cubicBezTo>
                <a:cubicBezTo>
                  <a:pt x="822865" y="2273701"/>
                  <a:pt x="787369" y="2274157"/>
                  <a:pt x="728820" y="2273246"/>
                </a:cubicBezTo>
                <a:lnTo>
                  <a:pt x="717613" y="2269523"/>
                </a:lnTo>
                <a:lnTo>
                  <a:pt x="717613" y="2273939"/>
                </a:lnTo>
                <a:lnTo>
                  <a:pt x="711528" y="2273939"/>
                </a:lnTo>
                <a:lnTo>
                  <a:pt x="711255" y="2275981"/>
                </a:lnTo>
                <a:lnTo>
                  <a:pt x="706931" y="2275531"/>
                </a:lnTo>
                <a:lnTo>
                  <a:pt x="713445" y="2281220"/>
                </a:lnTo>
                <a:lnTo>
                  <a:pt x="713445" y="2288503"/>
                </a:lnTo>
                <a:lnTo>
                  <a:pt x="684267" y="2287592"/>
                </a:lnTo>
                <a:cubicBezTo>
                  <a:pt x="685657" y="2284558"/>
                  <a:pt x="684615" y="2279324"/>
                  <a:pt x="681142" y="2271891"/>
                </a:cubicBezTo>
                <a:lnTo>
                  <a:pt x="675354" y="2262448"/>
                </a:lnTo>
                <a:lnTo>
                  <a:pt x="663432" y="2256067"/>
                </a:lnTo>
                <a:lnTo>
                  <a:pt x="650925" y="2244797"/>
                </a:lnTo>
                <a:lnTo>
                  <a:pt x="650925" y="2250275"/>
                </a:lnTo>
                <a:cubicBezTo>
                  <a:pt x="650925" y="2266658"/>
                  <a:pt x="649535" y="2280008"/>
                  <a:pt x="646755" y="2290323"/>
                </a:cubicBezTo>
                <a:lnTo>
                  <a:pt x="621750" y="2293053"/>
                </a:lnTo>
                <a:cubicBezTo>
                  <a:pt x="621750" y="2290626"/>
                  <a:pt x="617581" y="2289412"/>
                  <a:pt x="609244" y="2289412"/>
                </a:cubicBezTo>
                <a:cubicBezTo>
                  <a:pt x="600910" y="2313077"/>
                  <a:pt x="587014" y="2324606"/>
                  <a:pt x="567564" y="2323999"/>
                </a:cubicBezTo>
                <a:cubicBezTo>
                  <a:pt x="556450" y="2314291"/>
                  <a:pt x="552282" y="2305795"/>
                  <a:pt x="555060" y="2298514"/>
                </a:cubicBezTo>
                <a:lnTo>
                  <a:pt x="542558" y="2297604"/>
                </a:lnTo>
                <a:lnTo>
                  <a:pt x="513381" y="2300335"/>
                </a:lnTo>
                <a:cubicBezTo>
                  <a:pt x="514770" y="2298818"/>
                  <a:pt x="509560" y="2291460"/>
                  <a:pt x="497751" y="2278262"/>
                </a:cubicBezTo>
                <a:lnTo>
                  <a:pt x="496388" y="2276809"/>
                </a:lnTo>
                <a:lnTo>
                  <a:pt x="495021" y="2277493"/>
                </a:lnTo>
                <a:cubicBezTo>
                  <a:pt x="495021" y="2273846"/>
                  <a:pt x="493653" y="2272023"/>
                  <a:pt x="490918" y="2272023"/>
                </a:cubicBezTo>
                <a:cubicBezTo>
                  <a:pt x="488184" y="2307578"/>
                  <a:pt x="483625" y="2324899"/>
                  <a:pt x="477243" y="2323987"/>
                </a:cubicBezTo>
                <a:cubicBezTo>
                  <a:pt x="473597" y="2309400"/>
                  <a:pt x="472229" y="2296637"/>
                  <a:pt x="473141" y="2285698"/>
                </a:cubicBezTo>
                <a:lnTo>
                  <a:pt x="469039" y="2284330"/>
                </a:lnTo>
                <a:lnTo>
                  <a:pt x="459466" y="2288433"/>
                </a:lnTo>
                <a:cubicBezTo>
                  <a:pt x="459809" y="2286723"/>
                  <a:pt x="458932" y="2280078"/>
                  <a:pt x="456839" y="2268497"/>
                </a:cubicBezTo>
                <a:lnTo>
                  <a:pt x="448571" y="2227262"/>
                </a:lnTo>
                <a:lnTo>
                  <a:pt x="442526" y="2221148"/>
                </a:lnTo>
                <a:lnTo>
                  <a:pt x="431279" y="2221148"/>
                </a:lnTo>
                <a:lnTo>
                  <a:pt x="430020" y="2241307"/>
                </a:lnTo>
                <a:lnTo>
                  <a:pt x="430020" y="2246633"/>
                </a:lnTo>
                <a:lnTo>
                  <a:pt x="429594" y="2248121"/>
                </a:lnTo>
                <a:lnTo>
                  <a:pt x="429382" y="2251512"/>
                </a:lnTo>
                <a:lnTo>
                  <a:pt x="428658" y="2251390"/>
                </a:lnTo>
                <a:lnTo>
                  <a:pt x="421686" y="2275760"/>
                </a:lnTo>
                <a:lnTo>
                  <a:pt x="396677" y="2274850"/>
                </a:lnTo>
                <a:lnTo>
                  <a:pt x="395531" y="2272234"/>
                </a:lnTo>
                <a:lnTo>
                  <a:pt x="388362" y="2275819"/>
                </a:lnTo>
                <a:lnTo>
                  <a:pt x="384260" y="2266247"/>
                </a:lnTo>
                <a:lnTo>
                  <a:pt x="384260" y="2250842"/>
                </a:lnTo>
                <a:lnTo>
                  <a:pt x="350831" y="2222058"/>
                </a:lnTo>
                <a:cubicBezTo>
                  <a:pt x="361945" y="2217811"/>
                  <a:pt x="367502" y="2214474"/>
                  <a:pt x="367502" y="2212047"/>
                </a:cubicBezTo>
                <a:cubicBezTo>
                  <a:pt x="353607" y="2211441"/>
                  <a:pt x="341104" y="2201124"/>
                  <a:pt x="329992" y="2181101"/>
                </a:cubicBezTo>
                <a:cubicBezTo>
                  <a:pt x="310541" y="2183527"/>
                  <a:pt x="296645" y="2184438"/>
                  <a:pt x="288311" y="2183831"/>
                </a:cubicBezTo>
                <a:cubicBezTo>
                  <a:pt x="282753" y="2179583"/>
                  <a:pt x="279973" y="2174729"/>
                  <a:pt x="279973" y="2169268"/>
                </a:cubicBezTo>
                <a:lnTo>
                  <a:pt x="254968" y="2168358"/>
                </a:lnTo>
                <a:cubicBezTo>
                  <a:pt x="252189" y="2178067"/>
                  <a:pt x="242461" y="2182617"/>
                  <a:pt x="225790" y="2182011"/>
                </a:cubicBezTo>
                <a:cubicBezTo>
                  <a:pt x="206340" y="2141963"/>
                  <a:pt x="175776" y="2119208"/>
                  <a:pt x="134096" y="2113747"/>
                </a:cubicBezTo>
                <a:cubicBezTo>
                  <a:pt x="131317" y="2097363"/>
                  <a:pt x="116035" y="2082194"/>
                  <a:pt x="88247" y="2068239"/>
                </a:cubicBezTo>
                <a:lnTo>
                  <a:pt x="109087" y="2050034"/>
                </a:lnTo>
                <a:cubicBezTo>
                  <a:pt x="89637" y="2049428"/>
                  <a:pt x="78523" y="2030921"/>
                  <a:pt x="75744" y="1994513"/>
                </a:cubicBezTo>
                <a:lnTo>
                  <a:pt x="38232" y="1923519"/>
                </a:lnTo>
                <a:lnTo>
                  <a:pt x="54904" y="1917147"/>
                </a:lnTo>
                <a:lnTo>
                  <a:pt x="48106" y="1835492"/>
                </a:lnTo>
                <a:lnTo>
                  <a:pt x="38289" y="1835492"/>
                </a:lnTo>
                <a:cubicBezTo>
                  <a:pt x="38289" y="1829111"/>
                  <a:pt x="35098" y="1825920"/>
                  <a:pt x="28717" y="1825920"/>
                </a:cubicBezTo>
                <a:lnTo>
                  <a:pt x="28717" y="1814981"/>
                </a:lnTo>
                <a:lnTo>
                  <a:pt x="39656" y="1816348"/>
                </a:lnTo>
                <a:lnTo>
                  <a:pt x="47134" y="1823826"/>
                </a:lnTo>
                <a:lnTo>
                  <a:pt x="44766" y="1795377"/>
                </a:lnTo>
                <a:lnTo>
                  <a:pt x="28717" y="1805408"/>
                </a:lnTo>
                <a:cubicBezTo>
                  <a:pt x="18689" y="1785352"/>
                  <a:pt x="13675" y="1772589"/>
                  <a:pt x="13675" y="1767119"/>
                </a:cubicBezTo>
                <a:lnTo>
                  <a:pt x="25982" y="1747974"/>
                </a:lnTo>
                <a:lnTo>
                  <a:pt x="15042" y="1747974"/>
                </a:lnTo>
                <a:lnTo>
                  <a:pt x="20511" y="1723360"/>
                </a:lnTo>
                <a:lnTo>
                  <a:pt x="21879" y="1713788"/>
                </a:lnTo>
                <a:lnTo>
                  <a:pt x="10940" y="1713788"/>
                </a:lnTo>
                <a:lnTo>
                  <a:pt x="10940" y="1708317"/>
                </a:lnTo>
                <a:lnTo>
                  <a:pt x="21879" y="1694643"/>
                </a:lnTo>
                <a:cubicBezTo>
                  <a:pt x="21879" y="1691908"/>
                  <a:pt x="20057" y="1690084"/>
                  <a:pt x="16409" y="1689173"/>
                </a:cubicBezTo>
                <a:lnTo>
                  <a:pt x="21879" y="1679601"/>
                </a:lnTo>
                <a:lnTo>
                  <a:pt x="23247" y="1665926"/>
                </a:lnTo>
                <a:cubicBezTo>
                  <a:pt x="23247" y="1662280"/>
                  <a:pt x="21423" y="1660456"/>
                  <a:pt x="17777" y="1660456"/>
                </a:cubicBezTo>
                <a:lnTo>
                  <a:pt x="23247" y="1650883"/>
                </a:lnTo>
                <a:cubicBezTo>
                  <a:pt x="20511" y="1633562"/>
                  <a:pt x="19145" y="1618976"/>
                  <a:pt x="19145" y="1607124"/>
                </a:cubicBezTo>
                <a:cubicBezTo>
                  <a:pt x="26438" y="1608036"/>
                  <a:pt x="30084" y="1605302"/>
                  <a:pt x="30084" y="1598920"/>
                </a:cubicBezTo>
                <a:lnTo>
                  <a:pt x="20511" y="1593450"/>
                </a:lnTo>
                <a:lnTo>
                  <a:pt x="9572" y="1597552"/>
                </a:lnTo>
                <a:lnTo>
                  <a:pt x="4102" y="1587980"/>
                </a:lnTo>
                <a:lnTo>
                  <a:pt x="4102" y="1582510"/>
                </a:lnTo>
                <a:lnTo>
                  <a:pt x="20511" y="1564733"/>
                </a:lnTo>
                <a:lnTo>
                  <a:pt x="20511" y="1559263"/>
                </a:lnTo>
                <a:cubicBezTo>
                  <a:pt x="6838" y="1559263"/>
                  <a:pt x="456" y="1546044"/>
                  <a:pt x="1367" y="1519606"/>
                </a:cubicBezTo>
                <a:cubicBezTo>
                  <a:pt x="8660" y="1520518"/>
                  <a:pt x="12307" y="1517783"/>
                  <a:pt x="12307" y="1511401"/>
                </a:cubicBezTo>
                <a:lnTo>
                  <a:pt x="12307" y="1505931"/>
                </a:lnTo>
                <a:lnTo>
                  <a:pt x="1367" y="1490890"/>
                </a:lnTo>
                <a:cubicBezTo>
                  <a:pt x="2278" y="1486331"/>
                  <a:pt x="7748" y="1481773"/>
                  <a:pt x="17777" y="1477215"/>
                </a:cubicBezTo>
                <a:lnTo>
                  <a:pt x="0" y="1408842"/>
                </a:lnTo>
                <a:cubicBezTo>
                  <a:pt x="1823" y="1396078"/>
                  <a:pt x="7293" y="1389697"/>
                  <a:pt x="16409" y="1389697"/>
                </a:cubicBezTo>
                <a:lnTo>
                  <a:pt x="5470" y="1376022"/>
                </a:lnTo>
                <a:cubicBezTo>
                  <a:pt x="5470" y="1372375"/>
                  <a:pt x="7293" y="1370552"/>
                  <a:pt x="10940" y="1370552"/>
                </a:cubicBezTo>
                <a:cubicBezTo>
                  <a:pt x="4558" y="1354142"/>
                  <a:pt x="1367" y="1342747"/>
                  <a:pt x="1367" y="1336365"/>
                </a:cubicBezTo>
                <a:cubicBezTo>
                  <a:pt x="6838" y="1336365"/>
                  <a:pt x="12307" y="1331807"/>
                  <a:pt x="17777" y="1322690"/>
                </a:cubicBezTo>
                <a:cubicBezTo>
                  <a:pt x="8660" y="1322690"/>
                  <a:pt x="4102" y="1301722"/>
                  <a:pt x="4102" y="1259786"/>
                </a:cubicBezTo>
                <a:lnTo>
                  <a:pt x="9572" y="1259786"/>
                </a:lnTo>
                <a:lnTo>
                  <a:pt x="4102" y="1250215"/>
                </a:lnTo>
                <a:cubicBezTo>
                  <a:pt x="4102" y="1246567"/>
                  <a:pt x="5926" y="1244744"/>
                  <a:pt x="9572" y="1244744"/>
                </a:cubicBezTo>
                <a:lnTo>
                  <a:pt x="5470" y="1235172"/>
                </a:lnTo>
                <a:lnTo>
                  <a:pt x="6838" y="1172268"/>
                </a:lnTo>
                <a:cubicBezTo>
                  <a:pt x="6838" y="1169533"/>
                  <a:pt x="8660" y="1168165"/>
                  <a:pt x="12307" y="1168165"/>
                </a:cubicBezTo>
                <a:lnTo>
                  <a:pt x="8204" y="1158594"/>
                </a:lnTo>
                <a:lnTo>
                  <a:pt x="9572" y="1080647"/>
                </a:lnTo>
                <a:cubicBezTo>
                  <a:pt x="10484" y="1053299"/>
                  <a:pt x="10028" y="1024581"/>
                  <a:pt x="8204" y="994497"/>
                </a:cubicBezTo>
                <a:lnTo>
                  <a:pt x="13675" y="969883"/>
                </a:lnTo>
                <a:cubicBezTo>
                  <a:pt x="10940" y="948003"/>
                  <a:pt x="9572" y="930226"/>
                  <a:pt x="9572" y="916551"/>
                </a:cubicBezTo>
                <a:lnTo>
                  <a:pt x="15042" y="906979"/>
                </a:lnTo>
                <a:cubicBezTo>
                  <a:pt x="12307" y="900597"/>
                  <a:pt x="10940" y="896038"/>
                  <a:pt x="10940" y="893304"/>
                </a:cubicBezTo>
                <a:cubicBezTo>
                  <a:pt x="10940" y="889657"/>
                  <a:pt x="12763" y="887834"/>
                  <a:pt x="16409" y="887834"/>
                </a:cubicBezTo>
                <a:lnTo>
                  <a:pt x="12307" y="863220"/>
                </a:lnTo>
                <a:lnTo>
                  <a:pt x="15042" y="771599"/>
                </a:lnTo>
                <a:cubicBezTo>
                  <a:pt x="15042" y="768863"/>
                  <a:pt x="16865" y="767497"/>
                  <a:pt x="20511" y="767497"/>
                </a:cubicBezTo>
                <a:lnTo>
                  <a:pt x="15042" y="757924"/>
                </a:lnTo>
                <a:lnTo>
                  <a:pt x="16409" y="723737"/>
                </a:lnTo>
                <a:lnTo>
                  <a:pt x="21879" y="714165"/>
                </a:lnTo>
                <a:lnTo>
                  <a:pt x="10940" y="708695"/>
                </a:lnTo>
                <a:cubicBezTo>
                  <a:pt x="11851" y="705960"/>
                  <a:pt x="14130" y="701402"/>
                  <a:pt x="17777" y="695020"/>
                </a:cubicBezTo>
                <a:cubicBezTo>
                  <a:pt x="15953" y="636674"/>
                  <a:pt x="13219" y="606134"/>
                  <a:pt x="9572" y="603399"/>
                </a:cubicBezTo>
                <a:cubicBezTo>
                  <a:pt x="9572" y="599753"/>
                  <a:pt x="11395" y="597929"/>
                  <a:pt x="15042" y="597929"/>
                </a:cubicBezTo>
                <a:lnTo>
                  <a:pt x="10940" y="563743"/>
                </a:lnTo>
                <a:cubicBezTo>
                  <a:pt x="10940" y="553714"/>
                  <a:pt x="12763" y="545965"/>
                  <a:pt x="16409" y="540495"/>
                </a:cubicBezTo>
                <a:lnTo>
                  <a:pt x="12307" y="511779"/>
                </a:lnTo>
                <a:lnTo>
                  <a:pt x="13675" y="477592"/>
                </a:lnTo>
                <a:lnTo>
                  <a:pt x="20511" y="448875"/>
                </a:lnTo>
                <a:cubicBezTo>
                  <a:pt x="16865" y="443406"/>
                  <a:pt x="15042" y="437024"/>
                  <a:pt x="15042" y="429731"/>
                </a:cubicBezTo>
                <a:cubicBezTo>
                  <a:pt x="23247" y="410586"/>
                  <a:pt x="30540" y="401013"/>
                  <a:pt x="36922" y="401013"/>
                </a:cubicBezTo>
                <a:cubicBezTo>
                  <a:pt x="34186" y="394632"/>
                  <a:pt x="33274" y="368650"/>
                  <a:pt x="34186" y="323068"/>
                </a:cubicBezTo>
                <a:cubicBezTo>
                  <a:pt x="41480" y="323979"/>
                  <a:pt x="48773" y="318053"/>
                  <a:pt x="56066" y="305290"/>
                </a:cubicBezTo>
                <a:lnTo>
                  <a:pt x="67006" y="305290"/>
                </a:lnTo>
                <a:lnTo>
                  <a:pt x="67006" y="301188"/>
                </a:lnTo>
                <a:cubicBezTo>
                  <a:pt x="67006" y="297542"/>
                  <a:pt x="65182" y="295718"/>
                  <a:pt x="61536" y="295718"/>
                </a:cubicBezTo>
                <a:cubicBezTo>
                  <a:pt x="65182" y="290249"/>
                  <a:pt x="69285" y="275662"/>
                  <a:pt x="73843" y="251959"/>
                </a:cubicBezTo>
                <a:cubicBezTo>
                  <a:pt x="71108" y="234637"/>
                  <a:pt x="69741" y="221874"/>
                  <a:pt x="69741" y="213670"/>
                </a:cubicBezTo>
                <a:lnTo>
                  <a:pt x="80681" y="194525"/>
                </a:lnTo>
                <a:cubicBezTo>
                  <a:pt x="77945" y="188144"/>
                  <a:pt x="76578" y="183130"/>
                  <a:pt x="76578" y="179483"/>
                </a:cubicBezTo>
                <a:lnTo>
                  <a:pt x="102560" y="165808"/>
                </a:lnTo>
                <a:lnTo>
                  <a:pt x="113500" y="167176"/>
                </a:lnTo>
                <a:lnTo>
                  <a:pt x="113500" y="180850"/>
                </a:lnTo>
                <a:lnTo>
                  <a:pt x="124440" y="176748"/>
                </a:lnTo>
                <a:lnTo>
                  <a:pt x="129909" y="176748"/>
                </a:lnTo>
                <a:lnTo>
                  <a:pt x="128542" y="186320"/>
                </a:lnTo>
                <a:lnTo>
                  <a:pt x="139482" y="186320"/>
                </a:lnTo>
                <a:lnTo>
                  <a:pt x="139482" y="176748"/>
                </a:lnTo>
                <a:cubicBezTo>
                  <a:pt x="133101" y="176748"/>
                  <a:pt x="129909" y="175381"/>
                  <a:pt x="129909" y="172645"/>
                </a:cubicBezTo>
                <a:cubicBezTo>
                  <a:pt x="137203" y="161706"/>
                  <a:pt x="140849" y="153501"/>
                  <a:pt x="140849" y="148031"/>
                </a:cubicBezTo>
                <a:cubicBezTo>
                  <a:pt x="137203" y="141649"/>
                  <a:pt x="135379" y="137091"/>
                  <a:pt x="135379" y="134356"/>
                </a:cubicBezTo>
                <a:cubicBezTo>
                  <a:pt x="159083" y="121593"/>
                  <a:pt x="177316" y="115667"/>
                  <a:pt x="190079" y="116579"/>
                </a:cubicBezTo>
                <a:lnTo>
                  <a:pt x="194181" y="116579"/>
                </a:lnTo>
                <a:lnTo>
                  <a:pt x="199651" y="145297"/>
                </a:lnTo>
                <a:lnTo>
                  <a:pt x="203753" y="145297"/>
                </a:lnTo>
                <a:cubicBezTo>
                  <a:pt x="221987" y="138003"/>
                  <a:pt x="231102" y="132078"/>
                  <a:pt x="231102" y="127519"/>
                </a:cubicBezTo>
                <a:cubicBezTo>
                  <a:pt x="224721" y="118403"/>
                  <a:pt x="220163" y="97434"/>
                  <a:pt x="217428" y="64615"/>
                </a:cubicBezTo>
                <a:cubicBezTo>
                  <a:pt x="221075" y="64615"/>
                  <a:pt x="222897" y="62792"/>
                  <a:pt x="222897" y="59145"/>
                </a:cubicBezTo>
                <a:lnTo>
                  <a:pt x="211958" y="53675"/>
                </a:lnTo>
                <a:cubicBezTo>
                  <a:pt x="212870" y="49117"/>
                  <a:pt x="225633" y="36810"/>
                  <a:pt x="250247" y="16754"/>
                </a:cubicBezTo>
                <a:cubicBezTo>
                  <a:pt x="257996" y="16982"/>
                  <a:pt x="265317" y="22224"/>
                  <a:pt x="272212" y="32480"/>
                </a:cubicBezTo>
                <a:lnTo>
                  <a:pt x="278850" y="48154"/>
                </a:lnTo>
                <a:lnTo>
                  <a:pt x="287510" y="36180"/>
                </a:lnTo>
                <a:cubicBezTo>
                  <a:pt x="302781" y="20910"/>
                  <a:pt x="319987" y="14643"/>
                  <a:pt x="339132" y="17377"/>
                </a:cubicBezTo>
                <a:cubicBezTo>
                  <a:pt x="344601" y="21936"/>
                  <a:pt x="348705" y="24215"/>
                  <a:pt x="351439" y="24215"/>
                </a:cubicBezTo>
                <a:lnTo>
                  <a:pt x="381524" y="22847"/>
                </a:lnTo>
                <a:lnTo>
                  <a:pt x="380156" y="28318"/>
                </a:lnTo>
                <a:cubicBezTo>
                  <a:pt x="395654" y="23759"/>
                  <a:pt x="405683" y="21480"/>
                  <a:pt x="410241" y="21480"/>
                </a:cubicBezTo>
                <a:cubicBezTo>
                  <a:pt x="410241" y="26950"/>
                  <a:pt x="414343" y="33332"/>
                  <a:pt x="422548" y="40625"/>
                </a:cubicBezTo>
                <a:cubicBezTo>
                  <a:pt x="438046" y="38801"/>
                  <a:pt x="448986" y="38345"/>
                  <a:pt x="455367" y="39257"/>
                </a:cubicBezTo>
                <a:lnTo>
                  <a:pt x="455367" y="42595"/>
                </a:lnTo>
                <a:lnTo>
                  <a:pt x="506438" y="19430"/>
                </a:lnTo>
                <a:cubicBezTo>
                  <a:pt x="552980" y="4159"/>
                  <a:pt x="605427" y="-2108"/>
                  <a:pt x="663779" y="627"/>
                </a:cubicBezTo>
                <a:cubicBezTo>
                  <a:pt x="680450" y="5186"/>
                  <a:pt x="692957" y="7464"/>
                  <a:pt x="701291" y="7464"/>
                </a:cubicBezTo>
                <a:lnTo>
                  <a:pt x="792988" y="6096"/>
                </a:lnTo>
                <a:lnTo>
                  <a:pt x="788820" y="11567"/>
                </a:lnTo>
                <a:cubicBezTo>
                  <a:pt x="836056" y="7008"/>
                  <a:pt x="866622" y="4730"/>
                  <a:pt x="880515" y="4730"/>
                </a:cubicBezTo>
                <a:cubicBezTo>
                  <a:pt x="880515" y="10199"/>
                  <a:pt x="893017" y="16581"/>
                  <a:pt x="918026" y="23874"/>
                </a:cubicBezTo>
                <a:cubicBezTo>
                  <a:pt x="965265" y="22051"/>
                  <a:pt x="998607" y="21595"/>
                  <a:pt x="1018058" y="22507"/>
                </a:cubicBezTo>
                <a:lnTo>
                  <a:pt x="1018058" y="27976"/>
                </a:lnTo>
                <a:cubicBezTo>
                  <a:pt x="1034729" y="25241"/>
                  <a:pt x="1047233" y="23874"/>
                  <a:pt x="1055570" y="23874"/>
                </a:cubicBezTo>
                <a:lnTo>
                  <a:pt x="1105584" y="32078"/>
                </a:lnTo>
                <a:cubicBezTo>
                  <a:pt x="1113921" y="32078"/>
                  <a:pt x="1119480" y="30256"/>
                  <a:pt x="1122258" y="26609"/>
                </a:cubicBezTo>
                <a:cubicBezTo>
                  <a:pt x="1205616" y="38460"/>
                  <a:pt x="1263967" y="44841"/>
                  <a:pt x="1297311" y="45753"/>
                </a:cubicBezTo>
                <a:cubicBezTo>
                  <a:pt x="1297311" y="39372"/>
                  <a:pt x="1307038" y="36182"/>
                  <a:pt x="1326488" y="36182"/>
                </a:cubicBezTo>
                <a:cubicBezTo>
                  <a:pt x="1343160" y="37093"/>
                  <a:pt x="1350108" y="43019"/>
                  <a:pt x="1347328" y="53958"/>
                </a:cubicBezTo>
                <a:lnTo>
                  <a:pt x="1345853" y="59766"/>
                </a:lnTo>
                <a:lnTo>
                  <a:pt x="1350419" y="59311"/>
                </a:lnTo>
                <a:lnTo>
                  <a:pt x="1350419" y="56815"/>
                </a:lnTo>
                <a:cubicBezTo>
                  <a:pt x="1348144" y="47661"/>
                  <a:pt x="1348144" y="40170"/>
                  <a:pt x="1350419" y="34345"/>
                </a:cubicBezTo>
                <a:lnTo>
                  <a:pt x="1360674" y="34345"/>
                </a:lnTo>
                <a:lnTo>
                  <a:pt x="1353838" y="29352"/>
                </a:lnTo>
                <a:lnTo>
                  <a:pt x="1353838" y="24359"/>
                </a:lnTo>
                <a:lnTo>
                  <a:pt x="1377760" y="24982"/>
                </a:lnTo>
                <a:cubicBezTo>
                  <a:pt x="1375482" y="29144"/>
                  <a:pt x="1381175" y="39339"/>
                  <a:pt x="1394847" y="55566"/>
                </a:cubicBezTo>
                <a:lnTo>
                  <a:pt x="1405098" y="55566"/>
                </a:lnTo>
                <a:lnTo>
                  <a:pt x="1405098" y="50573"/>
                </a:lnTo>
                <a:cubicBezTo>
                  <a:pt x="1405098" y="39339"/>
                  <a:pt x="1406237" y="30184"/>
                  <a:pt x="1408515" y="23110"/>
                </a:cubicBezTo>
                <a:lnTo>
                  <a:pt x="1429018" y="21238"/>
                </a:lnTo>
                <a:cubicBezTo>
                  <a:pt x="1429018" y="22902"/>
                  <a:pt x="1432435" y="23734"/>
                  <a:pt x="1439271" y="23734"/>
                </a:cubicBezTo>
                <a:cubicBezTo>
                  <a:pt x="1446104" y="7506"/>
                  <a:pt x="1457497" y="-400"/>
                  <a:pt x="1473444" y="1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9539734" y="1334272"/>
            <a:ext cx="1938952" cy="2033874"/>
          </a:xfrm>
          <a:custGeom>
            <a:avLst/>
            <a:gdLst>
              <a:gd name="connsiteX0" fmla="*/ 1712969 w 2036340"/>
              <a:gd name="connsiteY0" fmla="*/ 2066015 h 2203209"/>
              <a:gd name="connsiteX1" fmla="*/ 1699440 w 2036340"/>
              <a:gd name="connsiteY1" fmla="*/ 2082953 h 2203209"/>
              <a:gd name="connsiteX2" fmla="*/ 1732133 w 2036340"/>
              <a:gd name="connsiteY2" fmla="*/ 2081623 h 2203209"/>
              <a:gd name="connsiteX3" fmla="*/ 1733119 w 2036340"/>
              <a:gd name="connsiteY3" fmla="*/ 2068855 h 2203209"/>
              <a:gd name="connsiteX4" fmla="*/ 1745988 w 2036340"/>
              <a:gd name="connsiteY4" fmla="*/ 2042876 h 2203209"/>
              <a:gd name="connsiteX5" fmla="*/ 1745298 w 2036340"/>
              <a:gd name="connsiteY5" fmla="*/ 2051813 h 2203209"/>
              <a:gd name="connsiteX6" fmla="*/ 1750697 w 2036340"/>
              <a:gd name="connsiteY6" fmla="*/ 2052230 h 2203209"/>
              <a:gd name="connsiteX7" fmla="*/ 1751387 w 2036340"/>
              <a:gd name="connsiteY7" fmla="*/ 2043293 h 2203209"/>
              <a:gd name="connsiteX8" fmla="*/ 1821807 w 2036340"/>
              <a:gd name="connsiteY8" fmla="*/ 2028180 h 2203209"/>
              <a:gd name="connsiteX9" fmla="*/ 1821116 w 2036340"/>
              <a:gd name="connsiteY9" fmla="*/ 2037118 h 2203209"/>
              <a:gd name="connsiteX10" fmla="*/ 1826516 w 2036340"/>
              <a:gd name="connsiteY10" fmla="*/ 2037535 h 2203209"/>
              <a:gd name="connsiteX11" fmla="*/ 1827206 w 2036340"/>
              <a:gd name="connsiteY11" fmla="*/ 2028597 h 2203209"/>
              <a:gd name="connsiteX12" fmla="*/ 216621 w 2036340"/>
              <a:gd name="connsiteY12" fmla="*/ 1996548 h 2203209"/>
              <a:gd name="connsiteX13" fmla="*/ 216441 w 2036340"/>
              <a:gd name="connsiteY13" fmla="*/ 1998880 h 2203209"/>
              <a:gd name="connsiteX14" fmla="*/ 236681 w 2036340"/>
              <a:gd name="connsiteY14" fmla="*/ 2000443 h 2203209"/>
              <a:gd name="connsiteX15" fmla="*/ 240232 w 2036340"/>
              <a:gd name="connsiteY15" fmla="*/ 1998372 h 2203209"/>
              <a:gd name="connsiteX16" fmla="*/ 145737 w 2036340"/>
              <a:gd name="connsiteY16" fmla="*/ 1991660 h 2203209"/>
              <a:gd name="connsiteX17" fmla="*/ 165978 w 2036340"/>
              <a:gd name="connsiteY17" fmla="*/ 1993223 h 2203209"/>
              <a:gd name="connsiteX18" fmla="*/ 165798 w 2036340"/>
              <a:gd name="connsiteY18" fmla="*/ 1995554 h 2203209"/>
              <a:gd name="connsiteX19" fmla="*/ 142187 w 2036340"/>
              <a:gd name="connsiteY19" fmla="*/ 1993731 h 2203209"/>
              <a:gd name="connsiteX20" fmla="*/ 2016162 w 2036340"/>
              <a:gd name="connsiteY20" fmla="*/ 812687 h 2203209"/>
              <a:gd name="connsiteX21" fmla="*/ 2004771 w 2036340"/>
              <a:gd name="connsiteY21" fmla="*/ 819514 h 2203209"/>
              <a:gd name="connsiteX22" fmla="*/ 2015471 w 2036340"/>
              <a:gd name="connsiteY22" fmla="*/ 821625 h 2203209"/>
              <a:gd name="connsiteX23" fmla="*/ 1896288 w 2036340"/>
              <a:gd name="connsiteY23" fmla="*/ 208608 h 2203209"/>
              <a:gd name="connsiteX24" fmla="*/ 1925086 w 2036340"/>
              <a:gd name="connsiteY24" fmla="*/ 210832 h 2203209"/>
              <a:gd name="connsiteX25" fmla="*/ 1920712 w 2036340"/>
              <a:gd name="connsiteY25" fmla="*/ 213914 h 2203209"/>
              <a:gd name="connsiteX26" fmla="*/ 1896025 w 2036340"/>
              <a:gd name="connsiteY26" fmla="*/ 212007 h 2203209"/>
              <a:gd name="connsiteX27" fmla="*/ 203355 w 2036340"/>
              <a:gd name="connsiteY27" fmla="*/ 203993 h 2203209"/>
              <a:gd name="connsiteX28" fmla="*/ 203571 w 2036340"/>
              <a:gd name="connsiteY28" fmla="*/ 205166 h 2203209"/>
              <a:gd name="connsiteX29" fmla="*/ 204589 w 2036340"/>
              <a:gd name="connsiteY29" fmla="*/ 204153 h 2203209"/>
              <a:gd name="connsiteX30" fmla="*/ 1809822 w 2036340"/>
              <a:gd name="connsiteY30" fmla="*/ 202785 h 2203209"/>
              <a:gd name="connsiteX31" fmla="*/ 1805447 w 2036340"/>
              <a:gd name="connsiteY31" fmla="*/ 205866 h 2203209"/>
              <a:gd name="connsiteX32" fmla="*/ 1834246 w 2036340"/>
              <a:gd name="connsiteY32" fmla="*/ 208090 h 2203209"/>
              <a:gd name="connsiteX33" fmla="*/ 1834508 w 2036340"/>
              <a:gd name="connsiteY33" fmla="*/ 204691 h 2203209"/>
              <a:gd name="connsiteX34" fmla="*/ 1643520 w 2036340"/>
              <a:gd name="connsiteY34" fmla="*/ 99297 h 2203209"/>
              <a:gd name="connsiteX35" fmla="*/ 1652968 w 2036340"/>
              <a:gd name="connsiteY35" fmla="*/ 100027 h 2203209"/>
              <a:gd name="connsiteX36" fmla="*/ 1652278 w 2036340"/>
              <a:gd name="connsiteY36" fmla="*/ 108964 h 2203209"/>
              <a:gd name="connsiteX37" fmla="*/ 1643520 w 2036340"/>
              <a:gd name="connsiteY37" fmla="*/ 99297 h 2203209"/>
              <a:gd name="connsiteX38" fmla="*/ 1648716 w 2036340"/>
              <a:gd name="connsiteY38" fmla="*/ 49605 h 2203209"/>
              <a:gd name="connsiteX39" fmla="*/ 1657474 w 2036340"/>
              <a:gd name="connsiteY39" fmla="*/ 59272 h 2203209"/>
              <a:gd name="connsiteX40" fmla="*/ 1650004 w 2036340"/>
              <a:gd name="connsiteY40" fmla="*/ 85669 h 2203209"/>
              <a:gd name="connsiteX41" fmla="*/ 1639205 w 2036340"/>
              <a:gd name="connsiteY41" fmla="*/ 84835 h 2203209"/>
              <a:gd name="connsiteX42" fmla="*/ 1648716 w 2036340"/>
              <a:gd name="connsiteY42" fmla="*/ 49605 h 2203209"/>
              <a:gd name="connsiteX43" fmla="*/ 408935 w 2036340"/>
              <a:gd name="connsiteY43" fmla="*/ 42333 h 2203209"/>
              <a:gd name="connsiteX44" fmla="*/ 408343 w 2036340"/>
              <a:gd name="connsiteY44" fmla="*/ 49994 h 2203209"/>
              <a:gd name="connsiteX45" fmla="*/ 412581 w 2036340"/>
              <a:gd name="connsiteY45" fmla="*/ 51605 h 2203209"/>
              <a:gd name="connsiteX46" fmla="*/ 413271 w 2036340"/>
              <a:gd name="connsiteY46" fmla="*/ 42668 h 2203209"/>
              <a:gd name="connsiteX47" fmla="*/ 410022 w 2036340"/>
              <a:gd name="connsiteY47" fmla="*/ 14159 h 2203209"/>
              <a:gd name="connsiteX48" fmla="*/ 414258 w 2036340"/>
              <a:gd name="connsiteY48" fmla="*/ 15770 h 2203209"/>
              <a:gd name="connsiteX49" fmla="*/ 413667 w 2036340"/>
              <a:gd name="connsiteY49" fmla="*/ 23431 h 2203209"/>
              <a:gd name="connsiteX50" fmla="*/ 409332 w 2036340"/>
              <a:gd name="connsiteY50" fmla="*/ 23096 h 2203209"/>
              <a:gd name="connsiteX51" fmla="*/ 692365 w 2036340"/>
              <a:gd name="connsiteY51" fmla="*/ 0 h 2203209"/>
              <a:gd name="connsiteX52" fmla="*/ 699555 w 2036340"/>
              <a:gd name="connsiteY52" fmla="*/ 5693 h 2203209"/>
              <a:gd name="connsiteX53" fmla="*/ 1062875 w 2036340"/>
              <a:gd name="connsiteY53" fmla="*/ 29898 h 2203209"/>
              <a:gd name="connsiteX54" fmla="*/ 1067506 w 2036340"/>
              <a:gd name="connsiteY54" fmla="*/ 26402 h 2203209"/>
              <a:gd name="connsiteX55" fmla="*/ 1080114 w 2036340"/>
              <a:gd name="connsiteY55" fmla="*/ 32513 h 2203209"/>
              <a:gd name="connsiteX56" fmla="*/ 1228673 w 2036340"/>
              <a:gd name="connsiteY56" fmla="*/ 42703 h 2203209"/>
              <a:gd name="connsiteX57" fmla="*/ 1235864 w 2036340"/>
              <a:gd name="connsiteY57" fmla="*/ 48396 h 2203209"/>
              <a:gd name="connsiteX58" fmla="*/ 1257636 w 2036340"/>
              <a:gd name="connsiteY58" fmla="*/ 48793 h 2203209"/>
              <a:gd name="connsiteX59" fmla="*/ 1261675 w 2036340"/>
              <a:gd name="connsiteY59" fmla="*/ 52957 h 2203209"/>
              <a:gd name="connsiteX60" fmla="*/ 1366887 w 2036340"/>
              <a:gd name="connsiteY60" fmla="*/ 59798 h 2203209"/>
              <a:gd name="connsiteX61" fmla="*/ 1377681 w 2036340"/>
              <a:gd name="connsiteY61" fmla="*/ 64129 h 2203209"/>
              <a:gd name="connsiteX62" fmla="*/ 1377999 w 2036340"/>
              <a:gd name="connsiteY62" fmla="*/ 60006 h 2203209"/>
              <a:gd name="connsiteX63" fmla="*/ 1384006 w 2036340"/>
              <a:gd name="connsiteY63" fmla="*/ 60470 h 2203209"/>
              <a:gd name="connsiteX64" fmla="*/ 1384423 w 2036340"/>
              <a:gd name="connsiteY64" fmla="*/ 58584 h 2203209"/>
              <a:gd name="connsiteX65" fmla="*/ 1388658 w 2036340"/>
              <a:gd name="connsiteY65" fmla="*/ 59333 h 2203209"/>
              <a:gd name="connsiteX66" fmla="*/ 1382639 w 2036340"/>
              <a:gd name="connsiteY66" fmla="*/ 53525 h 2203209"/>
              <a:gd name="connsiteX67" fmla="*/ 1383164 w 2036340"/>
              <a:gd name="connsiteY67" fmla="*/ 46725 h 2203209"/>
              <a:gd name="connsiteX68" fmla="*/ 1411900 w 2036340"/>
              <a:gd name="connsiteY68" fmla="*/ 49800 h 2203209"/>
              <a:gd name="connsiteX69" fmla="*/ 1413853 w 2036340"/>
              <a:gd name="connsiteY69" fmla="*/ 64698 h 2203209"/>
              <a:gd name="connsiteX70" fmla="*/ 1418885 w 2036340"/>
              <a:gd name="connsiteY70" fmla="*/ 73957 h 2203209"/>
              <a:gd name="connsiteX71" fmla="*/ 1430193 w 2036340"/>
              <a:gd name="connsiteY71" fmla="*/ 80823 h 2203209"/>
              <a:gd name="connsiteX72" fmla="*/ 1441727 w 2036340"/>
              <a:gd name="connsiteY72" fmla="*/ 92299 h 2203209"/>
              <a:gd name="connsiteX73" fmla="*/ 1442122 w 2036340"/>
              <a:gd name="connsiteY73" fmla="*/ 87185 h 2203209"/>
              <a:gd name="connsiteX74" fmla="*/ 1449125 w 2036340"/>
              <a:gd name="connsiteY74" fmla="*/ 50109 h 2203209"/>
              <a:gd name="connsiteX75" fmla="*/ 1474005 w 2036340"/>
              <a:gd name="connsiteY75" fmla="*/ 49467 h 2203209"/>
              <a:gd name="connsiteX76" fmla="*/ 1486087 w 2036340"/>
              <a:gd name="connsiteY76" fmla="*/ 53819 h 2203209"/>
              <a:gd name="connsiteX77" fmla="*/ 1529724 w 2036340"/>
              <a:gd name="connsiteY77" fmla="*/ 24702 h 2203209"/>
              <a:gd name="connsiteX78" fmla="*/ 1540228 w 2036340"/>
              <a:gd name="connsiteY78" fmla="*/ 49452 h 2203209"/>
              <a:gd name="connsiteX79" fmla="*/ 1552504 w 2036340"/>
              <a:gd name="connsiteY79" fmla="*/ 51254 h 2203209"/>
              <a:gd name="connsiteX80" fmla="*/ 1581502 w 2036340"/>
              <a:gd name="connsiteY80" fmla="*/ 50928 h 2203209"/>
              <a:gd name="connsiteX81" fmla="*/ 1595339 w 2036340"/>
              <a:gd name="connsiteY81" fmla="*/ 72730 h 2203209"/>
              <a:gd name="connsiteX82" fmla="*/ 1596579 w 2036340"/>
              <a:gd name="connsiteY82" fmla="*/ 74191 h 2203209"/>
              <a:gd name="connsiteX83" fmla="*/ 1597978 w 2036340"/>
              <a:gd name="connsiteY83" fmla="*/ 73656 h 2203209"/>
              <a:gd name="connsiteX84" fmla="*/ 1601634 w 2036340"/>
              <a:gd name="connsiteY84" fmla="*/ 79076 h 2203209"/>
              <a:gd name="connsiteX85" fmla="*/ 1618879 w 2036340"/>
              <a:gd name="connsiteY85" fmla="*/ 31599 h 2203209"/>
              <a:gd name="connsiteX86" fmla="*/ 1620167 w 2036340"/>
              <a:gd name="connsiteY86" fmla="*/ 67663 h 2203209"/>
              <a:gd name="connsiteX87" fmla="*/ 1624118 w 2036340"/>
              <a:gd name="connsiteY87" fmla="*/ 69253 h 2203209"/>
              <a:gd name="connsiteX88" fmla="*/ 1633863 w 2036340"/>
              <a:gd name="connsiteY88" fmla="*/ 66151 h 2203209"/>
              <a:gd name="connsiteX89" fmla="*/ 1635019 w 2036340"/>
              <a:gd name="connsiteY89" fmla="*/ 84967 h 2203209"/>
              <a:gd name="connsiteX90" fmla="*/ 1640207 w 2036340"/>
              <a:gd name="connsiteY90" fmla="*/ 124099 h 2203209"/>
              <a:gd name="connsiteX91" fmla="*/ 1645733 w 2036340"/>
              <a:gd name="connsiteY91" fmla="*/ 130268 h 2203209"/>
              <a:gd name="connsiteX92" fmla="*/ 1656835 w 2036340"/>
              <a:gd name="connsiteY92" fmla="*/ 131126 h 2203209"/>
              <a:gd name="connsiteX93" fmla="*/ 1659532 w 2036340"/>
              <a:gd name="connsiteY93" fmla="*/ 112399 h 2203209"/>
              <a:gd name="connsiteX94" fmla="*/ 1659916 w 2036340"/>
              <a:gd name="connsiteY94" fmla="*/ 107426 h 2203209"/>
              <a:gd name="connsiteX95" fmla="*/ 1660443 w 2036340"/>
              <a:gd name="connsiteY95" fmla="*/ 106069 h 2203209"/>
              <a:gd name="connsiteX96" fmla="*/ 1660897 w 2036340"/>
              <a:gd name="connsiteY96" fmla="*/ 102919 h 2203209"/>
              <a:gd name="connsiteX97" fmla="*/ 1661602 w 2036340"/>
              <a:gd name="connsiteY97" fmla="*/ 103087 h 2203209"/>
              <a:gd name="connsiteX98" fmla="*/ 1670243 w 2036340"/>
              <a:gd name="connsiteY98" fmla="*/ 80865 h 2203209"/>
              <a:gd name="connsiteX99" fmla="*/ 1694863 w 2036340"/>
              <a:gd name="connsiteY99" fmla="*/ 83621 h 2203209"/>
              <a:gd name="connsiteX100" fmla="*/ 1695806 w 2036340"/>
              <a:gd name="connsiteY100" fmla="*/ 86151 h 2203209"/>
              <a:gd name="connsiteX101" fmla="*/ 1703141 w 2036340"/>
              <a:gd name="connsiteY101" fmla="*/ 83350 h 2203209"/>
              <a:gd name="connsiteX102" fmla="*/ 1706500 w 2036340"/>
              <a:gd name="connsiteY102" fmla="*/ 92600 h 2203209"/>
              <a:gd name="connsiteX103" fmla="*/ 1705389 w 2036340"/>
              <a:gd name="connsiteY103" fmla="*/ 106984 h 2203209"/>
              <a:gd name="connsiteX104" fmla="*/ 1736311 w 2036340"/>
              <a:gd name="connsiteY104" fmla="*/ 136408 h 2203209"/>
              <a:gd name="connsiteX105" fmla="*/ 1719133 w 2036340"/>
              <a:gd name="connsiteY105" fmla="*/ 144485 h 2203209"/>
              <a:gd name="connsiteX106" fmla="*/ 1753928 w 2036340"/>
              <a:gd name="connsiteY106" fmla="*/ 176240 h 2203209"/>
              <a:gd name="connsiteX107" fmla="*/ 1795269 w 2036340"/>
              <a:gd name="connsiteY107" fmla="*/ 176868 h 2203209"/>
              <a:gd name="connsiteX108" fmla="*/ 1802449 w 2036340"/>
              <a:gd name="connsiteY108" fmla="*/ 191101 h 2203209"/>
              <a:gd name="connsiteX109" fmla="*/ 1827066 w 2036340"/>
              <a:gd name="connsiteY109" fmla="*/ 193858 h 2203209"/>
              <a:gd name="connsiteX110" fmla="*/ 1856852 w 2036340"/>
              <a:gd name="connsiteY110" fmla="*/ 183334 h 2203209"/>
              <a:gd name="connsiteX111" fmla="*/ 1942441 w 2036340"/>
              <a:gd name="connsiteY111" fmla="*/ 254063 h 2203209"/>
              <a:gd name="connsiteX112" fmla="*/ 1984417 w 2036340"/>
              <a:gd name="connsiteY112" fmla="*/ 300050 h 2203209"/>
              <a:gd name="connsiteX113" fmla="*/ 1962534 w 2036340"/>
              <a:gd name="connsiteY113" fmla="*/ 315459 h 2203209"/>
              <a:gd name="connsiteX114" fmla="*/ 1991443 w 2036340"/>
              <a:gd name="connsiteY114" fmla="*/ 369842 h 2203209"/>
              <a:gd name="connsiteX115" fmla="*/ 2023352 w 2036340"/>
              <a:gd name="connsiteY115" fmla="*/ 438990 h 2203209"/>
              <a:gd name="connsiteX116" fmla="*/ 2006435 w 2036340"/>
              <a:gd name="connsiteY116" fmla="*/ 443669 h 2203209"/>
              <a:gd name="connsiteX117" fmla="*/ 2007258 w 2036340"/>
              <a:gd name="connsiteY117" fmla="*/ 520430 h 2203209"/>
              <a:gd name="connsiteX118" fmla="*/ 2016948 w 2036340"/>
              <a:gd name="connsiteY118" fmla="*/ 521178 h 2203209"/>
              <a:gd name="connsiteX119" fmla="*/ 2025707 w 2036340"/>
              <a:gd name="connsiteY119" fmla="*/ 530845 h 2203209"/>
              <a:gd name="connsiteX120" fmla="*/ 2024918 w 2036340"/>
              <a:gd name="connsiteY120" fmla="*/ 541060 h 2203209"/>
              <a:gd name="connsiteX121" fmla="*/ 2014218 w 2036340"/>
              <a:gd name="connsiteY121" fmla="*/ 538950 h 2203209"/>
              <a:gd name="connsiteX122" fmla="*/ 2007375 w 2036340"/>
              <a:gd name="connsiteY122" fmla="*/ 531397 h 2203209"/>
              <a:gd name="connsiteX123" fmla="*/ 2007662 w 2036340"/>
              <a:gd name="connsiteY123" fmla="*/ 558141 h 2203209"/>
              <a:gd name="connsiteX124" fmla="*/ 2024228 w 2036340"/>
              <a:gd name="connsiteY124" fmla="*/ 549998 h 2203209"/>
              <a:gd name="connsiteX125" fmla="*/ 2036314 w 2036340"/>
              <a:gd name="connsiteY125" fmla="*/ 586896 h 2203209"/>
              <a:gd name="connsiteX126" fmla="*/ 2022785 w 2036340"/>
              <a:gd name="connsiteY126" fmla="*/ 603834 h 2203209"/>
              <a:gd name="connsiteX127" fmla="*/ 2033585 w 2036340"/>
              <a:gd name="connsiteY127" fmla="*/ 604668 h 2203209"/>
              <a:gd name="connsiteX128" fmla="*/ 2026411 w 2036340"/>
              <a:gd name="connsiteY128" fmla="*/ 627234 h 2203209"/>
              <a:gd name="connsiteX129" fmla="*/ 2024370 w 2036340"/>
              <a:gd name="connsiteY129" fmla="*/ 636067 h 2203209"/>
              <a:gd name="connsiteX130" fmla="*/ 2035169 w 2036340"/>
              <a:gd name="connsiteY130" fmla="*/ 636901 h 2203209"/>
              <a:gd name="connsiteX131" fmla="*/ 2034774 w 2036340"/>
              <a:gd name="connsiteY131" fmla="*/ 642009 h 2203209"/>
              <a:gd name="connsiteX132" fmla="*/ 2022990 w 2036340"/>
              <a:gd name="connsiteY132" fmla="*/ 653942 h 2203209"/>
              <a:gd name="connsiteX133" fmla="*/ 2027995 w 2036340"/>
              <a:gd name="connsiteY133" fmla="*/ 659468 h 2203209"/>
              <a:gd name="connsiteX134" fmla="*/ 2021905 w 2036340"/>
              <a:gd name="connsiteY134" fmla="*/ 667988 h 2203209"/>
              <a:gd name="connsiteX135" fmla="*/ 2019569 w 2036340"/>
              <a:gd name="connsiteY135" fmla="*/ 680652 h 2203209"/>
              <a:gd name="connsiteX136" fmla="*/ 2024574 w 2036340"/>
              <a:gd name="connsiteY136" fmla="*/ 686176 h 2203209"/>
              <a:gd name="connsiteX137" fmla="*/ 2018484 w 2036340"/>
              <a:gd name="connsiteY137" fmla="*/ 694698 h 2203209"/>
              <a:gd name="connsiteX138" fmla="*/ 2019378 w 2036340"/>
              <a:gd name="connsiteY138" fmla="*/ 735869 h 2203209"/>
              <a:gd name="connsiteX139" fmla="*/ 2007988 w 2036340"/>
              <a:gd name="connsiteY139" fmla="*/ 742695 h 2203209"/>
              <a:gd name="connsiteX140" fmla="*/ 2017043 w 2036340"/>
              <a:gd name="connsiteY140" fmla="*/ 748532 h 2203209"/>
              <a:gd name="connsiteX141" fmla="*/ 2028137 w 2036340"/>
              <a:gd name="connsiteY141" fmla="*/ 745536 h 2203209"/>
              <a:gd name="connsiteX142" fmla="*/ 2032846 w 2036340"/>
              <a:gd name="connsiteY142" fmla="*/ 754891 h 2203209"/>
              <a:gd name="connsiteX143" fmla="*/ 2032452 w 2036340"/>
              <a:gd name="connsiteY143" fmla="*/ 759999 h 2203209"/>
              <a:gd name="connsiteX144" fmla="*/ 2014972 w 2036340"/>
              <a:gd name="connsiteY144" fmla="*/ 775346 h 2203209"/>
              <a:gd name="connsiteX145" fmla="*/ 2014578 w 2036340"/>
              <a:gd name="connsiteY145" fmla="*/ 780454 h 2203209"/>
              <a:gd name="connsiteX146" fmla="*/ 2030616 w 2036340"/>
              <a:gd name="connsiteY146" fmla="*/ 818941 h 2203209"/>
              <a:gd name="connsiteX147" fmla="*/ 2019225 w 2036340"/>
              <a:gd name="connsiteY147" fmla="*/ 825769 h 2203209"/>
              <a:gd name="connsiteX148" fmla="*/ 2018830 w 2036340"/>
              <a:gd name="connsiteY148" fmla="*/ 830876 h 2203209"/>
              <a:gd name="connsiteX149" fmla="*/ 2028545 w 2036340"/>
              <a:gd name="connsiteY149" fmla="*/ 845755 h 2203209"/>
              <a:gd name="connsiteX150" fmla="*/ 2011360 w 2036340"/>
              <a:gd name="connsiteY150" fmla="*/ 857272 h 2203209"/>
              <a:gd name="connsiteX151" fmla="*/ 2023978 w 2036340"/>
              <a:gd name="connsiteY151" fmla="*/ 922469 h 2203209"/>
              <a:gd name="connsiteX152" fmla="*/ 2006399 w 2036340"/>
              <a:gd name="connsiteY152" fmla="*/ 939093 h 2203209"/>
              <a:gd name="connsiteX153" fmla="*/ 2016212 w 2036340"/>
              <a:gd name="connsiteY153" fmla="*/ 952696 h 2203209"/>
              <a:gd name="connsiteX154" fmla="*/ 2010418 w 2036340"/>
              <a:gd name="connsiteY154" fmla="*/ 957386 h 2203209"/>
              <a:gd name="connsiteX155" fmla="*/ 2017402 w 2036340"/>
              <a:gd name="connsiteY155" fmla="*/ 990037 h 2203209"/>
              <a:gd name="connsiteX156" fmla="*/ 2000217 w 2036340"/>
              <a:gd name="connsiteY156" fmla="*/ 1001554 h 2203209"/>
              <a:gd name="connsiteX157" fmla="*/ 2009180 w 2036340"/>
              <a:gd name="connsiteY157" fmla="*/ 1061331 h 2203209"/>
              <a:gd name="connsiteX158" fmla="*/ 2003781 w 2036340"/>
              <a:gd name="connsiteY158" fmla="*/ 1060914 h 2203209"/>
              <a:gd name="connsiteX159" fmla="*/ 2008490 w 2036340"/>
              <a:gd name="connsiteY159" fmla="*/ 1070269 h 2203209"/>
              <a:gd name="connsiteX160" fmla="*/ 2002696 w 2036340"/>
              <a:gd name="connsiteY160" fmla="*/ 1074960 h 2203209"/>
              <a:gd name="connsiteX161" fmla="*/ 2006055 w 2036340"/>
              <a:gd name="connsiteY161" fmla="*/ 1084210 h 2203209"/>
              <a:gd name="connsiteX162" fmla="*/ 2000169 w 2036340"/>
              <a:gd name="connsiteY162" fmla="*/ 1142840 h 2203209"/>
              <a:gd name="connsiteX163" fmla="*/ 1994474 w 2036340"/>
              <a:gd name="connsiteY163" fmla="*/ 1146254 h 2203209"/>
              <a:gd name="connsiteX164" fmla="*/ 1997834 w 2036340"/>
              <a:gd name="connsiteY164" fmla="*/ 1155504 h 2203209"/>
              <a:gd name="connsiteX165" fmla="*/ 1990863 w 2036340"/>
              <a:gd name="connsiteY165" fmla="*/ 1228180 h 2203209"/>
              <a:gd name="connsiteX166" fmla="*/ 1986001 w 2036340"/>
              <a:gd name="connsiteY166" fmla="*/ 1308724 h 2203209"/>
              <a:gd name="connsiteX167" fmla="*/ 1978826 w 2036340"/>
              <a:gd name="connsiteY167" fmla="*/ 1331290 h 2203209"/>
              <a:gd name="connsiteX168" fmla="*/ 1979030 w 2036340"/>
              <a:gd name="connsiteY168" fmla="*/ 1381400 h 2203209"/>
              <a:gd name="connsiteX169" fmla="*/ 1972941 w 2036340"/>
              <a:gd name="connsiteY169" fmla="*/ 1389920 h 2203209"/>
              <a:gd name="connsiteX170" fmla="*/ 1976004 w 2036340"/>
              <a:gd name="connsiteY170" fmla="*/ 1403001 h 2203209"/>
              <a:gd name="connsiteX171" fmla="*/ 1970210 w 2036340"/>
              <a:gd name="connsiteY171" fmla="*/ 1407692 h 2203209"/>
              <a:gd name="connsiteX172" fmla="*/ 1972484 w 2036340"/>
              <a:gd name="connsiteY172" fmla="*/ 1430987 h 2203209"/>
              <a:gd name="connsiteX173" fmla="*/ 1963178 w 2036340"/>
              <a:gd name="connsiteY173" fmla="*/ 1516327 h 2203209"/>
              <a:gd name="connsiteX174" fmla="*/ 1957483 w 2036340"/>
              <a:gd name="connsiteY174" fmla="*/ 1519740 h 2203209"/>
              <a:gd name="connsiteX175" fmla="*/ 1962192 w 2036340"/>
              <a:gd name="connsiteY175" fmla="*/ 1529095 h 2203209"/>
              <a:gd name="connsiteX176" fmla="*/ 1958377 w 2036340"/>
              <a:gd name="connsiteY176" fmla="*/ 1560912 h 2203209"/>
              <a:gd name="connsiteX177" fmla="*/ 1952288 w 2036340"/>
              <a:gd name="connsiteY177" fmla="*/ 1569433 h 2203209"/>
              <a:gd name="connsiteX178" fmla="*/ 1962692 w 2036340"/>
              <a:gd name="connsiteY178" fmla="*/ 1575374 h 2203209"/>
              <a:gd name="connsiteX179" fmla="*/ 1954956 w 2036340"/>
              <a:gd name="connsiteY179" fmla="*/ 1587621 h 2203209"/>
              <a:gd name="connsiteX180" fmla="*/ 1956449 w 2036340"/>
              <a:gd name="connsiteY180" fmla="*/ 1673795 h 2203209"/>
              <a:gd name="connsiteX181" fmla="*/ 1950655 w 2036340"/>
              <a:gd name="connsiteY181" fmla="*/ 1678485 h 2203209"/>
              <a:gd name="connsiteX182" fmla="*/ 1952239 w 2036340"/>
              <a:gd name="connsiteY182" fmla="*/ 1710718 h 2203209"/>
              <a:gd name="connsiteX183" fmla="*/ 1945164 w 2036340"/>
              <a:gd name="connsiteY183" fmla="*/ 1732008 h 2203209"/>
              <a:gd name="connsiteX184" fmla="*/ 1947142 w 2036340"/>
              <a:gd name="connsiteY184" fmla="*/ 1759134 h 2203209"/>
              <a:gd name="connsiteX185" fmla="*/ 1943327 w 2036340"/>
              <a:gd name="connsiteY185" fmla="*/ 1790951 h 2203209"/>
              <a:gd name="connsiteX186" fmla="*/ 1934508 w 2036340"/>
              <a:gd name="connsiteY186" fmla="*/ 1817243 h 2203209"/>
              <a:gd name="connsiteX187" fmla="*/ 1938526 w 2036340"/>
              <a:gd name="connsiteY187" fmla="*/ 1835535 h 2203209"/>
              <a:gd name="connsiteX188" fmla="*/ 1914858 w 2036340"/>
              <a:gd name="connsiteY188" fmla="*/ 1860681 h 2203209"/>
              <a:gd name="connsiteX189" fmla="*/ 1911937 w 2036340"/>
              <a:gd name="connsiteY189" fmla="*/ 1933669 h 2203209"/>
              <a:gd name="connsiteX190" fmla="*/ 1889057 w 2036340"/>
              <a:gd name="connsiteY190" fmla="*/ 1948600 h 2203209"/>
              <a:gd name="connsiteX191" fmla="*/ 1878259 w 2036340"/>
              <a:gd name="connsiteY191" fmla="*/ 1947766 h 2203209"/>
              <a:gd name="connsiteX192" fmla="*/ 1877963 w 2036340"/>
              <a:gd name="connsiteY192" fmla="*/ 1951597 h 2203209"/>
              <a:gd name="connsiteX193" fmla="*/ 1882968 w 2036340"/>
              <a:gd name="connsiteY193" fmla="*/ 1957121 h 2203209"/>
              <a:gd name="connsiteX194" fmla="*/ 1867664 w 2036340"/>
              <a:gd name="connsiteY194" fmla="*/ 1997041 h 2203209"/>
              <a:gd name="connsiteX195" fmla="*/ 1868952 w 2036340"/>
              <a:gd name="connsiteY195" fmla="*/ 2033105 h 2203209"/>
              <a:gd name="connsiteX196" fmla="*/ 1856773 w 2036340"/>
              <a:gd name="connsiteY196" fmla="*/ 2050147 h 2203209"/>
              <a:gd name="connsiteX197" fmla="*/ 1859738 w 2036340"/>
              <a:gd name="connsiteY197" fmla="*/ 2064505 h 2203209"/>
              <a:gd name="connsiteX198" fmla="*/ 1833105 w 2036340"/>
              <a:gd name="connsiteY198" fmla="*/ 2075293 h 2203209"/>
              <a:gd name="connsiteX199" fmla="*/ 1822404 w 2036340"/>
              <a:gd name="connsiteY199" fmla="*/ 2073182 h 2203209"/>
              <a:gd name="connsiteX200" fmla="*/ 1823391 w 2036340"/>
              <a:gd name="connsiteY200" fmla="*/ 2060414 h 2203209"/>
              <a:gd name="connsiteX201" fmla="*/ 1812296 w 2036340"/>
              <a:gd name="connsiteY201" fmla="*/ 2063410 h 2203209"/>
              <a:gd name="connsiteX202" fmla="*/ 1806897 w 2036340"/>
              <a:gd name="connsiteY202" fmla="*/ 2062993 h 2203209"/>
              <a:gd name="connsiteX203" fmla="*/ 1808937 w 2036340"/>
              <a:gd name="connsiteY203" fmla="*/ 2054160 h 2203209"/>
              <a:gd name="connsiteX204" fmla="*/ 1798138 w 2036340"/>
              <a:gd name="connsiteY204" fmla="*/ 2053326 h 2203209"/>
              <a:gd name="connsiteX205" fmla="*/ 1797448 w 2036340"/>
              <a:gd name="connsiteY205" fmla="*/ 2062263 h 2203209"/>
              <a:gd name="connsiteX206" fmla="*/ 1806601 w 2036340"/>
              <a:gd name="connsiteY206" fmla="*/ 2066824 h 2203209"/>
              <a:gd name="connsiteX207" fmla="*/ 1794028 w 2036340"/>
              <a:gd name="connsiteY207" fmla="*/ 2088973 h 2203209"/>
              <a:gd name="connsiteX208" fmla="*/ 1798441 w 2036340"/>
              <a:gd name="connsiteY208" fmla="*/ 2102158 h 2203209"/>
              <a:gd name="connsiteX209" fmla="*/ 1743165 w 2036340"/>
              <a:gd name="connsiteY209" fmla="*/ 2114587 h 2203209"/>
              <a:gd name="connsiteX210" fmla="*/ 1739116 w 2036340"/>
              <a:gd name="connsiteY210" fmla="*/ 2114274 h 2203209"/>
              <a:gd name="connsiteX211" fmla="*/ 1735787 w 2036340"/>
              <a:gd name="connsiteY211" fmla="*/ 2087043 h 2203209"/>
              <a:gd name="connsiteX212" fmla="*/ 1731738 w 2036340"/>
              <a:gd name="connsiteY212" fmla="*/ 2086731 h 2203209"/>
              <a:gd name="connsiteX213" fmla="*/ 1703459 w 2036340"/>
              <a:gd name="connsiteY213" fmla="*/ 2101245 h 2203209"/>
              <a:gd name="connsiteX214" fmla="*/ 1712422 w 2036340"/>
              <a:gd name="connsiteY214" fmla="*/ 2161022 h 2203209"/>
              <a:gd name="connsiteX215" fmla="*/ 1706628 w 2036340"/>
              <a:gd name="connsiteY215" fmla="*/ 2165712 h 2203209"/>
              <a:gd name="connsiteX216" fmla="*/ 1717032 w 2036340"/>
              <a:gd name="connsiteY216" fmla="*/ 2171653 h 2203209"/>
              <a:gd name="connsiteX217" fmla="*/ 1676574 w 2036340"/>
              <a:gd name="connsiteY217" fmla="*/ 2203209 h 2203209"/>
              <a:gd name="connsiteX218" fmla="*/ 1656026 w 2036340"/>
              <a:gd name="connsiteY218" fmla="*/ 2186850 h 2203209"/>
              <a:gd name="connsiteX219" fmla="*/ 1650604 w 2036340"/>
              <a:gd name="connsiteY219" fmla="*/ 2171710 h 2203209"/>
              <a:gd name="connsiteX220" fmla="*/ 1641192 w 2036340"/>
              <a:gd name="connsiteY220" fmla="*/ 2182229 h 2203209"/>
              <a:gd name="connsiteX221" fmla="*/ 1588880 w 2036340"/>
              <a:gd name="connsiteY221" fmla="*/ 2195851 h 2203209"/>
              <a:gd name="connsiteX222" fmla="*/ 1577225 w 2036340"/>
              <a:gd name="connsiteY222" fmla="*/ 2188528 h 2203209"/>
              <a:gd name="connsiteX223" fmla="*/ 1547429 w 2036340"/>
              <a:gd name="connsiteY223" fmla="*/ 2187512 h 2203209"/>
              <a:gd name="connsiteX224" fmla="*/ 1549173 w 2036340"/>
              <a:gd name="connsiteY224" fmla="*/ 2182508 h 2203209"/>
              <a:gd name="connsiteX225" fmla="*/ 1518984 w 2036340"/>
              <a:gd name="connsiteY225" fmla="*/ 2186599 h 2203209"/>
              <a:gd name="connsiteX226" fmla="*/ 1508216 w 2036340"/>
              <a:gd name="connsiteY226" fmla="*/ 2167785 h 2203209"/>
              <a:gd name="connsiteX227" fmla="*/ 1475721 w 2036340"/>
              <a:gd name="connsiteY227" fmla="*/ 2166560 h 2203209"/>
              <a:gd name="connsiteX228" fmla="*/ 1475962 w 2036340"/>
              <a:gd name="connsiteY228" fmla="*/ 2163444 h 2203209"/>
              <a:gd name="connsiteX229" fmla="*/ 1423879 w 2036340"/>
              <a:gd name="connsiteY229" fmla="*/ 2181180 h 2203209"/>
              <a:gd name="connsiteX230" fmla="*/ 1267211 w 2036340"/>
              <a:gd name="connsiteY230" fmla="*/ 2186742 h 2203209"/>
              <a:gd name="connsiteX231" fmla="*/ 1230676 w 2036340"/>
              <a:gd name="connsiteY231" fmla="*/ 2177499 h 2203209"/>
              <a:gd name="connsiteX232" fmla="*/ 1140062 w 2036340"/>
              <a:gd name="connsiteY232" fmla="*/ 2171785 h 2203209"/>
              <a:gd name="connsiteX233" fmla="*/ 1144571 w 2036340"/>
              <a:gd name="connsiteY233" fmla="*/ 2166995 h 2203209"/>
              <a:gd name="connsiteX234" fmla="*/ 1053566 w 2036340"/>
              <a:gd name="connsiteY234" fmla="*/ 2166389 h 2203209"/>
              <a:gd name="connsiteX235" fmla="*/ 1017919 w 2036340"/>
              <a:gd name="connsiteY235" fmla="*/ 2145654 h 2203209"/>
              <a:gd name="connsiteX236" fmla="*/ 919078 w 2036340"/>
              <a:gd name="connsiteY236" fmla="*/ 2139305 h 2203209"/>
              <a:gd name="connsiteX237" fmla="*/ 919472 w 2036340"/>
              <a:gd name="connsiteY237" fmla="*/ 2134198 h 2203209"/>
              <a:gd name="connsiteX238" fmla="*/ 882148 w 2036340"/>
              <a:gd name="connsiteY238" fmla="*/ 2135168 h 2203209"/>
              <a:gd name="connsiteX239" fmla="*/ 833371 w 2036340"/>
              <a:gd name="connsiteY239" fmla="*/ 2123695 h 2203209"/>
              <a:gd name="connsiteX240" fmla="*/ 816517 w 2036340"/>
              <a:gd name="connsiteY240" fmla="*/ 2127531 h 2203209"/>
              <a:gd name="connsiteX241" fmla="*/ 645102 w 2036340"/>
              <a:gd name="connsiteY241" fmla="*/ 2096311 h 2203209"/>
              <a:gd name="connsiteX242" fmla="*/ 615611 w 2036340"/>
              <a:gd name="connsiteY242" fmla="*/ 2103024 h 2203209"/>
              <a:gd name="connsiteX243" fmla="*/ 596321 w 2036340"/>
              <a:gd name="connsiteY243" fmla="*/ 2084836 h 2203209"/>
              <a:gd name="connsiteX244" fmla="*/ 598197 w 2036340"/>
              <a:gd name="connsiteY244" fmla="*/ 2079526 h 2203209"/>
              <a:gd name="connsiteX245" fmla="*/ 593656 w 2036340"/>
              <a:gd name="connsiteY245" fmla="*/ 2079603 h 2203209"/>
              <a:gd name="connsiteX246" fmla="*/ 593476 w 2036340"/>
              <a:gd name="connsiteY246" fmla="*/ 2081934 h 2203209"/>
              <a:gd name="connsiteX247" fmla="*/ 591856 w 2036340"/>
              <a:gd name="connsiteY247" fmla="*/ 2102915 h 2203209"/>
              <a:gd name="connsiteX248" fmla="*/ 581733 w 2036340"/>
              <a:gd name="connsiteY248" fmla="*/ 2102133 h 2203209"/>
              <a:gd name="connsiteX249" fmla="*/ 588122 w 2036340"/>
              <a:gd name="connsiteY249" fmla="*/ 2107316 h 2203209"/>
              <a:gd name="connsiteX250" fmla="*/ 587762 w 2036340"/>
              <a:gd name="connsiteY250" fmla="*/ 2111978 h 2203209"/>
              <a:gd name="connsiteX251" fmla="*/ 564192 w 2036340"/>
              <a:gd name="connsiteY251" fmla="*/ 2109572 h 2203209"/>
              <a:gd name="connsiteX252" fmla="*/ 549531 w 2036340"/>
              <a:gd name="connsiteY252" fmla="*/ 2079713 h 2203209"/>
              <a:gd name="connsiteX253" fmla="*/ 539412 w 2036340"/>
              <a:gd name="connsiteY253" fmla="*/ 2078931 h 2203209"/>
              <a:gd name="connsiteX254" fmla="*/ 539052 w 2036340"/>
              <a:gd name="connsiteY254" fmla="*/ 2083593 h 2203209"/>
              <a:gd name="connsiteX255" fmla="*/ 533699 w 2036340"/>
              <a:gd name="connsiteY255" fmla="*/ 2108976 h 2203209"/>
              <a:gd name="connsiteX256" fmla="*/ 513326 w 2036340"/>
              <a:gd name="connsiteY256" fmla="*/ 2109161 h 2203209"/>
              <a:gd name="connsiteX257" fmla="*/ 503385 w 2036340"/>
              <a:gd name="connsiteY257" fmla="*/ 2106048 h 2203209"/>
              <a:gd name="connsiteX258" fmla="*/ 467942 w 2036340"/>
              <a:gd name="connsiteY258" fmla="*/ 2125589 h 2203209"/>
              <a:gd name="connsiteX259" fmla="*/ 459083 w 2036340"/>
              <a:gd name="connsiteY259" fmla="*/ 2108489 h 2203209"/>
              <a:gd name="connsiteX260" fmla="*/ 449009 w 2036340"/>
              <a:gd name="connsiteY260" fmla="*/ 2107125 h 2203209"/>
              <a:gd name="connsiteX261" fmla="*/ 425261 w 2036340"/>
              <a:gd name="connsiteY261" fmla="*/ 2107050 h 2203209"/>
              <a:gd name="connsiteX262" fmla="*/ 371832 w 2036340"/>
              <a:gd name="connsiteY262" fmla="*/ 2051919 h 2203209"/>
              <a:gd name="connsiteX263" fmla="*/ 361711 w 2036340"/>
              <a:gd name="connsiteY263" fmla="*/ 2051137 h 2203209"/>
              <a:gd name="connsiteX264" fmla="*/ 360451 w 2036340"/>
              <a:gd name="connsiteY264" fmla="*/ 2067455 h 2203209"/>
              <a:gd name="connsiteX265" fmla="*/ 352265 w 2036340"/>
              <a:gd name="connsiteY265" fmla="*/ 2085583 h 2203209"/>
              <a:gd name="connsiteX266" fmla="*/ 332070 w 2036340"/>
              <a:gd name="connsiteY266" fmla="*/ 2083437 h 2203209"/>
              <a:gd name="connsiteX267" fmla="*/ 297578 w 2036340"/>
              <a:gd name="connsiteY267" fmla="*/ 2046770 h 2203209"/>
              <a:gd name="connsiteX268" fmla="*/ 311565 w 2036340"/>
              <a:gd name="connsiteY268" fmla="*/ 2041402 h 2203209"/>
              <a:gd name="connsiteX269" fmla="*/ 282737 w 2036340"/>
              <a:gd name="connsiteY269" fmla="*/ 2019242 h 2203209"/>
              <a:gd name="connsiteX270" fmla="*/ 248868 w 2036340"/>
              <a:gd name="connsiteY270" fmla="*/ 2018385 h 2203209"/>
              <a:gd name="connsiteX271" fmla="*/ 242841 w 2036340"/>
              <a:gd name="connsiteY271" fmla="*/ 2008540 h 2203209"/>
              <a:gd name="connsiteX272" fmla="*/ 222649 w 2036340"/>
              <a:gd name="connsiteY272" fmla="*/ 2006394 h 2203209"/>
              <a:gd name="connsiteX273" fmla="*/ 198360 w 2036340"/>
              <a:gd name="connsiteY273" fmla="*/ 2013312 h 2203209"/>
              <a:gd name="connsiteX274" fmla="*/ 127525 w 2036340"/>
              <a:gd name="connsiteY274" fmla="*/ 1963872 h 2203209"/>
              <a:gd name="connsiteX275" fmla="*/ 92669 w 2036340"/>
              <a:gd name="connsiteY275" fmla="*/ 1931867 h 2203209"/>
              <a:gd name="connsiteX276" fmla="*/ 110436 w 2036340"/>
              <a:gd name="connsiteY276" fmla="*/ 1921514 h 2203209"/>
              <a:gd name="connsiteX277" fmla="*/ 86196 w 2036340"/>
              <a:gd name="connsiteY277" fmla="*/ 1883880 h 2203209"/>
              <a:gd name="connsiteX278" fmla="*/ 59348 w 2036340"/>
              <a:gd name="connsiteY278" fmla="*/ 1836078 h 2203209"/>
              <a:gd name="connsiteX279" fmla="*/ 63134 w 2036340"/>
              <a:gd name="connsiteY279" fmla="*/ 1835244 h 2203209"/>
              <a:gd name="connsiteX280" fmla="*/ 52371 w 2036340"/>
              <a:gd name="connsiteY280" fmla="*/ 1832239 h 2203209"/>
              <a:gd name="connsiteX281" fmla="*/ 42947 w 2036340"/>
              <a:gd name="connsiteY281" fmla="*/ 1842978 h 2203209"/>
              <a:gd name="connsiteX282" fmla="*/ 36086 w 2036340"/>
              <a:gd name="connsiteY282" fmla="*/ 1822937 h 2203209"/>
              <a:gd name="connsiteX283" fmla="*/ 37354 w 2036340"/>
              <a:gd name="connsiteY283" fmla="*/ 1804468 h 2203209"/>
              <a:gd name="connsiteX284" fmla="*/ 31854 w 2036340"/>
              <a:gd name="connsiteY284" fmla="*/ 1785972 h 2203209"/>
              <a:gd name="connsiteX285" fmla="*/ 27273 w 2036340"/>
              <a:gd name="connsiteY285" fmla="*/ 1743586 h 2203209"/>
              <a:gd name="connsiteX286" fmla="*/ 23307 w 2036340"/>
              <a:gd name="connsiteY286" fmla="*/ 1744067 h 2203209"/>
              <a:gd name="connsiteX287" fmla="*/ 16612 w 2036340"/>
              <a:gd name="connsiteY287" fmla="*/ 1754956 h 2203209"/>
              <a:gd name="connsiteX288" fmla="*/ 5275 w 2036340"/>
              <a:gd name="connsiteY288" fmla="*/ 1733210 h 2203209"/>
              <a:gd name="connsiteX289" fmla="*/ 10465 w 2036340"/>
              <a:gd name="connsiteY289" fmla="*/ 1734962 h 2203209"/>
              <a:gd name="connsiteX290" fmla="*/ 6219 w 2036340"/>
              <a:gd name="connsiteY290" fmla="*/ 1656496 h 2203209"/>
              <a:gd name="connsiteX291" fmla="*/ 877 w 2036340"/>
              <a:gd name="connsiteY291" fmla="*/ 1655625 h 2203209"/>
              <a:gd name="connsiteX292" fmla="*/ 3281 w 2036340"/>
              <a:gd name="connsiteY292" fmla="*/ 1649687 h 2203209"/>
              <a:gd name="connsiteX293" fmla="*/ 9691 w 2036340"/>
              <a:gd name="connsiteY293" fmla="*/ 1644403 h 2203209"/>
              <a:gd name="connsiteX294" fmla="*/ 74 w 2036340"/>
              <a:gd name="connsiteY294" fmla="*/ 1636502 h 2203209"/>
              <a:gd name="connsiteX295" fmla="*/ 8886 w 2036340"/>
              <a:gd name="connsiteY295" fmla="*/ 1625281 h 2203209"/>
              <a:gd name="connsiteX296" fmla="*/ 4418 w 2036340"/>
              <a:gd name="connsiteY296" fmla="*/ 1595613 h 2203209"/>
              <a:gd name="connsiteX297" fmla="*/ 27924 w 2036340"/>
              <a:gd name="connsiteY297" fmla="*/ 1586790 h 2203209"/>
              <a:gd name="connsiteX298" fmla="*/ 12963 w 2036340"/>
              <a:gd name="connsiteY298" fmla="*/ 1578016 h 2203209"/>
              <a:gd name="connsiteX299" fmla="*/ 18570 w 2036340"/>
              <a:gd name="connsiteY299" fmla="*/ 1553611 h 2203209"/>
              <a:gd name="connsiteX300" fmla="*/ 17823 w 2036340"/>
              <a:gd name="connsiteY300" fmla="*/ 1546586 h 2203209"/>
              <a:gd name="connsiteX301" fmla="*/ 17205 w 2036340"/>
              <a:gd name="connsiteY301" fmla="*/ 1547290 h 2203209"/>
              <a:gd name="connsiteX302" fmla="*/ 14440 w 2036340"/>
              <a:gd name="connsiteY302" fmla="*/ 1534962 h 2203209"/>
              <a:gd name="connsiteX303" fmla="*/ 16587 w 2036340"/>
              <a:gd name="connsiteY303" fmla="*/ 1534971 h 2203209"/>
              <a:gd name="connsiteX304" fmla="*/ 15436 w 2036340"/>
              <a:gd name="connsiteY304" fmla="*/ 1524161 h 2203209"/>
              <a:gd name="connsiteX305" fmla="*/ 23914 w 2036340"/>
              <a:gd name="connsiteY305" fmla="*/ 1521177 h 2203209"/>
              <a:gd name="connsiteX306" fmla="*/ 24381 w 2036340"/>
              <a:gd name="connsiteY306" fmla="*/ 1492504 h 2203209"/>
              <a:gd name="connsiteX307" fmla="*/ 22721 w 2036340"/>
              <a:gd name="connsiteY307" fmla="*/ 1490082 h 2203209"/>
              <a:gd name="connsiteX308" fmla="*/ 24459 w 2036340"/>
              <a:gd name="connsiteY308" fmla="*/ 1487663 h 2203209"/>
              <a:gd name="connsiteX309" fmla="*/ 24826 w 2036340"/>
              <a:gd name="connsiteY309" fmla="*/ 1465104 h 2203209"/>
              <a:gd name="connsiteX310" fmla="*/ 22985 w 2036340"/>
              <a:gd name="connsiteY310" fmla="*/ 1464804 h 2203209"/>
              <a:gd name="connsiteX311" fmla="*/ 23596 w 2036340"/>
              <a:gd name="connsiteY311" fmla="*/ 1461286 h 2203209"/>
              <a:gd name="connsiteX312" fmla="*/ 24900 w 2036340"/>
              <a:gd name="connsiteY312" fmla="*/ 1460532 h 2203209"/>
              <a:gd name="connsiteX313" fmla="*/ 25179 w 2036340"/>
              <a:gd name="connsiteY313" fmla="*/ 1443404 h 2203209"/>
              <a:gd name="connsiteX314" fmla="*/ 16480 w 2036340"/>
              <a:gd name="connsiteY314" fmla="*/ 1391795 h 2203209"/>
              <a:gd name="connsiteX315" fmla="*/ 17747 w 2036340"/>
              <a:gd name="connsiteY315" fmla="*/ 1373326 h 2203209"/>
              <a:gd name="connsiteX316" fmla="*/ 9568 w 2036340"/>
              <a:gd name="connsiteY316" fmla="*/ 1360978 h 2203209"/>
              <a:gd name="connsiteX317" fmla="*/ 9540 w 2036340"/>
              <a:gd name="connsiteY317" fmla="*/ 1354819 h 2203209"/>
              <a:gd name="connsiteX318" fmla="*/ 33743 w 2036340"/>
              <a:gd name="connsiteY318" fmla="*/ 1321045 h 2203209"/>
              <a:gd name="connsiteX319" fmla="*/ 31950 w 2036340"/>
              <a:gd name="connsiteY319" fmla="*/ 1227127 h 2203209"/>
              <a:gd name="connsiteX320" fmla="*/ 31865 w 2036340"/>
              <a:gd name="connsiteY320" fmla="*/ 1208653 h 2203209"/>
              <a:gd name="connsiteX321" fmla="*/ 41289 w 2036340"/>
              <a:gd name="connsiteY321" fmla="*/ 1197912 h 2203209"/>
              <a:gd name="connsiteX322" fmla="*/ 32902 w 2036340"/>
              <a:gd name="connsiteY322" fmla="*/ 1140917 h 2203209"/>
              <a:gd name="connsiteX323" fmla="*/ 39475 w 2036340"/>
              <a:gd name="connsiteY323" fmla="*/ 1099376 h 2203209"/>
              <a:gd name="connsiteX324" fmla="*/ 38979 w 2036340"/>
              <a:gd name="connsiteY324" fmla="*/ 993147 h 2203209"/>
              <a:gd name="connsiteX325" fmla="*/ 43046 w 2036340"/>
              <a:gd name="connsiteY325" fmla="*/ 994703 h 2203209"/>
              <a:gd name="connsiteX326" fmla="*/ 40247 w 2036340"/>
              <a:gd name="connsiteY326" fmla="*/ 974679 h 2203209"/>
              <a:gd name="connsiteX327" fmla="*/ 36669 w 2036340"/>
              <a:gd name="connsiteY327" fmla="*/ 788382 h 2203209"/>
              <a:gd name="connsiteX328" fmla="*/ 41947 w 2036340"/>
              <a:gd name="connsiteY328" fmla="*/ 759153 h 2203209"/>
              <a:gd name="connsiteX329" fmla="*/ 40479 w 2036340"/>
              <a:gd name="connsiteY329" fmla="*/ 734513 h 2203209"/>
              <a:gd name="connsiteX330" fmla="*/ 44510 w 2036340"/>
              <a:gd name="connsiteY330" fmla="*/ 728371 h 2203209"/>
              <a:gd name="connsiteX331" fmla="*/ 43935 w 2036340"/>
              <a:gd name="connsiteY331" fmla="*/ 605207 h 2203209"/>
              <a:gd name="connsiteX332" fmla="*/ 53359 w 2036340"/>
              <a:gd name="connsiteY332" fmla="*/ 594468 h 2203209"/>
              <a:gd name="connsiteX333" fmla="*/ 54683 w 2036340"/>
              <a:gd name="connsiteY333" fmla="*/ 588315 h 2203209"/>
              <a:gd name="connsiteX334" fmla="*/ 46498 w 2036340"/>
              <a:gd name="connsiteY334" fmla="*/ 574427 h 2203209"/>
              <a:gd name="connsiteX335" fmla="*/ 53122 w 2036340"/>
              <a:gd name="connsiteY335" fmla="*/ 543663 h 2203209"/>
              <a:gd name="connsiteX336" fmla="*/ 56931 w 2036340"/>
              <a:gd name="connsiteY336" fmla="*/ 489794 h 2203209"/>
              <a:gd name="connsiteX337" fmla="*/ 65021 w 2036340"/>
              <a:gd name="connsiteY337" fmla="*/ 483668 h 2203209"/>
              <a:gd name="connsiteX338" fmla="*/ 62229 w 2036340"/>
              <a:gd name="connsiteY338" fmla="*/ 465183 h 2203209"/>
              <a:gd name="connsiteX339" fmla="*/ 67564 w 2036340"/>
              <a:gd name="connsiteY339" fmla="*/ 448269 h 2203209"/>
              <a:gd name="connsiteX340" fmla="*/ 56635 w 2036340"/>
              <a:gd name="connsiteY340" fmla="*/ 426672 h 2203209"/>
              <a:gd name="connsiteX341" fmla="*/ 57903 w 2036340"/>
              <a:gd name="connsiteY341" fmla="*/ 408204 h 2203209"/>
              <a:gd name="connsiteX342" fmla="*/ 63209 w 2036340"/>
              <a:gd name="connsiteY342" fmla="*/ 385131 h 2203209"/>
              <a:gd name="connsiteX343" fmla="*/ 60415 w 2036340"/>
              <a:gd name="connsiteY343" fmla="*/ 366647 h 2203209"/>
              <a:gd name="connsiteX344" fmla="*/ 75139 w 2036340"/>
              <a:gd name="connsiteY344" fmla="*/ 331296 h 2203209"/>
              <a:gd name="connsiteX345" fmla="*/ 84619 w 2036340"/>
              <a:gd name="connsiteY345" fmla="*/ 332871 h 2203209"/>
              <a:gd name="connsiteX346" fmla="*/ 83323 w 2036340"/>
              <a:gd name="connsiteY346" fmla="*/ 345183 h 2203209"/>
              <a:gd name="connsiteX347" fmla="*/ 91451 w 2036340"/>
              <a:gd name="connsiteY347" fmla="*/ 346753 h 2203209"/>
              <a:gd name="connsiteX348" fmla="*/ 91422 w 2036340"/>
              <a:gd name="connsiteY348" fmla="*/ 340595 h 2203209"/>
              <a:gd name="connsiteX349" fmla="*/ 88622 w 2036340"/>
              <a:gd name="connsiteY349" fmla="*/ 320570 h 2203209"/>
              <a:gd name="connsiteX350" fmla="*/ 127526 w 2036340"/>
              <a:gd name="connsiteY350" fmla="*/ 246824 h 2203209"/>
              <a:gd name="connsiteX351" fmla="*/ 127497 w 2036340"/>
              <a:gd name="connsiteY351" fmla="*/ 240667 h 2203209"/>
              <a:gd name="connsiteX352" fmla="*/ 127238 w 2036340"/>
              <a:gd name="connsiteY352" fmla="*/ 185243 h 2203209"/>
              <a:gd name="connsiteX353" fmla="*/ 131300 w 2036340"/>
              <a:gd name="connsiteY353" fmla="*/ 185259 h 2203209"/>
              <a:gd name="connsiteX354" fmla="*/ 128535 w 2036340"/>
              <a:gd name="connsiteY354" fmla="*/ 172932 h 2203209"/>
              <a:gd name="connsiteX355" fmla="*/ 128477 w 2036340"/>
              <a:gd name="connsiteY355" fmla="*/ 160616 h 2203209"/>
              <a:gd name="connsiteX356" fmla="*/ 137959 w 2036340"/>
              <a:gd name="connsiteY356" fmla="*/ 162192 h 2203209"/>
              <a:gd name="connsiteX357" fmla="*/ 145078 w 2036340"/>
              <a:gd name="connsiteY357" fmla="*/ 237657 h 2203209"/>
              <a:gd name="connsiteX358" fmla="*/ 149138 w 2036340"/>
              <a:gd name="connsiteY358" fmla="*/ 237673 h 2203209"/>
              <a:gd name="connsiteX359" fmla="*/ 149080 w 2036340"/>
              <a:gd name="connsiteY359" fmla="*/ 225355 h 2203209"/>
              <a:gd name="connsiteX360" fmla="*/ 150117 w 2036340"/>
              <a:gd name="connsiteY360" fmla="*/ 157621 h 2203209"/>
              <a:gd name="connsiteX361" fmla="*/ 158216 w 2036340"/>
              <a:gd name="connsiteY361" fmla="*/ 153034 h 2203209"/>
              <a:gd name="connsiteX362" fmla="*/ 162306 w 2036340"/>
              <a:gd name="connsiteY362" fmla="*/ 159209 h 2203209"/>
              <a:gd name="connsiteX363" fmla="*/ 175568 w 2036340"/>
              <a:gd name="connsiteY363" fmla="*/ 100758 h 2203209"/>
              <a:gd name="connsiteX364" fmla="*/ 179828 w 2036340"/>
              <a:gd name="connsiteY364" fmla="*/ 143882 h 2203209"/>
              <a:gd name="connsiteX365" fmla="*/ 183895 w 2036340"/>
              <a:gd name="connsiteY365" fmla="*/ 145437 h 2203209"/>
              <a:gd name="connsiteX366" fmla="*/ 193348 w 2036340"/>
              <a:gd name="connsiteY366" fmla="*/ 140855 h 2203209"/>
              <a:gd name="connsiteX367" fmla="*/ 194332 w 2036340"/>
              <a:gd name="connsiteY367" fmla="*/ 152116 h 2203209"/>
              <a:gd name="connsiteX368" fmla="*/ 198543 w 2036340"/>
              <a:gd name="connsiteY368" fmla="*/ 177875 h 2203209"/>
              <a:gd name="connsiteX369" fmla="*/ 241002 w 2036340"/>
              <a:gd name="connsiteY369" fmla="*/ 151934 h 2203209"/>
              <a:gd name="connsiteX370" fmla="*/ 238598 w 2036340"/>
              <a:gd name="connsiteY370" fmla="*/ 144779 h 2203209"/>
              <a:gd name="connsiteX371" fmla="*/ 243228 w 2036340"/>
              <a:gd name="connsiteY371" fmla="*/ 141282 h 2203209"/>
              <a:gd name="connsiteX372" fmla="*/ 203036 w 2036340"/>
              <a:gd name="connsiteY372" fmla="*/ 125334 h 2203209"/>
              <a:gd name="connsiteX373" fmla="*/ 233673 w 2036340"/>
              <a:gd name="connsiteY373" fmla="*/ 123847 h 2203209"/>
              <a:gd name="connsiteX374" fmla="*/ 235053 w 2036340"/>
              <a:gd name="connsiteY374" fmla="*/ 120100 h 2203209"/>
              <a:gd name="connsiteX375" fmla="*/ 232492 w 2036340"/>
              <a:gd name="connsiteY375" fmla="*/ 110911 h 2203209"/>
              <a:gd name="connsiteX376" fmla="*/ 328446 w 2036340"/>
              <a:gd name="connsiteY376" fmla="*/ 96486 h 2203209"/>
              <a:gd name="connsiteX377" fmla="*/ 328742 w 2036340"/>
              <a:gd name="connsiteY377" fmla="*/ 92655 h 2203209"/>
              <a:gd name="connsiteX378" fmla="*/ 298400 w 2036340"/>
              <a:gd name="connsiteY378" fmla="*/ 90312 h 2203209"/>
              <a:gd name="connsiteX379" fmla="*/ 263919 w 2036340"/>
              <a:gd name="connsiteY379" fmla="*/ 85080 h 2203209"/>
              <a:gd name="connsiteX380" fmla="*/ 265595 w 2036340"/>
              <a:gd name="connsiteY380" fmla="*/ 77503 h 2203209"/>
              <a:gd name="connsiteX381" fmla="*/ 329532 w 2036340"/>
              <a:gd name="connsiteY381" fmla="*/ 68312 h 2203209"/>
              <a:gd name="connsiteX382" fmla="*/ 341057 w 2036340"/>
              <a:gd name="connsiteY382" fmla="*/ 74340 h 2203209"/>
              <a:gd name="connsiteX383" fmla="*/ 378788 w 2036340"/>
              <a:gd name="connsiteY383" fmla="*/ 65694 h 2203209"/>
              <a:gd name="connsiteX384" fmla="*/ 376524 w 2036340"/>
              <a:gd name="connsiteY384" fmla="*/ 52675 h 2203209"/>
              <a:gd name="connsiteX385" fmla="*/ 394060 w 2036340"/>
              <a:gd name="connsiteY385" fmla="*/ 51459 h 2203209"/>
              <a:gd name="connsiteX386" fmla="*/ 395735 w 2036340"/>
              <a:gd name="connsiteY386" fmla="*/ 43883 h 2203209"/>
              <a:gd name="connsiteX387" fmla="*/ 380170 w 2036340"/>
              <a:gd name="connsiteY387" fmla="*/ 33689 h 2203209"/>
              <a:gd name="connsiteX388" fmla="*/ 463613 w 2036340"/>
              <a:gd name="connsiteY388" fmla="*/ 11876 h 2203209"/>
              <a:gd name="connsiteX389" fmla="*/ 518881 w 2036340"/>
              <a:gd name="connsiteY389" fmla="*/ 2015 h 2203209"/>
              <a:gd name="connsiteX390" fmla="*/ 540060 w 2036340"/>
              <a:gd name="connsiteY390" fmla="*/ 10073 h 2203209"/>
              <a:gd name="connsiteX391" fmla="*/ 606953 w 2036340"/>
              <a:gd name="connsiteY391" fmla="*/ 4963 h 220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</a:cxnLst>
            <a:rect l="l" t="t" r="r" b="b"/>
            <a:pathLst>
              <a:path w="2036340" h="2203209">
                <a:moveTo>
                  <a:pt x="1712969" y="2066015"/>
                </a:moveTo>
                <a:cubicBezTo>
                  <a:pt x="1711675" y="2071053"/>
                  <a:pt x="1707165" y="2076699"/>
                  <a:pt x="1699440" y="2082953"/>
                </a:cubicBezTo>
                <a:lnTo>
                  <a:pt x="1732133" y="2081623"/>
                </a:lnTo>
                <a:lnTo>
                  <a:pt x="1733119" y="2068855"/>
                </a:lnTo>
                <a:close/>
                <a:moveTo>
                  <a:pt x="1745988" y="2042876"/>
                </a:moveTo>
                <a:lnTo>
                  <a:pt x="1745298" y="2051813"/>
                </a:lnTo>
                <a:lnTo>
                  <a:pt x="1750697" y="2052230"/>
                </a:lnTo>
                <a:lnTo>
                  <a:pt x="1751387" y="2043293"/>
                </a:lnTo>
                <a:close/>
                <a:moveTo>
                  <a:pt x="1821807" y="2028180"/>
                </a:moveTo>
                <a:lnTo>
                  <a:pt x="1821116" y="2037118"/>
                </a:lnTo>
                <a:lnTo>
                  <a:pt x="1826516" y="2037535"/>
                </a:lnTo>
                <a:lnTo>
                  <a:pt x="1827206" y="2028597"/>
                </a:lnTo>
                <a:close/>
                <a:moveTo>
                  <a:pt x="216621" y="1996548"/>
                </a:moveTo>
                <a:lnTo>
                  <a:pt x="216441" y="1998880"/>
                </a:lnTo>
                <a:lnTo>
                  <a:pt x="236681" y="2000443"/>
                </a:lnTo>
                <a:lnTo>
                  <a:pt x="240232" y="1998372"/>
                </a:lnTo>
                <a:close/>
                <a:moveTo>
                  <a:pt x="145737" y="1991660"/>
                </a:moveTo>
                <a:lnTo>
                  <a:pt x="165978" y="1993223"/>
                </a:lnTo>
                <a:lnTo>
                  <a:pt x="165798" y="1995554"/>
                </a:lnTo>
                <a:lnTo>
                  <a:pt x="142187" y="1993731"/>
                </a:lnTo>
                <a:close/>
                <a:moveTo>
                  <a:pt x="2016162" y="812687"/>
                </a:moveTo>
                <a:cubicBezTo>
                  <a:pt x="2009028" y="811280"/>
                  <a:pt x="2005232" y="813555"/>
                  <a:pt x="2004771" y="819514"/>
                </a:cubicBezTo>
                <a:lnTo>
                  <a:pt x="2015471" y="821625"/>
                </a:lnTo>
                <a:close/>
                <a:moveTo>
                  <a:pt x="1896288" y="208608"/>
                </a:moveTo>
                <a:lnTo>
                  <a:pt x="1925086" y="210832"/>
                </a:lnTo>
                <a:lnTo>
                  <a:pt x="1920712" y="213914"/>
                </a:lnTo>
                <a:lnTo>
                  <a:pt x="1896025" y="212007"/>
                </a:lnTo>
                <a:close/>
                <a:moveTo>
                  <a:pt x="203355" y="203993"/>
                </a:moveTo>
                <a:lnTo>
                  <a:pt x="203571" y="205166"/>
                </a:lnTo>
                <a:lnTo>
                  <a:pt x="204589" y="204153"/>
                </a:lnTo>
                <a:close/>
                <a:moveTo>
                  <a:pt x="1809822" y="202785"/>
                </a:moveTo>
                <a:lnTo>
                  <a:pt x="1805447" y="205866"/>
                </a:lnTo>
                <a:lnTo>
                  <a:pt x="1834246" y="208090"/>
                </a:lnTo>
                <a:lnTo>
                  <a:pt x="1834508" y="204691"/>
                </a:lnTo>
                <a:close/>
                <a:moveTo>
                  <a:pt x="1643520" y="99297"/>
                </a:moveTo>
                <a:lnTo>
                  <a:pt x="1652968" y="100027"/>
                </a:lnTo>
                <a:lnTo>
                  <a:pt x="1652278" y="108964"/>
                </a:lnTo>
                <a:cubicBezTo>
                  <a:pt x="1645146" y="107557"/>
                  <a:pt x="1642225" y="104335"/>
                  <a:pt x="1643520" y="99297"/>
                </a:cubicBezTo>
                <a:close/>
                <a:moveTo>
                  <a:pt x="1648716" y="49605"/>
                </a:moveTo>
                <a:cubicBezTo>
                  <a:pt x="1655915" y="50161"/>
                  <a:pt x="1658834" y="53383"/>
                  <a:pt x="1657474" y="59272"/>
                </a:cubicBezTo>
                <a:lnTo>
                  <a:pt x="1650004" y="85669"/>
                </a:lnTo>
                <a:lnTo>
                  <a:pt x="1639205" y="84835"/>
                </a:lnTo>
                <a:cubicBezTo>
                  <a:pt x="1644954" y="69010"/>
                  <a:pt x="1648124" y="57266"/>
                  <a:pt x="1648716" y="49605"/>
                </a:cubicBezTo>
                <a:close/>
                <a:moveTo>
                  <a:pt x="408935" y="42333"/>
                </a:moveTo>
                <a:lnTo>
                  <a:pt x="408343" y="49994"/>
                </a:lnTo>
                <a:lnTo>
                  <a:pt x="412581" y="51605"/>
                </a:lnTo>
                <a:lnTo>
                  <a:pt x="413271" y="42668"/>
                </a:lnTo>
                <a:close/>
                <a:moveTo>
                  <a:pt x="410022" y="14159"/>
                </a:moveTo>
                <a:lnTo>
                  <a:pt x="414258" y="15770"/>
                </a:lnTo>
                <a:lnTo>
                  <a:pt x="413667" y="23431"/>
                </a:lnTo>
                <a:lnTo>
                  <a:pt x="409332" y="23096"/>
                </a:lnTo>
                <a:close/>
                <a:moveTo>
                  <a:pt x="692365" y="0"/>
                </a:moveTo>
                <a:lnTo>
                  <a:pt x="699555" y="5693"/>
                </a:lnTo>
                <a:cubicBezTo>
                  <a:pt x="797347" y="9819"/>
                  <a:pt x="918453" y="17888"/>
                  <a:pt x="1062875" y="29898"/>
                </a:cubicBezTo>
                <a:cubicBezTo>
                  <a:pt x="1063072" y="27344"/>
                  <a:pt x="1064615" y="26179"/>
                  <a:pt x="1067506" y="26402"/>
                </a:cubicBezTo>
                <a:cubicBezTo>
                  <a:pt x="1070329" y="27476"/>
                  <a:pt x="1074532" y="29514"/>
                  <a:pt x="1080114" y="32513"/>
                </a:cubicBezTo>
                <a:cubicBezTo>
                  <a:pt x="1157218" y="41037"/>
                  <a:pt x="1206737" y="44433"/>
                  <a:pt x="1228673" y="42703"/>
                </a:cubicBezTo>
                <a:lnTo>
                  <a:pt x="1235864" y="48396"/>
                </a:lnTo>
                <a:lnTo>
                  <a:pt x="1257636" y="48793"/>
                </a:lnTo>
                <a:cubicBezTo>
                  <a:pt x="1260525" y="49016"/>
                  <a:pt x="1261872" y="50404"/>
                  <a:pt x="1261675" y="52957"/>
                </a:cubicBezTo>
                <a:cubicBezTo>
                  <a:pt x="1274087" y="52204"/>
                  <a:pt x="1309159" y="54484"/>
                  <a:pt x="1366887" y="59798"/>
                </a:cubicBezTo>
                <a:lnTo>
                  <a:pt x="1377681" y="64129"/>
                </a:lnTo>
                <a:lnTo>
                  <a:pt x="1377999" y="60006"/>
                </a:lnTo>
                <a:lnTo>
                  <a:pt x="1384006" y="60470"/>
                </a:lnTo>
                <a:lnTo>
                  <a:pt x="1384423" y="58584"/>
                </a:lnTo>
                <a:lnTo>
                  <a:pt x="1388658" y="59333"/>
                </a:lnTo>
                <a:lnTo>
                  <a:pt x="1382639" y="53525"/>
                </a:lnTo>
                <a:lnTo>
                  <a:pt x="1383164" y="46725"/>
                </a:lnTo>
                <a:lnTo>
                  <a:pt x="1411900" y="49800"/>
                </a:lnTo>
                <a:cubicBezTo>
                  <a:pt x="1410309" y="52527"/>
                  <a:pt x="1410960" y="57493"/>
                  <a:pt x="1413853" y="64698"/>
                </a:cubicBezTo>
                <a:lnTo>
                  <a:pt x="1418885" y="73957"/>
                </a:lnTo>
                <a:lnTo>
                  <a:pt x="1430193" y="80823"/>
                </a:lnTo>
                <a:lnTo>
                  <a:pt x="1441727" y="92299"/>
                </a:lnTo>
                <a:lnTo>
                  <a:pt x="1442122" y="87185"/>
                </a:lnTo>
                <a:cubicBezTo>
                  <a:pt x="1443303" y="71888"/>
                  <a:pt x="1445638" y="59529"/>
                  <a:pt x="1449125" y="50109"/>
                </a:cubicBezTo>
                <a:lnTo>
                  <a:pt x="1474005" y="49467"/>
                </a:lnTo>
                <a:cubicBezTo>
                  <a:pt x="1473830" y="51733"/>
                  <a:pt x="1477858" y="53184"/>
                  <a:pt x="1486087" y="53819"/>
                </a:cubicBezTo>
                <a:cubicBezTo>
                  <a:pt x="1496020" y="32358"/>
                  <a:pt x="1510568" y="22653"/>
                  <a:pt x="1529724" y="24702"/>
                </a:cubicBezTo>
                <a:cubicBezTo>
                  <a:pt x="1539994" y="34614"/>
                  <a:pt x="1543496" y="42865"/>
                  <a:pt x="1540228" y="49452"/>
                </a:cubicBezTo>
                <a:lnTo>
                  <a:pt x="1552504" y="51254"/>
                </a:lnTo>
                <a:lnTo>
                  <a:pt x="1581502" y="50928"/>
                </a:lnTo>
                <a:cubicBezTo>
                  <a:pt x="1580021" y="52239"/>
                  <a:pt x="1584633" y="59506"/>
                  <a:pt x="1595339" y="72730"/>
                </a:cubicBezTo>
                <a:lnTo>
                  <a:pt x="1596579" y="74191"/>
                </a:lnTo>
                <a:lnTo>
                  <a:pt x="1597978" y="73656"/>
                </a:lnTo>
                <a:cubicBezTo>
                  <a:pt x="1597715" y="77061"/>
                  <a:pt x="1598933" y="78868"/>
                  <a:pt x="1601634" y="79076"/>
                </a:cubicBezTo>
                <a:cubicBezTo>
                  <a:pt x="1606896" y="46087"/>
                  <a:pt x="1612646" y="30261"/>
                  <a:pt x="1618879" y="31599"/>
                </a:cubicBezTo>
                <a:cubicBezTo>
                  <a:pt x="1621426" y="45497"/>
                  <a:pt x="1621856" y="57518"/>
                  <a:pt x="1620167" y="67663"/>
                </a:cubicBezTo>
                <a:lnTo>
                  <a:pt x="1624118" y="69253"/>
                </a:lnTo>
                <a:lnTo>
                  <a:pt x="1633863" y="66151"/>
                </a:lnTo>
                <a:cubicBezTo>
                  <a:pt x="1633402" y="67722"/>
                  <a:pt x="1633788" y="73993"/>
                  <a:pt x="1635019" y="84967"/>
                </a:cubicBezTo>
                <a:lnTo>
                  <a:pt x="1640207" y="124099"/>
                </a:lnTo>
                <a:lnTo>
                  <a:pt x="1645733" y="130268"/>
                </a:lnTo>
                <a:lnTo>
                  <a:pt x="1656835" y="131126"/>
                </a:lnTo>
                <a:lnTo>
                  <a:pt x="1659532" y="112399"/>
                </a:lnTo>
                <a:lnTo>
                  <a:pt x="1659916" y="107426"/>
                </a:lnTo>
                <a:lnTo>
                  <a:pt x="1660443" y="106069"/>
                </a:lnTo>
                <a:lnTo>
                  <a:pt x="1660897" y="102919"/>
                </a:lnTo>
                <a:lnTo>
                  <a:pt x="1661602" y="103087"/>
                </a:lnTo>
                <a:lnTo>
                  <a:pt x="1670243" y="80865"/>
                </a:lnTo>
                <a:lnTo>
                  <a:pt x="1694863" y="83621"/>
                </a:lnTo>
                <a:lnTo>
                  <a:pt x="1695806" y="86151"/>
                </a:lnTo>
                <a:lnTo>
                  <a:pt x="1703141" y="83350"/>
                </a:lnTo>
                <a:lnTo>
                  <a:pt x="1706500" y="92600"/>
                </a:lnTo>
                <a:lnTo>
                  <a:pt x="1705389" y="106984"/>
                </a:lnTo>
                <a:lnTo>
                  <a:pt x="1736311" y="136408"/>
                </a:lnTo>
                <a:cubicBezTo>
                  <a:pt x="1725035" y="139527"/>
                  <a:pt x="1719308" y="142219"/>
                  <a:pt x="1719133" y="144485"/>
                </a:cubicBezTo>
                <a:cubicBezTo>
                  <a:pt x="1732805" y="146111"/>
                  <a:pt x="1744403" y="156696"/>
                  <a:pt x="1753928" y="176240"/>
                </a:cubicBezTo>
                <a:cubicBezTo>
                  <a:pt x="1773303" y="175457"/>
                  <a:pt x="1787086" y="175666"/>
                  <a:pt x="1795269" y="176868"/>
                </a:cubicBezTo>
                <a:cubicBezTo>
                  <a:pt x="1800449" y="181258"/>
                  <a:pt x="1802842" y="186002"/>
                  <a:pt x="1802449" y="191101"/>
                </a:cubicBezTo>
                <a:lnTo>
                  <a:pt x="1827066" y="193858"/>
                </a:lnTo>
                <a:cubicBezTo>
                  <a:pt x="1830510" y="185004"/>
                  <a:pt x="1840439" y="181497"/>
                  <a:pt x="1856852" y="183334"/>
                </a:cubicBezTo>
                <a:cubicBezTo>
                  <a:pt x="1873163" y="222210"/>
                  <a:pt x="1901692" y="245786"/>
                  <a:pt x="1942441" y="254063"/>
                </a:cubicBezTo>
                <a:cubicBezTo>
                  <a:pt x="1944003" y="269573"/>
                  <a:pt x="1957994" y="284901"/>
                  <a:pt x="1984417" y="300050"/>
                </a:cubicBezTo>
                <a:lnTo>
                  <a:pt x="1962534" y="315459"/>
                </a:lnTo>
                <a:cubicBezTo>
                  <a:pt x="1981689" y="317509"/>
                  <a:pt x="1991325" y="335636"/>
                  <a:pt x="1991443" y="369842"/>
                </a:cubicBezTo>
                <a:lnTo>
                  <a:pt x="2023352" y="438990"/>
                </a:lnTo>
                <a:lnTo>
                  <a:pt x="2006435" y="443669"/>
                </a:lnTo>
                <a:lnTo>
                  <a:pt x="2007258" y="520430"/>
                </a:lnTo>
                <a:lnTo>
                  <a:pt x="2016948" y="521178"/>
                </a:lnTo>
                <a:cubicBezTo>
                  <a:pt x="2016487" y="527137"/>
                  <a:pt x="2019408" y="530359"/>
                  <a:pt x="2025707" y="530845"/>
                </a:cubicBezTo>
                <a:lnTo>
                  <a:pt x="2024918" y="541060"/>
                </a:lnTo>
                <a:lnTo>
                  <a:pt x="2014218" y="538950"/>
                </a:lnTo>
                <a:lnTo>
                  <a:pt x="2007375" y="531397"/>
                </a:lnTo>
                <a:lnTo>
                  <a:pt x="2007662" y="558141"/>
                </a:lnTo>
                <a:lnTo>
                  <a:pt x="2024228" y="549998"/>
                </a:lnTo>
                <a:cubicBezTo>
                  <a:pt x="2032680" y="569490"/>
                  <a:pt x="2036709" y="581789"/>
                  <a:pt x="2036314" y="586896"/>
                </a:cubicBezTo>
                <a:lnTo>
                  <a:pt x="2022785" y="603834"/>
                </a:lnTo>
                <a:lnTo>
                  <a:pt x="2033585" y="604668"/>
                </a:lnTo>
                <a:lnTo>
                  <a:pt x="2026411" y="627234"/>
                </a:lnTo>
                <a:lnTo>
                  <a:pt x="2024370" y="636067"/>
                </a:lnTo>
                <a:lnTo>
                  <a:pt x="2035169" y="636901"/>
                </a:lnTo>
                <a:lnTo>
                  <a:pt x="2034774" y="642009"/>
                </a:lnTo>
                <a:lnTo>
                  <a:pt x="2022990" y="653942"/>
                </a:lnTo>
                <a:cubicBezTo>
                  <a:pt x="2022793" y="656496"/>
                  <a:pt x="2024460" y="658338"/>
                  <a:pt x="2027995" y="659468"/>
                </a:cubicBezTo>
                <a:lnTo>
                  <a:pt x="2021905" y="667988"/>
                </a:lnTo>
                <a:lnTo>
                  <a:pt x="2019569" y="680652"/>
                </a:lnTo>
                <a:cubicBezTo>
                  <a:pt x="2019306" y="684057"/>
                  <a:pt x="2020975" y="685898"/>
                  <a:pt x="2024574" y="686176"/>
                </a:cubicBezTo>
                <a:lnTo>
                  <a:pt x="2018484" y="694698"/>
                </a:lnTo>
                <a:cubicBezTo>
                  <a:pt x="2019935" y="711079"/>
                  <a:pt x="2020232" y="724803"/>
                  <a:pt x="2019378" y="735869"/>
                </a:cubicBezTo>
                <a:cubicBezTo>
                  <a:pt x="2012244" y="734462"/>
                  <a:pt x="2008448" y="736737"/>
                  <a:pt x="2007988" y="742695"/>
                </a:cubicBezTo>
                <a:lnTo>
                  <a:pt x="2017043" y="748532"/>
                </a:lnTo>
                <a:lnTo>
                  <a:pt x="2028137" y="745536"/>
                </a:lnTo>
                <a:lnTo>
                  <a:pt x="2032846" y="754891"/>
                </a:lnTo>
                <a:lnTo>
                  <a:pt x="2032452" y="759999"/>
                </a:lnTo>
                <a:lnTo>
                  <a:pt x="2014972" y="775346"/>
                </a:lnTo>
                <a:lnTo>
                  <a:pt x="2014578" y="780454"/>
                </a:lnTo>
                <a:cubicBezTo>
                  <a:pt x="2028075" y="781496"/>
                  <a:pt x="2033421" y="794325"/>
                  <a:pt x="2030616" y="818941"/>
                </a:cubicBezTo>
                <a:cubicBezTo>
                  <a:pt x="2023482" y="817534"/>
                  <a:pt x="2019685" y="819810"/>
                  <a:pt x="2019225" y="825769"/>
                </a:cubicBezTo>
                <a:lnTo>
                  <a:pt x="2018830" y="830876"/>
                </a:lnTo>
                <a:lnTo>
                  <a:pt x="2028545" y="845755"/>
                </a:lnTo>
                <a:cubicBezTo>
                  <a:pt x="2027316" y="849942"/>
                  <a:pt x="2021588" y="853781"/>
                  <a:pt x="2011360" y="857272"/>
                </a:cubicBezTo>
                <a:lnTo>
                  <a:pt x="2023978" y="922469"/>
                </a:lnTo>
                <a:cubicBezTo>
                  <a:pt x="2021258" y="934247"/>
                  <a:pt x="2015398" y="939788"/>
                  <a:pt x="2006399" y="939093"/>
                </a:cubicBezTo>
                <a:lnTo>
                  <a:pt x="2016212" y="952696"/>
                </a:lnTo>
                <a:cubicBezTo>
                  <a:pt x="2015949" y="956101"/>
                  <a:pt x="2014017" y="957664"/>
                  <a:pt x="2010418" y="957386"/>
                </a:cubicBezTo>
                <a:cubicBezTo>
                  <a:pt x="2015534" y="973195"/>
                  <a:pt x="2017862" y="984079"/>
                  <a:pt x="2017402" y="990037"/>
                </a:cubicBezTo>
                <a:cubicBezTo>
                  <a:pt x="2012002" y="989620"/>
                  <a:pt x="2006274" y="993459"/>
                  <a:pt x="2000217" y="1001554"/>
                </a:cubicBezTo>
                <a:cubicBezTo>
                  <a:pt x="2009217" y="1002249"/>
                  <a:pt x="2012204" y="1022175"/>
                  <a:pt x="2009180" y="1061331"/>
                </a:cubicBezTo>
                <a:lnTo>
                  <a:pt x="2003781" y="1060914"/>
                </a:lnTo>
                <a:lnTo>
                  <a:pt x="2008490" y="1070269"/>
                </a:lnTo>
                <a:cubicBezTo>
                  <a:pt x="2008227" y="1073674"/>
                  <a:pt x="2006295" y="1075238"/>
                  <a:pt x="2002696" y="1074960"/>
                </a:cubicBezTo>
                <a:lnTo>
                  <a:pt x="2006055" y="1084210"/>
                </a:lnTo>
                <a:lnTo>
                  <a:pt x="2000169" y="1142840"/>
                </a:lnTo>
                <a:cubicBezTo>
                  <a:pt x="1999972" y="1145394"/>
                  <a:pt x="1998074" y="1146532"/>
                  <a:pt x="1994474" y="1146254"/>
                </a:cubicBezTo>
                <a:lnTo>
                  <a:pt x="1997834" y="1155504"/>
                </a:lnTo>
                <a:lnTo>
                  <a:pt x="1990863" y="1228180"/>
                </a:lnTo>
                <a:cubicBezTo>
                  <a:pt x="1987991" y="1253646"/>
                  <a:pt x="1986370" y="1280495"/>
                  <a:pt x="1986001" y="1308724"/>
                </a:cubicBezTo>
                <a:lnTo>
                  <a:pt x="1978826" y="1331290"/>
                </a:lnTo>
                <a:cubicBezTo>
                  <a:pt x="1979948" y="1351928"/>
                  <a:pt x="1980016" y="1368631"/>
                  <a:pt x="1979030" y="1381400"/>
                </a:cubicBezTo>
                <a:lnTo>
                  <a:pt x="1972941" y="1389920"/>
                </a:lnTo>
                <a:cubicBezTo>
                  <a:pt x="1975180" y="1396087"/>
                  <a:pt x="1976201" y="1400448"/>
                  <a:pt x="1976004" y="1403001"/>
                </a:cubicBezTo>
                <a:cubicBezTo>
                  <a:pt x="1975741" y="1406407"/>
                  <a:pt x="1973809" y="1407969"/>
                  <a:pt x="1970210" y="1407692"/>
                </a:cubicBezTo>
                <a:lnTo>
                  <a:pt x="1972484" y="1430987"/>
                </a:lnTo>
                <a:lnTo>
                  <a:pt x="1963178" y="1516327"/>
                </a:lnTo>
                <a:cubicBezTo>
                  <a:pt x="1962981" y="1518881"/>
                  <a:pt x="1961083" y="1520018"/>
                  <a:pt x="1957483" y="1519740"/>
                </a:cubicBezTo>
                <a:lnTo>
                  <a:pt x="1962192" y="1529095"/>
                </a:lnTo>
                <a:lnTo>
                  <a:pt x="1958377" y="1560912"/>
                </a:lnTo>
                <a:lnTo>
                  <a:pt x="1952288" y="1569433"/>
                </a:lnTo>
                <a:lnTo>
                  <a:pt x="1962692" y="1575374"/>
                </a:lnTo>
                <a:cubicBezTo>
                  <a:pt x="1961594" y="1577859"/>
                  <a:pt x="1959017" y="1581941"/>
                  <a:pt x="1954956" y="1587621"/>
                </a:cubicBezTo>
                <a:cubicBezTo>
                  <a:pt x="1952549" y="1642239"/>
                  <a:pt x="1953046" y="1670963"/>
                  <a:pt x="1956449" y="1673795"/>
                </a:cubicBezTo>
                <a:cubicBezTo>
                  <a:pt x="1956186" y="1677199"/>
                  <a:pt x="1954254" y="1678763"/>
                  <a:pt x="1950655" y="1678485"/>
                </a:cubicBezTo>
                <a:lnTo>
                  <a:pt x="1952239" y="1710718"/>
                </a:lnTo>
                <a:cubicBezTo>
                  <a:pt x="1951516" y="1720082"/>
                  <a:pt x="1949157" y="1727179"/>
                  <a:pt x="1945164" y="1732008"/>
                </a:cubicBezTo>
                <a:lnTo>
                  <a:pt x="1947142" y="1759134"/>
                </a:lnTo>
                <a:lnTo>
                  <a:pt x="1943327" y="1790951"/>
                </a:lnTo>
                <a:lnTo>
                  <a:pt x="1934508" y="1817243"/>
                </a:lnTo>
                <a:cubicBezTo>
                  <a:pt x="1937712" y="1822628"/>
                  <a:pt x="1939052" y="1828725"/>
                  <a:pt x="1938526" y="1835535"/>
                </a:cubicBezTo>
                <a:cubicBezTo>
                  <a:pt x="1929046" y="1852785"/>
                  <a:pt x="1921157" y="1861168"/>
                  <a:pt x="1914858" y="1860681"/>
                </a:cubicBezTo>
                <a:cubicBezTo>
                  <a:pt x="1917098" y="1866848"/>
                  <a:pt x="1916124" y="1891178"/>
                  <a:pt x="1911937" y="1933669"/>
                </a:cubicBezTo>
                <a:cubicBezTo>
                  <a:pt x="1904803" y="1932262"/>
                  <a:pt x="1897177" y="1937239"/>
                  <a:pt x="1889057" y="1948600"/>
                </a:cubicBezTo>
                <a:lnTo>
                  <a:pt x="1878259" y="1947766"/>
                </a:lnTo>
                <a:lnTo>
                  <a:pt x="1877963" y="1951597"/>
                </a:lnTo>
                <a:cubicBezTo>
                  <a:pt x="1877700" y="1955001"/>
                  <a:pt x="1879369" y="1956843"/>
                  <a:pt x="1882968" y="1957121"/>
                </a:cubicBezTo>
                <a:cubicBezTo>
                  <a:pt x="1878974" y="1961950"/>
                  <a:pt x="1873872" y="1975257"/>
                  <a:pt x="1867664" y="1997041"/>
                </a:cubicBezTo>
                <a:cubicBezTo>
                  <a:pt x="1869115" y="2013424"/>
                  <a:pt x="1869544" y="2025445"/>
                  <a:pt x="1868952" y="2033105"/>
                </a:cubicBezTo>
                <a:lnTo>
                  <a:pt x="1856773" y="2050147"/>
                </a:lnTo>
                <a:cubicBezTo>
                  <a:pt x="1859013" y="2056314"/>
                  <a:pt x="1860001" y="2061100"/>
                  <a:pt x="1859738" y="2064505"/>
                </a:cubicBezTo>
                <a:lnTo>
                  <a:pt x="1833105" y="2075293"/>
                </a:lnTo>
                <a:lnTo>
                  <a:pt x="1822404" y="2073182"/>
                </a:lnTo>
                <a:lnTo>
                  <a:pt x="1823391" y="2060414"/>
                </a:lnTo>
                <a:lnTo>
                  <a:pt x="1812296" y="2063410"/>
                </a:lnTo>
                <a:lnTo>
                  <a:pt x="1806897" y="2062993"/>
                </a:lnTo>
                <a:lnTo>
                  <a:pt x="1808937" y="2054160"/>
                </a:lnTo>
                <a:lnTo>
                  <a:pt x="1798138" y="2053326"/>
                </a:lnTo>
                <a:lnTo>
                  <a:pt x="1797448" y="2062263"/>
                </a:lnTo>
                <a:cubicBezTo>
                  <a:pt x="1803747" y="2062749"/>
                  <a:pt x="1806798" y="2064270"/>
                  <a:pt x="1806601" y="2066824"/>
                </a:cubicBezTo>
                <a:cubicBezTo>
                  <a:pt x="1798613" y="2076482"/>
                  <a:pt x="1794422" y="2083866"/>
                  <a:pt x="1794028" y="2088973"/>
                </a:cubicBezTo>
                <a:cubicBezTo>
                  <a:pt x="1797167" y="2095209"/>
                  <a:pt x="1798638" y="2099604"/>
                  <a:pt x="1798441" y="2102158"/>
                </a:cubicBezTo>
                <a:cubicBezTo>
                  <a:pt x="1774123" y="2112268"/>
                  <a:pt x="1755698" y="2116411"/>
                  <a:pt x="1743165" y="2114587"/>
                </a:cubicBezTo>
                <a:lnTo>
                  <a:pt x="1739116" y="2114274"/>
                </a:lnTo>
                <a:lnTo>
                  <a:pt x="1735787" y="2087043"/>
                </a:lnTo>
                <a:lnTo>
                  <a:pt x="1731738" y="2086731"/>
                </a:lnTo>
                <a:cubicBezTo>
                  <a:pt x="1713213" y="2092150"/>
                  <a:pt x="1703788" y="2096988"/>
                  <a:pt x="1703459" y="2101245"/>
                </a:cubicBezTo>
                <a:cubicBezTo>
                  <a:pt x="1709101" y="2110243"/>
                  <a:pt x="1712088" y="2130169"/>
                  <a:pt x="1712422" y="2161022"/>
                </a:cubicBezTo>
                <a:cubicBezTo>
                  <a:pt x="1708821" y="2160744"/>
                  <a:pt x="1706891" y="2162307"/>
                  <a:pt x="1706628" y="2165712"/>
                </a:cubicBezTo>
                <a:lnTo>
                  <a:pt x="1717032" y="2171653"/>
                </a:lnTo>
                <a:cubicBezTo>
                  <a:pt x="1715803" y="2175840"/>
                  <a:pt x="1702317" y="2186358"/>
                  <a:pt x="1676574" y="2203209"/>
                </a:cubicBezTo>
                <a:cubicBezTo>
                  <a:pt x="1668941" y="2202405"/>
                  <a:pt x="1662093" y="2196953"/>
                  <a:pt x="1656026" y="2186850"/>
                </a:cubicBezTo>
                <a:lnTo>
                  <a:pt x="1650604" y="2171710"/>
                </a:lnTo>
                <a:lnTo>
                  <a:pt x="1641192" y="2182229"/>
                </a:lnTo>
                <a:cubicBezTo>
                  <a:pt x="1625017" y="2195324"/>
                  <a:pt x="1607581" y="2199863"/>
                  <a:pt x="1588880" y="2195851"/>
                </a:cubicBezTo>
                <a:cubicBezTo>
                  <a:pt x="1583810" y="2191177"/>
                  <a:pt x="1579924" y="2188737"/>
                  <a:pt x="1577225" y="2188528"/>
                </a:cubicBezTo>
                <a:lnTo>
                  <a:pt x="1547429" y="2187512"/>
                </a:lnTo>
                <a:lnTo>
                  <a:pt x="1549173" y="2182508"/>
                </a:lnTo>
                <a:cubicBezTo>
                  <a:pt x="1533547" y="2185583"/>
                  <a:pt x="1523483" y="2186946"/>
                  <a:pt x="1518984" y="2186599"/>
                </a:cubicBezTo>
                <a:cubicBezTo>
                  <a:pt x="1519379" y="2181492"/>
                  <a:pt x="1515790" y="2175220"/>
                  <a:pt x="1508216" y="2167785"/>
                </a:cubicBezTo>
                <a:cubicBezTo>
                  <a:pt x="1492786" y="2168306"/>
                  <a:pt x="1481955" y="2167898"/>
                  <a:pt x="1475721" y="2166560"/>
                </a:cubicBezTo>
                <a:lnTo>
                  <a:pt x="1475962" y="2163444"/>
                </a:lnTo>
                <a:lnTo>
                  <a:pt x="1423879" y="2181180"/>
                </a:lnTo>
                <a:cubicBezTo>
                  <a:pt x="1376836" y="2191890"/>
                  <a:pt x="1324614" y="2193744"/>
                  <a:pt x="1267211" y="2186742"/>
                </a:cubicBezTo>
                <a:cubicBezTo>
                  <a:pt x="1251083" y="2181215"/>
                  <a:pt x="1238902" y="2178134"/>
                  <a:pt x="1230676" y="2177499"/>
                </a:cubicBezTo>
                <a:lnTo>
                  <a:pt x="1140062" y="2171785"/>
                </a:lnTo>
                <a:lnTo>
                  <a:pt x="1144571" y="2166995"/>
                </a:lnTo>
                <a:cubicBezTo>
                  <a:pt x="1097616" y="2167651"/>
                  <a:pt x="1067279" y="2167448"/>
                  <a:pt x="1053566" y="2166389"/>
                </a:cubicBezTo>
                <a:cubicBezTo>
                  <a:pt x="1053960" y="2161282"/>
                  <a:pt x="1042079" y="2154370"/>
                  <a:pt x="1017919" y="2145654"/>
                </a:cubicBezTo>
                <a:cubicBezTo>
                  <a:pt x="971158" y="2143755"/>
                  <a:pt x="938212" y="2141639"/>
                  <a:pt x="919078" y="2139305"/>
                </a:cubicBezTo>
                <a:lnTo>
                  <a:pt x="919472" y="2134198"/>
                </a:lnTo>
                <a:cubicBezTo>
                  <a:pt x="902819" y="2135481"/>
                  <a:pt x="890378" y="2135804"/>
                  <a:pt x="882148" y="2135168"/>
                </a:cubicBezTo>
                <a:lnTo>
                  <a:pt x="833371" y="2123695"/>
                </a:lnTo>
                <a:cubicBezTo>
                  <a:pt x="825141" y="2123060"/>
                  <a:pt x="819522" y="2124338"/>
                  <a:pt x="816517" y="2127531"/>
                </a:cubicBezTo>
                <a:cubicBezTo>
                  <a:pt x="735089" y="2110111"/>
                  <a:pt x="677950" y="2099704"/>
                  <a:pt x="645102" y="2096311"/>
                </a:cubicBezTo>
                <a:cubicBezTo>
                  <a:pt x="644642" y="2102269"/>
                  <a:pt x="634810" y="2104507"/>
                  <a:pt x="615611" y="2103024"/>
                </a:cubicBezTo>
                <a:cubicBezTo>
                  <a:pt x="599220" y="2100901"/>
                  <a:pt x="592789" y="2094839"/>
                  <a:pt x="596321" y="2084836"/>
                </a:cubicBezTo>
                <a:lnTo>
                  <a:pt x="598197" y="2079526"/>
                </a:lnTo>
                <a:lnTo>
                  <a:pt x="593656" y="2079603"/>
                </a:lnTo>
                <a:lnTo>
                  <a:pt x="593476" y="2081934"/>
                </a:lnTo>
                <a:cubicBezTo>
                  <a:pt x="595062" y="2090655"/>
                  <a:pt x="594522" y="2097649"/>
                  <a:pt x="591856" y="2102915"/>
                </a:cubicBezTo>
                <a:lnTo>
                  <a:pt x="581733" y="2102133"/>
                </a:lnTo>
                <a:lnTo>
                  <a:pt x="588122" y="2107316"/>
                </a:lnTo>
                <a:lnTo>
                  <a:pt x="587762" y="2111978"/>
                </a:lnTo>
                <a:lnTo>
                  <a:pt x="564192" y="2109572"/>
                </a:lnTo>
                <a:cubicBezTo>
                  <a:pt x="566741" y="2105860"/>
                  <a:pt x="561857" y="2095907"/>
                  <a:pt x="549531" y="2079713"/>
                </a:cubicBezTo>
                <a:lnTo>
                  <a:pt x="539412" y="2078931"/>
                </a:lnTo>
                <a:lnTo>
                  <a:pt x="539052" y="2083593"/>
                </a:lnTo>
                <a:cubicBezTo>
                  <a:pt x="538242" y="2094083"/>
                  <a:pt x="536458" y="2102544"/>
                  <a:pt x="533699" y="2108976"/>
                </a:cubicBezTo>
                <a:lnTo>
                  <a:pt x="513326" y="2109161"/>
                </a:lnTo>
                <a:cubicBezTo>
                  <a:pt x="513446" y="2107607"/>
                  <a:pt x="510133" y="2106569"/>
                  <a:pt x="503385" y="2106048"/>
                </a:cubicBezTo>
                <a:cubicBezTo>
                  <a:pt x="495470" y="2120680"/>
                  <a:pt x="483653" y="2127193"/>
                  <a:pt x="467942" y="2125589"/>
                </a:cubicBezTo>
                <a:cubicBezTo>
                  <a:pt x="459428" y="2118678"/>
                  <a:pt x="456474" y="2112978"/>
                  <a:pt x="459083" y="2108489"/>
                </a:cubicBezTo>
                <a:lnTo>
                  <a:pt x="449009" y="2107125"/>
                </a:lnTo>
                <a:lnTo>
                  <a:pt x="425261" y="2107050"/>
                </a:lnTo>
                <a:cubicBezTo>
                  <a:pt x="427660" y="2105281"/>
                  <a:pt x="409850" y="2086904"/>
                  <a:pt x="371832" y="2051919"/>
                </a:cubicBezTo>
                <a:lnTo>
                  <a:pt x="361711" y="2051137"/>
                </a:lnTo>
                <a:lnTo>
                  <a:pt x="360451" y="2067455"/>
                </a:lnTo>
                <a:lnTo>
                  <a:pt x="352265" y="2085583"/>
                </a:lnTo>
                <a:lnTo>
                  <a:pt x="332070" y="2083437"/>
                </a:lnTo>
                <a:cubicBezTo>
                  <a:pt x="334860" y="2076618"/>
                  <a:pt x="323362" y="2064395"/>
                  <a:pt x="297578" y="2046770"/>
                </a:cubicBezTo>
                <a:cubicBezTo>
                  <a:pt x="306782" y="2044745"/>
                  <a:pt x="311445" y="2042955"/>
                  <a:pt x="311565" y="2041402"/>
                </a:cubicBezTo>
                <a:cubicBezTo>
                  <a:pt x="300349" y="2040145"/>
                  <a:pt x="290741" y="2032758"/>
                  <a:pt x="282737" y="2019242"/>
                </a:cubicBezTo>
                <a:cubicBezTo>
                  <a:pt x="266874" y="2019580"/>
                  <a:pt x="255583" y="2019295"/>
                  <a:pt x="248868" y="2018385"/>
                </a:cubicBezTo>
                <a:cubicBezTo>
                  <a:pt x="244580" y="2015318"/>
                  <a:pt x="242571" y="2012036"/>
                  <a:pt x="242841" y="2008540"/>
                </a:cubicBezTo>
                <a:lnTo>
                  <a:pt x="222649" y="2006394"/>
                </a:lnTo>
                <a:cubicBezTo>
                  <a:pt x="219919" y="2012437"/>
                  <a:pt x="211822" y="2014743"/>
                  <a:pt x="198360" y="2013312"/>
                </a:cubicBezTo>
                <a:cubicBezTo>
                  <a:pt x="184598" y="1986454"/>
                  <a:pt x="160988" y="1969975"/>
                  <a:pt x="127525" y="1963872"/>
                </a:cubicBezTo>
                <a:cubicBezTo>
                  <a:pt x="126086" y="1953208"/>
                  <a:pt x="114469" y="1942540"/>
                  <a:pt x="92669" y="1931867"/>
                </a:cubicBezTo>
                <a:lnTo>
                  <a:pt x="110436" y="1921514"/>
                </a:lnTo>
                <a:cubicBezTo>
                  <a:pt x="94724" y="1919909"/>
                  <a:pt x="86645" y="1907365"/>
                  <a:pt x="86196" y="1883880"/>
                </a:cubicBezTo>
                <a:lnTo>
                  <a:pt x="59348" y="1836078"/>
                </a:lnTo>
                <a:lnTo>
                  <a:pt x="63134" y="1835244"/>
                </a:lnTo>
                <a:lnTo>
                  <a:pt x="52371" y="1832239"/>
                </a:lnTo>
                <a:cubicBezTo>
                  <a:pt x="52405" y="1839423"/>
                  <a:pt x="49263" y="1843002"/>
                  <a:pt x="42947" y="1842978"/>
                </a:cubicBezTo>
                <a:cubicBezTo>
                  <a:pt x="37529" y="1841930"/>
                  <a:pt x="35241" y="1835250"/>
                  <a:pt x="36086" y="1822937"/>
                </a:cubicBezTo>
                <a:lnTo>
                  <a:pt x="37354" y="1804468"/>
                </a:lnTo>
                <a:cubicBezTo>
                  <a:pt x="35547" y="1803948"/>
                  <a:pt x="33713" y="1797783"/>
                  <a:pt x="31854" y="1785972"/>
                </a:cubicBezTo>
                <a:lnTo>
                  <a:pt x="27273" y="1743586"/>
                </a:lnTo>
                <a:lnTo>
                  <a:pt x="23307" y="1744067"/>
                </a:lnTo>
                <a:cubicBezTo>
                  <a:pt x="20204" y="1746123"/>
                  <a:pt x="17972" y="1749752"/>
                  <a:pt x="16612" y="1754956"/>
                </a:cubicBezTo>
                <a:cubicBezTo>
                  <a:pt x="9488" y="1753793"/>
                  <a:pt x="5710" y="1746544"/>
                  <a:pt x="5275" y="1733210"/>
                </a:cubicBezTo>
                <a:lnTo>
                  <a:pt x="10465" y="1734962"/>
                </a:lnTo>
                <a:cubicBezTo>
                  <a:pt x="9493" y="1687778"/>
                  <a:pt x="8078" y="1661623"/>
                  <a:pt x="6219" y="1656496"/>
                </a:cubicBezTo>
                <a:lnTo>
                  <a:pt x="877" y="1655625"/>
                </a:lnTo>
                <a:lnTo>
                  <a:pt x="3281" y="1649687"/>
                </a:lnTo>
                <a:lnTo>
                  <a:pt x="9691" y="1644403"/>
                </a:lnTo>
                <a:cubicBezTo>
                  <a:pt x="2669" y="1642654"/>
                  <a:pt x="-536" y="1640020"/>
                  <a:pt x="74" y="1636502"/>
                </a:cubicBezTo>
                <a:lnTo>
                  <a:pt x="8886" y="1625281"/>
                </a:lnTo>
                <a:lnTo>
                  <a:pt x="4418" y="1595613"/>
                </a:lnTo>
                <a:cubicBezTo>
                  <a:pt x="9760" y="1596485"/>
                  <a:pt x="17596" y="1593544"/>
                  <a:pt x="27924" y="1586790"/>
                </a:cubicBezTo>
                <a:cubicBezTo>
                  <a:pt x="17238" y="1585045"/>
                  <a:pt x="12251" y="1582120"/>
                  <a:pt x="12963" y="1578016"/>
                </a:cubicBezTo>
                <a:lnTo>
                  <a:pt x="18570" y="1553611"/>
                </a:lnTo>
                <a:lnTo>
                  <a:pt x="17823" y="1546586"/>
                </a:lnTo>
                <a:lnTo>
                  <a:pt x="17205" y="1547290"/>
                </a:lnTo>
                <a:lnTo>
                  <a:pt x="14440" y="1534962"/>
                </a:lnTo>
                <a:lnTo>
                  <a:pt x="16587" y="1534971"/>
                </a:lnTo>
                <a:lnTo>
                  <a:pt x="15436" y="1524161"/>
                </a:lnTo>
                <a:lnTo>
                  <a:pt x="23914" y="1521177"/>
                </a:lnTo>
                <a:lnTo>
                  <a:pt x="24381" y="1492504"/>
                </a:lnTo>
                <a:lnTo>
                  <a:pt x="22721" y="1490082"/>
                </a:lnTo>
                <a:lnTo>
                  <a:pt x="24459" y="1487663"/>
                </a:lnTo>
                <a:lnTo>
                  <a:pt x="24826" y="1465104"/>
                </a:lnTo>
                <a:lnTo>
                  <a:pt x="22985" y="1464804"/>
                </a:lnTo>
                <a:lnTo>
                  <a:pt x="23596" y="1461286"/>
                </a:lnTo>
                <a:lnTo>
                  <a:pt x="24900" y="1460532"/>
                </a:lnTo>
                <a:lnTo>
                  <a:pt x="25179" y="1443404"/>
                </a:lnTo>
                <a:cubicBezTo>
                  <a:pt x="23947" y="1421332"/>
                  <a:pt x="21048" y="1404129"/>
                  <a:pt x="16480" y="1391795"/>
                </a:cubicBezTo>
                <a:lnTo>
                  <a:pt x="17747" y="1373326"/>
                </a:lnTo>
                <a:cubicBezTo>
                  <a:pt x="12323" y="1371251"/>
                  <a:pt x="9597" y="1367136"/>
                  <a:pt x="9568" y="1360978"/>
                </a:cubicBezTo>
                <a:lnTo>
                  <a:pt x="9540" y="1354819"/>
                </a:lnTo>
                <a:lnTo>
                  <a:pt x="33743" y="1321045"/>
                </a:lnTo>
                <a:cubicBezTo>
                  <a:pt x="30855" y="1282032"/>
                  <a:pt x="30257" y="1250726"/>
                  <a:pt x="31950" y="1227127"/>
                </a:cubicBezTo>
                <a:lnTo>
                  <a:pt x="31865" y="1208653"/>
                </a:lnTo>
                <a:cubicBezTo>
                  <a:pt x="33636" y="1201475"/>
                  <a:pt x="36778" y="1197894"/>
                  <a:pt x="41289" y="1197912"/>
                </a:cubicBezTo>
                <a:cubicBezTo>
                  <a:pt x="35717" y="1164022"/>
                  <a:pt x="32921" y="1145023"/>
                  <a:pt x="32902" y="1140917"/>
                </a:cubicBezTo>
                <a:cubicBezTo>
                  <a:pt x="33747" y="1128604"/>
                  <a:pt x="35938" y="1114758"/>
                  <a:pt x="39475" y="1099376"/>
                </a:cubicBezTo>
                <a:lnTo>
                  <a:pt x="38979" y="993147"/>
                </a:lnTo>
                <a:lnTo>
                  <a:pt x="43046" y="994703"/>
                </a:lnTo>
                <a:cubicBezTo>
                  <a:pt x="41204" y="986485"/>
                  <a:pt x="40271" y="979810"/>
                  <a:pt x="40247" y="974679"/>
                </a:cubicBezTo>
                <a:cubicBezTo>
                  <a:pt x="44188" y="852558"/>
                  <a:pt x="42996" y="790459"/>
                  <a:pt x="36669" y="788382"/>
                </a:cubicBezTo>
                <a:lnTo>
                  <a:pt x="41947" y="759153"/>
                </a:lnTo>
                <a:cubicBezTo>
                  <a:pt x="42806" y="749918"/>
                  <a:pt x="42317" y="741706"/>
                  <a:pt x="40479" y="734513"/>
                </a:cubicBezTo>
                <a:cubicBezTo>
                  <a:pt x="40460" y="730409"/>
                  <a:pt x="41803" y="728361"/>
                  <a:pt x="44510" y="728371"/>
                </a:cubicBezTo>
                <a:cubicBezTo>
                  <a:pt x="43335" y="669864"/>
                  <a:pt x="43143" y="628810"/>
                  <a:pt x="43935" y="605207"/>
                </a:cubicBezTo>
                <a:cubicBezTo>
                  <a:pt x="50247" y="604205"/>
                  <a:pt x="53387" y="600626"/>
                  <a:pt x="53359" y="594468"/>
                </a:cubicBezTo>
                <a:lnTo>
                  <a:pt x="54683" y="588315"/>
                </a:lnTo>
                <a:cubicBezTo>
                  <a:pt x="54645" y="580104"/>
                  <a:pt x="51917" y="575474"/>
                  <a:pt x="46498" y="574427"/>
                </a:cubicBezTo>
                <a:lnTo>
                  <a:pt x="53122" y="543663"/>
                </a:lnTo>
                <a:lnTo>
                  <a:pt x="56931" y="489794"/>
                </a:lnTo>
                <a:lnTo>
                  <a:pt x="65021" y="483668"/>
                </a:lnTo>
                <a:cubicBezTo>
                  <a:pt x="63179" y="475449"/>
                  <a:pt x="62249" y="469288"/>
                  <a:pt x="62229" y="465183"/>
                </a:cubicBezTo>
                <a:cubicBezTo>
                  <a:pt x="65804" y="458012"/>
                  <a:pt x="67582" y="452374"/>
                  <a:pt x="67564" y="448269"/>
                </a:cubicBezTo>
                <a:cubicBezTo>
                  <a:pt x="63950" y="447228"/>
                  <a:pt x="60307" y="440029"/>
                  <a:pt x="56635" y="426672"/>
                </a:cubicBezTo>
                <a:lnTo>
                  <a:pt x="57903" y="408204"/>
                </a:lnTo>
                <a:cubicBezTo>
                  <a:pt x="58762" y="398970"/>
                  <a:pt x="60530" y="391278"/>
                  <a:pt x="63209" y="385131"/>
                </a:cubicBezTo>
                <a:cubicBezTo>
                  <a:pt x="61366" y="376913"/>
                  <a:pt x="60435" y="370752"/>
                  <a:pt x="60415" y="366647"/>
                </a:cubicBezTo>
                <a:cubicBezTo>
                  <a:pt x="70269" y="351289"/>
                  <a:pt x="75176" y="339505"/>
                  <a:pt x="75139" y="331296"/>
                </a:cubicBezTo>
                <a:lnTo>
                  <a:pt x="84619" y="332871"/>
                </a:lnTo>
                <a:lnTo>
                  <a:pt x="83323" y="345183"/>
                </a:lnTo>
                <a:lnTo>
                  <a:pt x="91451" y="346753"/>
                </a:lnTo>
                <a:lnTo>
                  <a:pt x="91422" y="340595"/>
                </a:lnTo>
                <a:cubicBezTo>
                  <a:pt x="92300" y="335467"/>
                  <a:pt x="91367" y="328792"/>
                  <a:pt x="88622" y="320570"/>
                </a:cubicBezTo>
                <a:cubicBezTo>
                  <a:pt x="92890" y="268243"/>
                  <a:pt x="105857" y="243661"/>
                  <a:pt x="127526" y="246824"/>
                </a:cubicBezTo>
                <a:lnTo>
                  <a:pt x="127497" y="240667"/>
                </a:lnTo>
                <a:cubicBezTo>
                  <a:pt x="126490" y="218083"/>
                  <a:pt x="126405" y="199609"/>
                  <a:pt x="127238" y="185243"/>
                </a:cubicBezTo>
                <a:lnTo>
                  <a:pt x="131300" y="185259"/>
                </a:lnTo>
                <a:lnTo>
                  <a:pt x="128535" y="172932"/>
                </a:lnTo>
                <a:lnTo>
                  <a:pt x="128477" y="160616"/>
                </a:lnTo>
                <a:lnTo>
                  <a:pt x="137959" y="162192"/>
                </a:lnTo>
                <a:cubicBezTo>
                  <a:pt x="137104" y="172453"/>
                  <a:pt x="139477" y="197607"/>
                  <a:pt x="145078" y="237657"/>
                </a:cubicBezTo>
                <a:lnTo>
                  <a:pt x="149138" y="237673"/>
                </a:lnTo>
                <a:lnTo>
                  <a:pt x="149080" y="225355"/>
                </a:lnTo>
                <a:cubicBezTo>
                  <a:pt x="148951" y="197643"/>
                  <a:pt x="149296" y="175065"/>
                  <a:pt x="150117" y="157621"/>
                </a:cubicBezTo>
                <a:lnTo>
                  <a:pt x="158216" y="153034"/>
                </a:lnTo>
                <a:cubicBezTo>
                  <a:pt x="158236" y="157140"/>
                  <a:pt x="159599" y="159198"/>
                  <a:pt x="162306" y="159209"/>
                </a:cubicBezTo>
                <a:cubicBezTo>
                  <a:pt x="164825" y="119191"/>
                  <a:pt x="169246" y="99708"/>
                  <a:pt x="175568" y="100758"/>
                </a:cubicBezTo>
                <a:cubicBezTo>
                  <a:pt x="179253" y="117195"/>
                  <a:pt x="180673" y="131569"/>
                  <a:pt x="179828" y="143882"/>
                </a:cubicBezTo>
                <a:lnTo>
                  <a:pt x="183895" y="145437"/>
                </a:lnTo>
                <a:lnTo>
                  <a:pt x="193348" y="140855"/>
                </a:lnTo>
                <a:cubicBezTo>
                  <a:pt x="193129" y="142137"/>
                  <a:pt x="193457" y="145891"/>
                  <a:pt x="194332" y="152116"/>
                </a:cubicBezTo>
                <a:lnTo>
                  <a:pt x="198543" y="177875"/>
                </a:lnTo>
                <a:lnTo>
                  <a:pt x="241002" y="151934"/>
                </a:lnTo>
                <a:lnTo>
                  <a:pt x="238598" y="144779"/>
                </a:lnTo>
                <a:cubicBezTo>
                  <a:pt x="241487" y="145002"/>
                  <a:pt x="243031" y="143836"/>
                  <a:pt x="243228" y="141282"/>
                </a:cubicBezTo>
                <a:cubicBezTo>
                  <a:pt x="215250" y="136553"/>
                  <a:pt x="201853" y="131236"/>
                  <a:pt x="203036" y="125334"/>
                </a:cubicBezTo>
                <a:cubicBezTo>
                  <a:pt x="214858" y="122822"/>
                  <a:pt x="225070" y="122326"/>
                  <a:pt x="233673" y="123847"/>
                </a:cubicBezTo>
                <a:lnTo>
                  <a:pt x="235053" y="120100"/>
                </a:lnTo>
                <a:lnTo>
                  <a:pt x="232492" y="110911"/>
                </a:lnTo>
                <a:cubicBezTo>
                  <a:pt x="236038" y="112041"/>
                  <a:pt x="268023" y="107233"/>
                  <a:pt x="328446" y="96486"/>
                </a:cubicBezTo>
                <a:lnTo>
                  <a:pt x="328742" y="92655"/>
                </a:lnTo>
                <a:lnTo>
                  <a:pt x="298400" y="90312"/>
                </a:lnTo>
                <a:lnTo>
                  <a:pt x="263919" y="85080"/>
                </a:lnTo>
                <a:lnTo>
                  <a:pt x="265595" y="77503"/>
                </a:lnTo>
                <a:cubicBezTo>
                  <a:pt x="278533" y="79358"/>
                  <a:pt x="299845" y="76295"/>
                  <a:pt x="329532" y="68312"/>
                </a:cubicBezTo>
                <a:cubicBezTo>
                  <a:pt x="334326" y="72107"/>
                  <a:pt x="338167" y="74117"/>
                  <a:pt x="341057" y="74340"/>
                </a:cubicBezTo>
                <a:cubicBezTo>
                  <a:pt x="342108" y="70139"/>
                  <a:pt x="354686" y="67257"/>
                  <a:pt x="378788" y="65694"/>
                </a:cubicBezTo>
                <a:cubicBezTo>
                  <a:pt x="376359" y="59512"/>
                  <a:pt x="375604" y="55172"/>
                  <a:pt x="376524" y="52675"/>
                </a:cubicBezTo>
                <a:cubicBezTo>
                  <a:pt x="381713" y="51362"/>
                  <a:pt x="387558" y="50957"/>
                  <a:pt x="394060" y="51459"/>
                </a:cubicBezTo>
                <a:lnTo>
                  <a:pt x="395735" y="43883"/>
                </a:lnTo>
                <a:cubicBezTo>
                  <a:pt x="384241" y="42139"/>
                  <a:pt x="379053" y="38740"/>
                  <a:pt x="380170" y="33689"/>
                </a:cubicBezTo>
                <a:cubicBezTo>
                  <a:pt x="428311" y="31413"/>
                  <a:pt x="456125" y="24142"/>
                  <a:pt x="463613" y="11876"/>
                </a:cubicBezTo>
                <a:cubicBezTo>
                  <a:pt x="483185" y="12531"/>
                  <a:pt x="501608" y="9244"/>
                  <a:pt x="518881" y="2015"/>
                </a:cubicBezTo>
                <a:lnTo>
                  <a:pt x="540060" y="10073"/>
                </a:lnTo>
                <a:cubicBezTo>
                  <a:pt x="541243" y="4170"/>
                  <a:pt x="563541" y="2467"/>
                  <a:pt x="606953" y="496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231482" y="3712541"/>
            <a:ext cx="1941676" cy="2151910"/>
          </a:xfrm>
          <a:custGeom>
            <a:avLst/>
            <a:gdLst>
              <a:gd name="connsiteX0" fmla="*/ 456441 w 2039201"/>
              <a:gd name="connsiteY0" fmla="*/ 2310573 h 2331072"/>
              <a:gd name="connsiteX1" fmla="*/ 457255 w 2039201"/>
              <a:gd name="connsiteY1" fmla="*/ 2318600 h 2331072"/>
              <a:gd name="connsiteX2" fmla="*/ 453127 w 2039201"/>
              <a:gd name="connsiteY2" fmla="*/ 2320369 h 2331072"/>
              <a:gd name="connsiteX3" fmla="*/ 452178 w 2039201"/>
              <a:gd name="connsiteY3" fmla="*/ 2311005 h 2331072"/>
              <a:gd name="connsiteX4" fmla="*/ 454522 w 2039201"/>
              <a:gd name="connsiteY4" fmla="*/ 2281035 h 2331072"/>
              <a:gd name="connsiteX5" fmla="*/ 450393 w 2039201"/>
              <a:gd name="connsiteY5" fmla="*/ 2282804 h 2331072"/>
              <a:gd name="connsiteX6" fmla="*/ 451207 w 2039201"/>
              <a:gd name="connsiteY6" fmla="*/ 2290831 h 2331072"/>
              <a:gd name="connsiteX7" fmla="*/ 455472 w 2039201"/>
              <a:gd name="connsiteY7" fmla="*/ 2290398 h 2331072"/>
              <a:gd name="connsiteX8" fmla="*/ 1673407 w 2039201"/>
              <a:gd name="connsiteY8" fmla="*/ 2222118 h 2331072"/>
              <a:gd name="connsiteX9" fmla="*/ 1681566 w 2039201"/>
              <a:gd name="connsiteY9" fmla="*/ 2249672 h 2331072"/>
              <a:gd name="connsiteX10" fmla="*/ 1673223 w 2039201"/>
              <a:gd name="connsiteY10" fmla="*/ 2259979 h 2331072"/>
              <a:gd name="connsiteX11" fmla="*/ 1662786 w 2039201"/>
              <a:gd name="connsiteY11" fmla="*/ 2223195 h 2331072"/>
              <a:gd name="connsiteX12" fmla="*/ 1674947 w 2039201"/>
              <a:gd name="connsiteY12" fmla="*/ 2197634 h 2331072"/>
              <a:gd name="connsiteX13" fmla="*/ 1675897 w 2039201"/>
              <a:gd name="connsiteY13" fmla="*/ 2206998 h 2331072"/>
              <a:gd name="connsiteX14" fmla="*/ 1666604 w 2039201"/>
              <a:gd name="connsiteY14" fmla="*/ 2207941 h 2331072"/>
              <a:gd name="connsiteX15" fmla="*/ 1674947 w 2039201"/>
              <a:gd name="connsiteY15" fmla="*/ 2197634 h 2331072"/>
              <a:gd name="connsiteX16" fmla="*/ 243843 w 2039201"/>
              <a:gd name="connsiteY16" fmla="*/ 2123841 h 2331072"/>
              <a:gd name="connsiteX17" fmla="*/ 243665 w 2039201"/>
              <a:gd name="connsiteY17" fmla="*/ 2125076 h 2331072"/>
              <a:gd name="connsiteX18" fmla="*/ 244877 w 2039201"/>
              <a:gd name="connsiteY18" fmla="*/ 2124885 h 2331072"/>
              <a:gd name="connsiteX19" fmla="*/ 1851352 w 2039201"/>
              <a:gd name="connsiteY19" fmla="*/ 2090228 h 2331072"/>
              <a:gd name="connsiteX20" fmla="*/ 1823029 w 2039201"/>
              <a:gd name="connsiteY20" fmla="*/ 2093101 h 2331072"/>
              <a:gd name="connsiteX21" fmla="*/ 1827434 w 2039201"/>
              <a:gd name="connsiteY21" fmla="*/ 2096252 h 2331072"/>
              <a:gd name="connsiteX22" fmla="*/ 1851714 w 2039201"/>
              <a:gd name="connsiteY22" fmla="*/ 2093789 h 2331072"/>
              <a:gd name="connsiteX23" fmla="*/ 1936419 w 2039201"/>
              <a:gd name="connsiteY23" fmla="*/ 2082499 h 2331072"/>
              <a:gd name="connsiteX24" fmla="*/ 1940825 w 2039201"/>
              <a:gd name="connsiteY24" fmla="*/ 2085650 h 2331072"/>
              <a:gd name="connsiteX25" fmla="*/ 1912501 w 2039201"/>
              <a:gd name="connsiteY25" fmla="*/ 2088523 h 2331072"/>
              <a:gd name="connsiteX26" fmla="*/ 1912140 w 2039201"/>
              <a:gd name="connsiteY26" fmla="*/ 2084961 h 2331072"/>
              <a:gd name="connsiteX27" fmla="*/ 2011527 w 2039201"/>
              <a:gd name="connsiteY27" fmla="*/ 1443143 h 2331072"/>
              <a:gd name="connsiteX28" fmla="*/ 2001043 w 2039201"/>
              <a:gd name="connsiteY28" fmla="*/ 1445558 h 2331072"/>
              <a:gd name="connsiteX29" fmla="*/ 2012477 w 2039201"/>
              <a:gd name="connsiteY29" fmla="*/ 1452507 h 2331072"/>
              <a:gd name="connsiteX30" fmla="*/ 152659 w 2039201"/>
              <a:gd name="connsiteY30" fmla="*/ 246160 h 2331072"/>
              <a:gd name="connsiteX31" fmla="*/ 152907 w 2039201"/>
              <a:gd name="connsiteY31" fmla="*/ 248603 h 2331072"/>
              <a:gd name="connsiteX32" fmla="*/ 133000 w 2039201"/>
              <a:gd name="connsiteY32" fmla="*/ 250622 h 2331072"/>
              <a:gd name="connsiteX33" fmla="*/ 129437 w 2039201"/>
              <a:gd name="connsiteY33" fmla="*/ 248516 h 2331072"/>
              <a:gd name="connsiteX34" fmla="*/ 222393 w 2039201"/>
              <a:gd name="connsiteY34" fmla="*/ 239704 h 2331072"/>
              <a:gd name="connsiteX35" fmla="*/ 202486 w 2039201"/>
              <a:gd name="connsiteY35" fmla="*/ 241723 h 2331072"/>
              <a:gd name="connsiteX36" fmla="*/ 202734 w 2039201"/>
              <a:gd name="connsiteY36" fmla="*/ 244166 h 2331072"/>
              <a:gd name="connsiteX37" fmla="*/ 225956 w 2039201"/>
              <a:gd name="connsiteY37" fmla="*/ 241811 h 2331072"/>
              <a:gd name="connsiteX38" fmla="*/ 1788610 w 2039201"/>
              <a:gd name="connsiteY38" fmla="*/ 171009 h 2331072"/>
              <a:gd name="connsiteX39" fmla="*/ 1783300 w 2039201"/>
              <a:gd name="connsiteY39" fmla="*/ 171547 h 2331072"/>
              <a:gd name="connsiteX40" fmla="*/ 1784250 w 2039201"/>
              <a:gd name="connsiteY40" fmla="*/ 180912 h 2331072"/>
              <a:gd name="connsiteX41" fmla="*/ 1789560 w 2039201"/>
              <a:gd name="connsiteY41" fmla="*/ 180374 h 2331072"/>
              <a:gd name="connsiteX42" fmla="*/ 1713421 w 2039201"/>
              <a:gd name="connsiteY42" fmla="*/ 157012 h 2331072"/>
              <a:gd name="connsiteX43" fmla="*/ 1708111 w 2039201"/>
              <a:gd name="connsiteY43" fmla="*/ 157550 h 2331072"/>
              <a:gd name="connsiteX44" fmla="*/ 1709061 w 2039201"/>
              <a:gd name="connsiteY44" fmla="*/ 166914 h 2331072"/>
              <a:gd name="connsiteX45" fmla="*/ 1714371 w 2039201"/>
              <a:gd name="connsiteY45" fmla="*/ 166375 h 2331072"/>
              <a:gd name="connsiteX46" fmla="*/ 1661965 w 2039201"/>
              <a:gd name="connsiteY46" fmla="*/ 125739 h 2331072"/>
              <a:gd name="connsiteX47" fmla="*/ 1675813 w 2039201"/>
              <a:gd name="connsiteY47" fmla="*/ 143256 h 2331072"/>
              <a:gd name="connsiteX48" fmla="*/ 1695591 w 2039201"/>
              <a:gd name="connsiteY48" fmla="*/ 139899 h 2331072"/>
              <a:gd name="connsiteX49" fmla="*/ 1694234 w 2039201"/>
              <a:gd name="connsiteY49" fmla="*/ 126521 h 2331072"/>
              <a:gd name="connsiteX50" fmla="*/ 1635799 w 2039201"/>
              <a:gd name="connsiteY50" fmla="*/ 0 h 2331072"/>
              <a:gd name="connsiteX51" fmla="*/ 1676635 w 2039201"/>
              <a:gd name="connsiteY51" fmla="*/ 32349 h 2331072"/>
              <a:gd name="connsiteX52" fmla="*/ 1666557 w 2039201"/>
              <a:gd name="connsiteY52" fmla="*/ 38777 h 2331072"/>
              <a:gd name="connsiteX53" fmla="*/ 1672410 w 2039201"/>
              <a:gd name="connsiteY53" fmla="*/ 43589 h 2331072"/>
              <a:gd name="connsiteX54" fmla="*/ 1665375 w 2039201"/>
              <a:gd name="connsiteY54" fmla="*/ 106472 h 2331072"/>
              <a:gd name="connsiteX55" fmla="*/ 1693692 w 2039201"/>
              <a:gd name="connsiteY55" fmla="*/ 121170 h 2331072"/>
              <a:gd name="connsiteX56" fmla="*/ 1697674 w 2039201"/>
              <a:gd name="connsiteY56" fmla="*/ 120767 h 2331072"/>
              <a:gd name="connsiteX57" fmla="*/ 1700135 w 2039201"/>
              <a:gd name="connsiteY57" fmla="*/ 92135 h 2331072"/>
              <a:gd name="connsiteX58" fmla="*/ 1704117 w 2039201"/>
              <a:gd name="connsiteY58" fmla="*/ 91731 h 2331072"/>
              <a:gd name="connsiteX59" fmla="*/ 1758986 w 2039201"/>
              <a:gd name="connsiteY59" fmla="*/ 103735 h 2331072"/>
              <a:gd name="connsiteX60" fmla="*/ 1755032 w 2039201"/>
              <a:gd name="connsiteY60" fmla="*/ 117651 h 2331072"/>
              <a:gd name="connsiteX61" fmla="*/ 1768095 w 2039201"/>
              <a:gd name="connsiteY61" fmla="*/ 140653 h 2331072"/>
              <a:gd name="connsiteX62" fmla="*/ 1759208 w 2039201"/>
              <a:gd name="connsiteY62" fmla="*/ 145610 h 2331072"/>
              <a:gd name="connsiteX63" fmla="*/ 1760158 w 2039201"/>
              <a:gd name="connsiteY63" fmla="*/ 154974 h 2331072"/>
              <a:gd name="connsiteX64" fmla="*/ 1770780 w 2039201"/>
              <a:gd name="connsiteY64" fmla="*/ 153896 h 2331072"/>
              <a:gd name="connsiteX65" fmla="*/ 1768502 w 2039201"/>
              <a:gd name="connsiteY65" fmla="*/ 144667 h 2331072"/>
              <a:gd name="connsiteX66" fmla="*/ 1773812 w 2039201"/>
              <a:gd name="connsiteY66" fmla="*/ 144129 h 2331072"/>
              <a:gd name="connsiteX67" fmla="*/ 1784840 w 2039201"/>
              <a:gd name="connsiteY67" fmla="*/ 147064 h 2331072"/>
              <a:gd name="connsiteX68" fmla="*/ 1783483 w 2039201"/>
              <a:gd name="connsiteY68" fmla="*/ 133687 h 2331072"/>
              <a:gd name="connsiteX69" fmla="*/ 1793969 w 2039201"/>
              <a:gd name="connsiteY69" fmla="*/ 131271 h 2331072"/>
              <a:gd name="connsiteX70" fmla="*/ 1820550 w 2039201"/>
              <a:gd name="connsiteY70" fmla="*/ 142090 h 2331072"/>
              <a:gd name="connsiteX71" fmla="*/ 1818059 w 2039201"/>
              <a:gd name="connsiteY71" fmla="*/ 157210 h 2331072"/>
              <a:gd name="connsiteX72" fmla="*/ 1830579 w 2039201"/>
              <a:gd name="connsiteY72" fmla="*/ 174861 h 2331072"/>
              <a:gd name="connsiteX73" fmla="*/ 1830396 w 2039201"/>
              <a:gd name="connsiteY73" fmla="*/ 212722 h 2331072"/>
              <a:gd name="connsiteX74" fmla="*/ 1846686 w 2039201"/>
              <a:gd name="connsiteY74" fmla="*/ 254318 h 2331072"/>
              <a:gd name="connsiteX75" fmla="*/ 1841919 w 2039201"/>
              <a:gd name="connsiteY75" fmla="*/ 260207 h 2331072"/>
              <a:gd name="connsiteX76" fmla="*/ 1842326 w 2039201"/>
              <a:gd name="connsiteY76" fmla="*/ 264220 h 2331072"/>
              <a:gd name="connsiteX77" fmla="*/ 1852946 w 2039201"/>
              <a:gd name="connsiteY77" fmla="*/ 263143 h 2331072"/>
              <a:gd name="connsiteX78" fmla="*/ 1875952 w 2039201"/>
              <a:gd name="connsiteY78" fmla="*/ 278380 h 2331072"/>
              <a:gd name="connsiteX79" fmla="*/ 1881031 w 2039201"/>
              <a:gd name="connsiteY79" fmla="*/ 354900 h 2331072"/>
              <a:gd name="connsiteX80" fmla="*/ 1905122 w 2039201"/>
              <a:gd name="connsiteY80" fmla="*/ 380839 h 2331072"/>
              <a:gd name="connsiteX81" fmla="*/ 1901711 w 2039201"/>
              <a:gd name="connsiteY81" fmla="*/ 400106 h 2331072"/>
              <a:gd name="connsiteX82" fmla="*/ 1911198 w 2039201"/>
              <a:gd name="connsiteY82" fmla="*/ 427525 h 2331072"/>
              <a:gd name="connsiteX83" fmla="*/ 1915918 w 2039201"/>
              <a:gd name="connsiteY83" fmla="*/ 460834 h 2331072"/>
              <a:gd name="connsiteX84" fmla="*/ 1914785 w 2039201"/>
              <a:gd name="connsiteY84" fmla="*/ 489330 h 2331072"/>
              <a:gd name="connsiteX85" fmla="*/ 1922401 w 2039201"/>
              <a:gd name="connsiteY85" fmla="*/ 511534 h 2331072"/>
              <a:gd name="connsiteX86" fmla="*/ 1921811 w 2039201"/>
              <a:gd name="connsiteY86" fmla="*/ 545381 h 2331072"/>
              <a:gd name="connsiteX87" fmla="*/ 1927664 w 2039201"/>
              <a:gd name="connsiteY87" fmla="*/ 550193 h 2331072"/>
              <a:gd name="connsiteX88" fmla="*/ 1928789 w 2039201"/>
              <a:gd name="connsiteY88" fmla="*/ 640630 h 2331072"/>
              <a:gd name="connsiteX89" fmla="*/ 1936784 w 2039201"/>
              <a:gd name="connsiteY89" fmla="*/ 653335 h 2331072"/>
              <a:gd name="connsiteX90" fmla="*/ 1926706 w 2039201"/>
              <a:gd name="connsiteY90" fmla="*/ 659763 h 2331072"/>
              <a:gd name="connsiteX91" fmla="*/ 1932966 w 2039201"/>
              <a:gd name="connsiteY91" fmla="*/ 668588 h 2331072"/>
              <a:gd name="connsiteX92" fmla="*/ 1937686 w 2039201"/>
              <a:gd name="connsiteY92" fmla="*/ 701897 h 2331072"/>
              <a:gd name="connsiteX93" fmla="*/ 1933326 w 2039201"/>
              <a:gd name="connsiteY93" fmla="*/ 711801 h 2331072"/>
              <a:gd name="connsiteX94" fmla="*/ 1939043 w 2039201"/>
              <a:gd name="connsiteY94" fmla="*/ 715275 h 2331072"/>
              <a:gd name="connsiteX95" fmla="*/ 1950789 w 2039201"/>
              <a:gd name="connsiteY95" fmla="*/ 804635 h 2331072"/>
              <a:gd name="connsiteX96" fmla="*/ 1949248 w 2039201"/>
              <a:gd name="connsiteY96" fmla="*/ 829118 h 2331072"/>
              <a:gd name="connsiteX97" fmla="*/ 1955101 w 2039201"/>
              <a:gd name="connsiteY97" fmla="*/ 833930 h 2331072"/>
              <a:gd name="connsiteX98" fmla="*/ 1952476 w 2039201"/>
              <a:gd name="connsiteY98" fmla="*/ 847712 h 2331072"/>
              <a:gd name="connsiteX99" fmla="*/ 1958736 w 2039201"/>
              <a:gd name="connsiteY99" fmla="*/ 856537 h 2331072"/>
              <a:gd name="connsiteX100" fmla="*/ 1960044 w 2039201"/>
              <a:gd name="connsiteY100" fmla="*/ 909114 h 2331072"/>
              <a:gd name="connsiteX101" fmla="*/ 1967798 w 2039201"/>
              <a:gd name="connsiteY101" fmla="*/ 932654 h 2331072"/>
              <a:gd name="connsiteX102" fmla="*/ 1975018 w 2039201"/>
              <a:gd name="connsiteY102" fmla="*/ 1017066 h 2331072"/>
              <a:gd name="connsiteX103" fmla="*/ 1984080 w 2039201"/>
              <a:gd name="connsiteY103" fmla="*/ 1093183 h 2331072"/>
              <a:gd name="connsiteX104" fmla="*/ 1981046 w 2039201"/>
              <a:gd name="connsiteY104" fmla="*/ 1102951 h 2331072"/>
              <a:gd name="connsiteX105" fmla="*/ 1986763 w 2039201"/>
              <a:gd name="connsiteY105" fmla="*/ 1106426 h 2331072"/>
              <a:gd name="connsiteX106" fmla="*/ 1994333 w 2039201"/>
              <a:gd name="connsiteY106" fmla="*/ 1167828 h 2331072"/>
              <a:gd name="connsiteX107" fmla="*/ 1991300 w 2039201"/>
              <a:gd name="connsiteY107" fmla="*/ 1177595 h 2331072"/>
              <a:gd name="connsiteX108" fmla="*/ 1997153 w 2039201"/>
              <a:gd name="connsiteY108" fmla="*/ 1182409 h 2331072"/>
              <a:gd name="connsiteX109" fmla="*/ 1992793 w 2039201"/>
              <a:gd name="connsiteY109" fmla="*/ 1192311 h 2331072"/>
              <a:gd name="connsiteX110" fmla="*/ 1998103 w 2039201"/>
              <a:gd name="connsiteY110" fmla="*/ 1191773 h 2331072"/>
              <a:gd name="connsiteX111" fmla="*/ 1991068 w 2039201"/>
              <a:gd name="connsiteY111" fmla="*/ 1254655 h 2331072"/>
              <a:gd name="connsiteX112" fmla="*/ 2008357 w 2039201"/>
              <a:gd name="connsiteY112" fmla="*/ 1266417 h 2331072"/>
              <a:gd name="connsiteX113" fmla="*/ 2002455 w 2039201"/>
              <a:gd name="connsiteY113" fmla="*/ 1300804 h 2331072"/>
              <a:gd name="connsiteX114" fmla="*/ 2008308 w 2039201"/>
              <a:gd name="connsiteY114" fmla="*/ 1305616 h 2331072"/>
              <a:gd name="connsiteX115" fmla="*/ 1999045 w 2039201"/>
              <a:gd name="connsiteY115" fmla="*/ 1320071 h 2331072"/>
              <a:gd name="connsiteX116" fmla="*/ 2016875 w 2039201"/>
              <a:gd name="connsiteY116" fmla="*/ 1337183 h 2331072"/>
              <a:gd name="connsiteX117" fmla="*/ 2006400 w 2039201"/>
              <a:gd name="connsiteY117" fmla="*/ 1405821 h 2331072"/>
              <a:gd name="connsiteX118" fmla="*/ 2023689 w 2039201"/>
              <a:gd name="connsiteY118" fmla="*/ 1417582 h 2331072"/>
              <a:gd name="connsiteX119" fmla="*/ 2014560 w 2039201"/>
              <a:gd name="connsiteY119" fmla="*/ 1433374 h 2331072"/>
              <a:gd name="connsiteX120" fmla="*/ 2015103 w 2039201"/>
              <a:gd name="connsiteY120" fmla="*/ 1438725 h 2331072"/>
              <a:gd name="connsiteX121" fmla="*/ 2026538 w 2039201"/>
              <a:gd name="connsiteY121" fmla="*/ 1445675 h 2331072"/>
              <a:gd name="connsiteX122" fmla="*/ 2011887 w 2039201"/>
              <a:gd name="connsiteY122" fmla="*/ 1486355 h 2331072"/>
              <a:gd name="connsiteX123" fmla="*/ 2012430 w 2039201"/>
              <a:gd name="connsiteY123" fmla="*/ 1491705 h 2331072"/>
              <a:gd name="connsiteX124" fmla="*/ 2030124 w 2039201"/>
              <a:gd name="connsiteY124" fmla="*/ 1507480 h 2331072"/>
              <a:gd name="connsiteX125" fmla="*/ 2030667 w 2039201"/>
              <a:gd name="connsiteY125" fmla="*/ 1512831 h 2331072"/>
              <a:gd name="connsiteX126" fmla="*/ 2026307 w 2039201"/>
              <a:gd name="connsiteY126" fmla="*/ 1522734 h 2331072"/>
              <a:gd name="connsiteX127" fmla="*/ 2015279 w 2039201"/>
              <a:gd name="connsiteY127" fmla="*/ 1519799 h 2331072"/>
              <a:gd name="connsiteX128" fmla="*/ 2006528 w 2039201"/>
              <a:gd name="connsiteY128" fmla="*/ 1526092 h 2331072"/>
              <a:gd name="connsiteX129" fmla="*/ 2017963 w 2039201"/>
              <a:gd name="connsiteY129" fmla="*/ 1533041 h 2331072"/>
              <a:gd name="connsiteX130" fmla="*/ 2018322 w 2039201"/>
              <a:gd name="connsiteY130" fmla="*/ 1576252 h 2331072"/>
              <a:gd name="connsiteX131" fmla="*/ 2024582 w 2039201"/>
              <a:gd name="connsiteY131" fmla="*/ 1585078 h 2331072"/>
              <a:gd name="connsiteX132" fmla="*/ 2019815 w 2039201"/>
              <a:gd name="connsiteY132" fmla="*/ 1590968 h 2331072"/>
              <a:gd name="connsiteX133" fmla="*/ 2022499 w 2039201"/>
              <a:gd name="connsiteY133" fmla="*/ 1604211 h 2331072"/>
              <a:gd name="connsiteX134" fmla="*/ 2028759 w 2039201"/>
              <a:gd name="connsiteY134" fmla="*/ 1613036 h 2331072"/>
              <a:gd name="connsiteX135" fmla="*/ 2023992 w 2039201"/>
              <a:gd name="connsiteY135" fmla="*/ 1618926 h 2331072"/>
              <a:gd name="connsiteX136" fmla="*/ 2035969 w 2039201"/>
              <a:gd name="connsiteY136" fmla="*/ 1631226 h 2331072"/>
              <a:gd name="connsiteX137" fmla="*/ 2036512 w 2039201"/>
              <a:gd name="connsiteY137" fmla="*/ 1636578 h 2331072"/>
              <a:gd name="connsiteX138" fmla="*/ 2025891 w 2039201"/>
              <a:gd name="connsiteY138" fmla="*/ 1637655 h 2331072"/>
              <a:gd name="connsiteX139" fmla="*/ 2028169 w 2039201"/>
              <a:gd name="connsiteY139" fmla="*/ 1646884 h 2331072"/>
              <a:gd name="connsiteX140" fmla="*/ 2035922 w 2039201"/>
              <a:gd name="connsiteY140" fmla="*/ 1670424 h 2331072"/>
              <a:gd name="connsiteX141" fmla="*/ 2025300 w 2039201"/>
              <a:gd name="connsiteY141" fmla="*/ 1671502 h 2331072"/>
              <a:gd name="connsiteX142" fmla="*/ 2039148 w 2039201"/>
              <a:gd name="connsiteY142" fmla="*/ 1689018 h 2331072"/>
              <a:gd name="connsiteX143" fmla="*/ 2028344 w 2039201"/>
              <a:gd name="connsiteY143" fmla="*/ 1727956 h 2331072"/>
              <a:gd name="connsiteX144" fmla="*/ 2011768 w 2039201"/>
              <a:gd name="connsiteY144" fmla="*/ 1719724 h 2331072"/>
              <a:gd name="connsiteX145" fmla="*/ 2012291 w 2039201"/>
              <a:gd name="connsiteY145" fmla="*/ 1747787 h 2331072"/>
              <a:gd name="connsiteX146" fmla="*/ 2018809 w 2039201"/>
              <a:gd name="connsiteY146" fmla="*/ 1739735 h 2331072"/>
              <a:gd name="connsiteX147" fmla="*/ 2029294 w 2039201"/>
              <a:gd name="connsiteY147" fmla="*/ 1737321 h 2331072"/>
              <a:gd name="connsiteX148" fmla="*/ 2030379 w 2039201"/>
              <a:gd name="connsiteY148" fmla="*/ 1748023 h 2331072"/>
              <a:gd name="connsiteX149" fmla="*/ 2022035 w 2039201"/>
              <a:gd name="connsiteY149" fmla="*/ 1758329 h 2331072"/>
              <a:gd name="connsiteX150" fmla="*/ 2012505 w 2039201"/>
              <a:gd name="connsiteY150" fmla="*/ 1759296 h 2331072"/>
              <a:gd name="connsiteX151" fmla="*/ 2014007 w 2039201"/>
              <a:gd name="connsiteY151" fmla="*/ 1839845 h 2331072"/>
              <a:gd name="connsiteX152" fmla="*/ 2030825 w 2039201"/>
              <a:gd name="connsiteY152" fmla="*/ 1844437 h 2331072"/>
              <a:gd name="connsiteX153" fmla="*/ 2001452 w 2039201"/>
              <a:gd name="connsiteY153" fmla="*/ 1917581 h 2331072"/>
              <a:gd name="connsiteX154" fmla="*/ 1974590 w 2039201"/>
              <a:gd name="connsiteY154" fmla="*/ 1975179 h 2331072"/>
              <a:gd name="connsiteX155" fmla="*/ 1996628 w 2039201"/>
              <a:gd name="connsiteY155" fmla="*/ 1990935 h 2331072"/>
              <a:gd name="connsiteX156" fmla="*/ 1956632 w 2039201"/>
              <a:gd name="connsiteY156" fmla="*/ 2039969 h 2331072"/>
              <a:gd name="connsiteX157" fmla="*/ 1874385 w 2039201"/>
              <a:gd name="connsiteY157" fmla="*/ 2115778 h 2331072"/>
              <a:gd name="connsiteX158" fmla="*/ 1844703 w 2039201"/>
              <a:gd name="connsiteY158" fmla="*/ 2105295 h 2331072"/>
              <a:gd name="connsiteX159" fmla="*/ 1820517 w 2039201"/>
              <a:gd name="connsiteY159" fmla="*/ 2108648 h 2331072"/>
              <a:gd name="connsiteX160" fmla="*/ 1813868 w 2039201"/>
              <a:gd name="connsiteY160" fmla="*/ 2123715 h 2331072"/>
              <a:gd name="connsiteX161" fmla="*/ 1773132 w 2039201"/>
              <a:gd name="connsiteY161" fmla="*/ 2125149 h 2331072"/>
              <a:gd name="connsiteX162" fmla="*/ 1739785 w 2039201"/>
              <a:gd name="connsiteY162" fmla="*/ 2159116 h 2331072"/>
              <a:gd name="connsiteX163" fmla="*/ 1756964 w 2039201"/>
              <a:gd name="connsiteY163" fmla="*/ 2167268 h 2331072"/>
              <a:gd name="connsiteX164" fmla="*/ 1727366 w 2039201"/>
              <a:gd name="connsiteY164" fmla="*/ 2198717 h 2331072"/>
              <a:gd name="connsiteX165" fmla="*/ 1728895 w 2039201"/>
              <a:gd name="connsiteY165" fmla="*/ 2213787 h 2331072"/>
              <a:gd name="connsiteX166" fmla="*/ 1725862 w 2039201"/>
              <a:gd name="connsiteY166" fmla="*/ 2223555 h 2331072"/>
              <a:gd name="connsiteX167" fmla="*/ 1718546 w 2039201"/>
              <a:gd name="connsiteY167" fmla="*/ 2220754 h 2331072"/>
              <a:gd name="connsiteX168" fmla="*/ 1717693 w 2039201"/>
              <a:gd name="connsiteY168" fmla="*/ 2223426 h 2331072"/>
              <a:gd name="connsiteX169" fmla="*/ 1693504 w 2039201"/>
              <a:gd name="connsiteY169" fmla="*/ 2226779 h 2331072"/>
              <a:gd name="connsiteX170" fmla="*/ 1684316 w 2039201"/>
              <a:gd name="connsiteY170" fmla="*/ 2203626 h 2331072"/>
              <a:gd name="connsiteX171" fmla="*/ 1683626 w 2039201"/>
              <a:gd name="connsiteY171" fmla="*/ 2203815 h 2331072"/>
              <a:gd name="connsiteX172" fmla="*/ 1683083 w 2039201"/>
              <a:gd name="connsiteY172" fmla="*/ 2200519 h 2331072"/>
              <a:gd name="connsiteX173" fmla="*/ 1682523 w 2039201"/>
              <a:gd name="connsiteY173" fmla="*/ 2199106 h 2331072"/>
              <a:gd name="connsiteX174" fmla="*/ 1681994 w 2039201"/>
              <a:gd name="connsiteY174" fmla="*/ 2193895 h 2331072"/>
              <a:gd name="connsiteX175" fmla="*/ 1678771 w 2039201"/>
              <a:gd name="connsiteY175" fmla="*/ 2174299 h 2331072"/>
              <a:gd name="connsiteX176" fmla="*/ 1667852 w 2039201"/>
              <a:gd name="connsiteY176" fmla="*/ 2175406 h 2331072"/>
              <a:gd name="connsiteX177" fmla="*/ 1662591 w 2039201"/>
              <a:gd name="connsiteY177" fmla="*/ 2181982 h 2331072"/>
              <a:gd name="connsiteX178" fmla="*/ 1658655 w 2039201"/>
              <a:gd name="connsiteY178" fmla="*/ 2223135 h 2331072"/>
              <a:gd name="connsiteX179" fmla="*/ 1658082 w 2039201"/>
              <a:gd name="connsiteY179" fmla="*/ 2242897 h 2331072"/>
              <a:gd name="connsiteX180" fmla="*/ 1648382 w 2039201"/>
              <a:gd name="connsiteY180" fmla="*/ 2239826 h 2331072"/>
              <a:gd name="connsiteX181" fmla="*/ 1644535 w 2039201"/>
              <a:gd name="connsiteY181" fmla="*/ 2241567 h 2331072"/>
              <a:gd name="connsiteX182" fmla="*/ 1644352 w 2039201"/>
              <a:gd name="connsiteY182" fmla="*/ 2279428 h 2331072"/>
              <a:gd name="connsiteX183" fmla="*/ 1625920 w 2039201"/>
              <a:gd name="connsiteY183" fmla="*/ 2229940 h 2331072"/>
              <a:gd name="connsiteX184" fmla="*/ 1622479 w 2039201"/>
              <a:gd name="connsiteY184" fmla="*/ 2235695 h 2331072"/>
              <a:gd name="connsiteX185" fmla="*/ 1621084 w 2039201"/>
              <a:gd name="connsiteY185" fmla="*/ 2235161 h 2331072"/>
              <a:gd name="connsiteX186" fmla="*/ 1619905 w 2039201"/>
              <a:gd name="connsiteY186" fmla="*/ 2236717 h 2331072"/>
              <a:gd name="connsiteX187" fmla="*/ 1606921 w 2039201"/>
              <a:gd name="connsiteY187" fmla="*/ 2259849 h 2331072"/>
              <a:gd name="connsiteX188" fmla="*/ 1578323 w 2039201"/>
              <a:gd name="connsiteY188" fmla="*/ 2260051 h 2331072"/>
              <a:gd name="connsiteX189" fmla="*/ 1566276 w 2039201"/>
              <a:gd name="connsiteY189" fmla="*/ 2262171 h 2331072"/>
              <a:gd name="connsiteX190" fmla="*/ 1556666 w 2039201"/>
              <a:gd name="connsiteY190" fmla="*/ 2288334 h 2331072"/>
              <a:gd name="connsiteX191" fmla="*/ 1512770 w 2039201"/>
              <a:gd name="connsiteY191" fmla="*/ 2258603 h 2331072"/>
              <a:gd name="connsiteX192" fmla="*/ 1500989 w 2039201"/>
              <a:gd name="connsiteY192" fmla="*/ 2263396 h 2331072"/>
              <a:gd name="connsiteX193" fmla="*/ 1476442 w 2039201"/>
              <a:gd name="connsiteY193" fmla="*/ 2263188 h 2331072"/>
              <a:gd name="connsiteX194" fmla="*/ 1468421 w 2039201"/>
              <a:gd name="connsiteY194" fmla="*/ 2224421 h 2331072"/>
              <a:gd name="connsiteX195" fmla="*/ 1467877 w 2039201"/>
              <a:gd name="connsiteY195" fmla="*/ 2219063 h 2331072"/>
              <a:gd name="connsiteX196" fmla="*/ 1456853 w 2039201"/>
              <a:gd name="connsiteY196" fmla="*/ 2231319 h 2331072"/>
              <a:gd name="connsiteX197" fmla="*/ 1445912 w 2039201"/>
              <a:gd name="connsiteY197" fmla="*/ 2238735 h 2331072"/>
              <a:gd name="connsiteX198" fmla="*/ 1441229 w 2039201"/>
              <a:gd name="connsiteY198" fmla="*/ 2248542 h 2331072"/>
              <a:gd name="connsiteX199" fmla="*/ 1439753 w 2039201"/>
              <a:gd name="connsiteY199" fmla="*/ 2264210 h 2331072"/>
              <a:gd name="connsiteX200" fmla="*/ 1411516 w 2039201"/>
              <a:gd name="connsiteY200" fmla="*/ 2267974 h 2331072"/>
              <a:gd name="connsiteX201" fmla="*/ 1410794 w 2039201"/>
              <a:gd name="connsiteY201" fmla="*/ 2260850 h 2331072"/>
              <a:gd name="connsiteX202" fmla="*/ 1416553 w 2039201"/>
              <a:gd name="connsiteY202" fmla="*/ 2254643 h 2331072"/>
              <a:gd name="connsiteX203" fmla="*/ 1412400 w 2039201"/>
              <a:gd name="connsiteY203" fmla="*/ 2255509 h 2331072"/>
              <a:gd name="connsiteX204" fmla="*/ 1411933 w 2039201"/>
              <a:gd name="connsiteY204" fmla="*/ 2253538 h 2331072"/>
              <a:gd name="connsiteX205" fmla="*/ 1406025 w 2039201"/>
              <a:gd name="connsiteY205" fmla="*/ 2254138 h 2331072"/>
              <a:gd name="connsiteX206" fmla="*/ 1405587 w 2039201"/>
              <a:gd name="connsiteY206" fmla="*/ 2249818 h 2331072"/>
              <a:gd name="connsiteX207" fmla="*/ 1395076 w 2039201"/>
              <a:gd name="connsiteY207" fmla="*/ 2254563 h 2331072"/>
              <a:gd name="connsiteX208" fmla="*/ 1291559 w 2039201"/>
              <a:gd name="connsiteY208" fmla="*/ 2263711 h 2331072"/>
              <a:gd name="connsiteX209" fmla="*/ 1287702 w 2039201"/>
              <a:gd name="connsiteY209" fmla="*/ 2268157 h 2331072"/>
              <a:gd name="connsiteX210" fmla="*/ 1266251 w 2039201"/>
              <a:gd name="connsiteY210" fmla="*/ 2268980 h 2331072"/>
              <a:gd name="connsiteX211" fmla="*/ 1259333 w 2039201"/>
              <a:gd name="connsiteY211" fmla="*/ 2275088 h 2331072"/>
              <a:gd name="connsiteX212" fmla="*/ 1113184 w 2039201"/>
              <a:gd name="connsiteY212" fmla="*/ 2288561 h 2331072"/>
              <a:gd name="connsiteX213" fmla="*/ 1100938 w 2039201"/>
              <a:gd name="connsiteY213" fmla="*/ 2295209 h 2331072"/>
              <a:gd name="connsiteX214" fmla="*/ 1096267 w 2039201"/>
              <a:gd name="connsiteY214" fmla="*/ 2291628 h 2331072"/>
              <a:gd name="connsiteX215" fmla="*/ 738819 w 2039201"/>
              <a:gd name="connsiteY215" fmla="*/ 2323828 h 2331072"/>
              <a:gd name="connsiteX216" fmla="*/ 731901 w 2039201"/>
              <a:gd name="connsiteY216" fmla="*/ 2329936 h 2331072"/>
              <a:gd name="connsiteX217" fmla="*/ 647549 w 2039201"/>
              <a:gd name="connsiteY217" fmla="*/ 2326328 h 2331072"/>
              <a:gd name="connsiteX218" fmla="*/ 581449 w 2039201"/>
              <a:gd name="connsiteY218" fmla="*/ 2322221 h 2331072"/>
              <a:gd name="connsiteX219" fmla="*/ 560811 w 2039201"/>
              <a:gd name="connsiteY219" fmla="*/ 2331072 h 2331072"/>
              <a:gd name="connsiteX220" fmla="*/ 506029 w 2039201"/>
              <a:gd name="connsiteY220" fmla="*/ 2321761 h 2331072"/>
              <a:gd name="connsiteX221" fmla="*/ 423109 w 2039201"/>
              <a:gd name="connsiteY221" fmla="*/ 2300438 h 2331072"/>
              <a:gd name="connsiteX222" fmla="*/ 438147 w 2039201"/>
              <a:gd name="connsiteY222" fmla="*/ 2289452 h 2331072"/>
              <a:gd name="connsiteX223" fmla="*/ 436267 w 2039201"/>
              <a:gd name="connsiteY223" fmla="*/ 2281534 h 2331072"/>
              <a:gd name="connsiteX224" fmla="*/ 418943 w 2039201"/>
              <a:gd name="connsiteY224" fmla="*/ 2280588 h 2331072"/>
              <a:gd name="connsiteX225" fmla="*/ 420783 w 2039201"/>
              <a:gd name="connsiteY225" fmla="*/ 2266886 h 2331072"/>
              <a:gd name="connsiteX226" fmla="*/ 383325 w 2039201"/>
              <a:gd name="connsiteY226" fmla="*/ 2258522 h 2331072"/>
              <a:gd name="connsiteX227" fmla="*/ 372145 w 2039201"/>
              <a:gd name="connsiteY227" fmla="*/ 2265062 h 2331072"/>
              <a:gd name="connsiteX228" fmla="*/ 308836 w 2039201"/>
              <a:gd name="connsiteY228" fmla="*/ 2256617 h 2331072"/>
              <a:gd name="connsiteX229" fmla="*/ 306956 w 2039201"/>
              <a:gd name="connsiteY229" fmla="*/ 2248699 h 2331072"/>
              <a:gd name="connsiteX230" fmla="*/ 340791 w 2039201"/>
              <a:gd name="connsiteY230" fmla="*/ 2242564 h 2331072"/>
              <a:gd name="connsiteX231" fmla="*/ 370633 w 2039201"/>
              <a:gd name="connsiteY231" fmla="*/ 2239538 h 2331072"/>
              <a:gd name="connsiteX232" fmla="*/ 370226 w 2039201"/>
              <a:gd name="connsiteY232" fmla="*/ 2235524 h 2331072"/>
              <a:gd name="connsiteX233" fmla="*/ 275195 w 2039201"/>
              <a:gd name="connsiteY233" fmla="*/ 2222187 h 2331072"/>
              <a:gd name="connsiteX234" fmla="*/ 277443 w 2039201"/>
              <a:gd name="connsiteY234" fmla="*/ 2212498 h 2331072"/>
              <a:gd name="connsiteX235" fmla="*/ 275970 w 2039201"/>
              <a:gd name="connsiteY235" fmla="*/ 2208593 h 2331072"/>
              <a:gd name="connsiteX236" fmla="*/ 245721 w 2039201"/>
              <a:gd name="connsiteY236" fmla="*/ 2207607 h 2331072"/>
              <a:gd name="connsiteX237" fmla="*/ 284864 w 2039201"/>
              <a:gd name="connsiteY237" fmla="*/ 2190122 h 2331072"/>
              <a:gd name="connsiteX238" fmla="*/ 280194 w 2039201"/>
              <a:gd name="connsiteY238" fmla="*/ 2186540 h 2331072"/>
              <a:gd name="connsiteX239" fmla="*/ 282349 w 2039201"/>
              <a:gd name="connsiteY239" fmla="*/ 2178988 h 2331072"/>
              <a:gd name="connsiteX240" fmla="*/ 239708 w 2039201"/>
              <a:gd name="connsiteY240" fmla="*/ 2152568 h 2331072"/>
              <a:gd name="connsiteX241" fmla="*/ 236333 w 2039201"/>
              <a:gd name="connsiteY241" fmla="*/ 2179671 h 2331072"/>
              <a:gd name="connsiteX242" fmla="*/ 235703 w 2039201"/>
              <a:gd name="connsiteY242" fmla="*/ 2191505 h 2331072"/>
              <a:gd name="connsiteX243" fmla="*/ 226245 w 2039201"/>
              <a:gd name="connsiteY243" fmla="*/ 2186874 h 2331072"/>
              <a:gd name="connsiteX244" fmla="*/ 222283 w 2039201"/>
              <a:gd name="connsiteY244" fmla="*/ 2188582 h 2331072"/>
              <a:gd name="connsiteX245" fmla="*/ 219382 w 2039201"/>
              <a:gd name="connsiteY245" fmla="*/ 2233905 h 2331072"/>
              <a:gd name="connsiteX246" fmla="*/ 204546 w 2039201"/>
              <a:gd name="connsiteY246" fmla="*/ 2172830 h 2331072"/>
              <a:gd name="connsiteX247" fmla="*/ 200701 w 2039201"/>
              <a:gd name="connsiteY247" fmla="*/ 2179385 h 2331072"/>
              <a:gd name="connsiteX248" fmla="*/ 192579 w 2039201"/>
              <a:gd name="connsiteY248" fmla="*/ 2174724 h 2331072"/>
              <a:gd name="connsiteX249" fmla="*/ 189515 w 2039201"/>
              <a:gd name="connsiteY249" fmla="*/ 2103680 h 2331072"/>
              <a:gd name="connsiteX250" fmla="*/ 189201 w 2039201"/>
              <a:gd name="connsiteY250" fmla="*/ 2090756 h 2331072"/>
              <a:gd name="connsiteX251" fmla="*/ 185199 w 2039201"/>
              <a:gd name="connsiteY251" fmla="*/ 2090848 h 2331072"/>
              <a:gd name="connsiteX252" fmla="*/ 180455 w 2039201"/>
              <a:gd name="connsiteY252" fmla="*/ 2170156 h 2331072"/>
              <a:gd name="connsiteX253" fmla="*/ 171154 w 2039201"/>
              <a:gd name="connsiteY253" fmla="*/ 2171988 h 2331072"/>
              <a:gd name="connsiteX254" fmla="*/ 170840 w 2039201"/>
              <a:gd name="connsiteY254" fmla="*/ 2159065 h 2331072"/>
              <a:gd name="connsiteX255" fmla="*/ 173194 w 2039201"/>
              <a:gd name="connsiteY255" fmla="*/ 2146080 h 2331072"/>
              <a:gd name="connsiteX256" fmla="*/ 169191 w 2039201"/>
              <a:gd name="connsiteY256" fmla="*/ 2146173 h 2331072"/>
              <a:gd name="connsiteX257" fmla="*/ 167776 w 2039201"/>
              <a:gd name="connsiteY257" fmla="*/ 2088021 h 2331072"/>
              <a:gd name="connsiteX258" fmla="*/ 167619 w 2039201"/>
              <a:gd name="connsiteY258" fmla="*/ 2081560 h 2331072"/>
              <a:gd name="connsiteX259" fmla="*/ 127044 w 2039201"/>
              <a:gd name="connsiteY259" fmla="*/ 2004918 h 2331072"/>
              <a:gd name="connsiteX260" fmla="*/ 129201 w 2039201"/>
              <a:gd name="connsiteY260" fmla="*/ 1983856 h 2331072"/>
              <a:gd name="connsiteX261" fmla="*/ 129043 w 2039201"/>
              <a:gd name="connsiteY261" fmla="*/ 1977395 h 2331072"/>
              <a:gd name="connsiteX262" fmla="*/ 121078 w 2039201"/>
              <a:gd name="connsiteY262" fmla="*/ 1979194 h 2331072"/>
              <a:gd name="connsiteX263" fmla="*/ 122727 w 2039201"/>
              <a:gd name="connsiteY263" fmla="*/ 1992087 h 2331072"/>
              <a:gd name="connsiteX264" fmla="*/ 113428 w 2039201"/>
              <a:gd name="connsiteY264" fmla="*/ 1993918 h 2331072"/>
              <a:gd name="connsiteX265" fmla="*/ 97848 w 2039201"/>
              <a:gd name="connsiteY265" fmla="*/ 1957105 h 2331072"/>
              <a:gd name="connsiteX266" fmla="*/ 100045 w 2039201"/>
              <a:gd name="connsiteY266" fmla="*/ 1937660 h 2331072"/>
              <a:gd name="connsiteX267" fmla="*/ 94119 w 2039201"/>
              <a:gd name="connsiteY267" fmla="*/ 1913553 h 2331072"/>
              <a:gd name="connsiteX268" fmla="*/ 92313 w 2039201"/>
              <a:gd name="connsiteY268" fmla="*/ 1894200 h 2331072"/>
              <a:gd name="connsiteX269" fmla="*/ 102436 w 2039201"/>
              <a:gd name="connsiteY269" fmla="*/ 1871337 h 2331072"/>
              <a:gd name="connsiteX270" fmla="*/ 96667 w 2039201"/>
              <a:gd name="connsiteY270" fmla="*/ 1853691 h 2331072"/>
              <a:gd name="connsiteX271" fmla="*/ 98863 w 2039201"/>
              <a:gd name="connsiteY271" fmla="*/ 1834246 h 2331072"/>
              <a:gd name="connsiteX272" fmla="*/ 90702 w 2039201"/>
              <a:gd name="connsiteY272" fmla="*/ 1827970 h 2331072"/>
              <a:gd name="connsiteX273" fmla="*/ 85324 w 2039201"/>
              <a:gd name="connsiteY273" fmla="*/ 1771525 h 2331072"/>
              <a:gd name="connsiteX274" fmla="*/ 77867 w 2039201"/>
              <a:gd name="connsiteY274" fmla="*/ 1739372 h 2331072"/>
              <a:gd name="connsiteX275" fmla="*/ 85518 w 2039201"/>
              <a:gd name="connsiteY275" fmla="*/ 1724649 h 2331072"/>
              <a:gd name="connsiteX276" fmla="*/ 84027 w 2039201"/>
              <a:gd name="connsiteY276" fmla="*/ 1718218 h 2331072"/>
              <a:gd name="connsiteX277" fmla="*/ 74413 w 2039201"/>
              <a:gd name="connsiteY277" fmla="*/ 1707127 h 2331072"/>
              <a:gd name="connsiteX278" fmla="*/ 71269 w 2039201"/>
              <a:gd name="connsiteY278" fmla="*/ 1577899 h 2331072"/>
              <a:gd name="connsiteX279" fmla="*/ 67109 w 2039201"/>
              <a:gd name="connsiteY279" fmla="*/ 1571531 h 2331072"/>
              <a:gd name="connsiteX280" fmla="*/ 67815 w 2039201"/>
              <a:gd name="connsiteY280" fmla="*/ 1545653 h 2331072"/>
              <a:gd name="connsiteX281" fmla="*/ 61731 w 2039201"/>
              <a:gd name="connsiteY281" fmla="*/ 1515085 h 2331072"/>
              <a:gd name="connsiteX282" fmla="*/ 59645 w 2039201"/>
              <a:gd name="connsiteY282" fmla="*/ 1319565 h 2331072"/>
              <a:gd name="connsiteX283" fmla="*/ 61801 w 2039201"/>
              <a:gd name="connsiteY283" fmla="*/ 1298505 h 2331072"/>
              <a:gd name="connsiteX284" fmla="*/ 57838 w 2039201"/>
              <a:gd name="connsiteY284" fmla="*/ 1300213 h 2331072"/>
              <a:gd name="connsiteX285" fmla="*/ 55127 w 2039201"/>
              <a:gd name="connsiteY285" fmla="*/ 1188753 h 2331072"/>
              <a:gd name="connsiteX286" fmla="*/ 47395 w 2039201"/>
              <a:gd name="connsiteY286" fmla="*/ 1145294 h 2331072"/>
              <a:gd name="connsiteX287" fmla="*/ 53946 w 2039201"/>
              <a:gd name="connsiteY287" fmla="*/ 1085340 h 2331072"/>
              <a:gd name="connsiteX288" fmla="*/ 44331 w 2039201"/>
              <a:gd name="connsiteY288" fmla="*/ 1074248 h 2331072"/>
              <a:gd name="connsiteX289" fmla="*/ 43859 w 2039201"/>
              <a:gd name="connsiteY289" fmla="*/ 1054865 h 2331072"/>
              <a:gd name="connsiteX290" fmla="*/ 42796 w 2039201"/>
              <a:gd name="connsiteY290" fmla="*/ 956296 h 2331072"/>
              <a:gd name="connsiteX291" fmla="*/ 17919 w 2039201"/>
              <a:gd name="connsiteY291" fmla="*/ 921316 h 2331072"/>
              <a:gd name="connsiteX292" fmla="*/ 17761 w 2039201"/>
              <a:gd name="connsiteY292" fmla="*/ 914853 h 2331072"/>
              <a:gd name="connsiteX293" fmla="*/ 25451 w 2039201"/>
              <a:gd name="connsiteY293" fmla="*/ 901745 h 2331072"/>
              <a:gd name="connsiteX294" fmla="*/ 23646 w 2039201"/>
              <a:gd name="connsiteY294" fmla="*/ 882392 h 2331072"/>
              <a:gd name="connsiteX295" fmla="*/ 30667 w 2039201"/>
              <a:gd name="connsiteY295" fmla="*/ 828084 h 2331072"/>
              <a:gd name="connsiteX296" fmla="*/ 29876 w 2039201"/>
              <a:gd name="connsiteY296" fmla="*/ 810119 h 2331072"/>
              <a:gd name="connsiteX297" fmla="*/ 28567 w 2039201"/>
              <a:gd name="connsiteY297" fmla="*/ 809353 h 2331072"/>
              <a:gd name="connsiteX298" fmla="*/ 27859 w 2039201"/>
              <a:gd name="connsiteY298" fmla="*/ 805673 h 2331072"/>
              <a:gd name="connsiteX299" fmla="*/ 29665 w 2039201"/>
              <a:gd name="connsiteY299" fmla="*/ 805323 h 2331072"/>
              <a:gd name="connsiteX300" fmla="*/ 28624 w 2039201"/>
              <a:gd name="connsiteY300" fmla="*/ 781663 h 2331072"/>
              <a:gd name="connsiteX301" fmla="*/ 26838 w 2039201"/>
              <a:gd name="connsiteY301" fmla="*/ 779158 h 2331072"/>
              <a:gd name="connsiteX302" fmla="*/ 28401 w 2039201"/>
              <a:gd name="connsiteY302" fmla="*/ 776585 h 2331072"/>
              <a:gd name="connsiteX303" fmla="*/ 27077 w 2039201"/>
              <a:gd name="connsiteY303" fmla="*/ 746512 h 2331072"/>
              <a:gd name="connsiteX304" fmla="*/ 18629 w 2039201"/>
              <a:gd name="connsiteY304" fmla="*/ 743540 h 2331072"/>
              <a:gd name="connsiteX305" fmla="*/ 19438 w 2039201"/>
              <a:gd name="connsiteY305" fmla="*/ 732177 h 2331072"/>
              <a:gd name="connsiteX306" fmla="*/ 17322 w 2039201"/>
              <a:gd name="connsiteY306" fmla="*/ 732226 h 2331072"/>
              <a:gd name="connsiteX307" fmla="*/ 19676 w 2039201"/>
              <a:gd name="connsiteY307" fmla="*/ 719241 h 2331072"/>
              <a:gd name="connsiteX308" fmla="*/ 20306 w 2039201"/>
              <a:gd name="connsiteY308" fmla="*/ 719968 h 2331072"/>
              <a:gd name="connsiteX309" fmla="*/ 20831 w 2039201"/>
              <a:gd name="connsiteY309" fmla="*/ 712584 h 2331072"/>
              <a:gd name="connsiteX310" fmla="*/ 14568 w 2039201"/>
              <a:gd name="connsiteY310" fmla="*/ 687084 h 2331072"/>
              <a:gd name="connsiteX311" fmla="*/ 29053 w 2039201"/>
              <a:gd name="connsiteY311" fmla="*/ 677599 h 2331072"/>
              <a:gd name="connsiteX312" fmla="*/ 5614 w 2039201"/>
              <a:gd name="connsiteY312" fmla="*/ 668783 h 2331072"/>
              <a:gd name="connsiteX313" fmla="*/ 9124 w 2039201"/>
              <a:gd name="connsiteY313" fmla="*/ 637573 h 2331072"/>
              <a:gd name="connsiteX314" fmla="*/ 99 w 2039201"/>
              <a:gd name="connsiteY314" fmla="*/ 625965 h 2331072"/>
              <a:gd name="connsiteX315" fmla="*/ 9342 w 2039201"/>
              <a:gd name="connsiteY315" fmla="*/ 617496 h 2331072"/>
              <a:gd name="connsiteX316" fmla="*/ 2863 w 2039201"/>
              <a:gd name="connsiteY316" fmla="*/ 612072 h 2331072"/>
              <a:gd name="connsiteX317" fmla="*/ 314 w 2039201"/>
              <a:gd name="connsiteY317" fmla="*/ 605887 h 2331072"/>
              <a:gd name="connsiteX318" fmla="*/ 5555 w 2039201"/>
              <a:gd name="connsiteY318" fmla="*/ 604873 h 2331072"/>
              <a:gd name="connsiteX319" fmla="*/ 7377 w 2039201"/>
              <a:gd name="connsiteY319" fmla="*/ 522471 h 2331072"/>
              <a:gd name="connsiteX320" fmla="*/ 2313 w 2039201"/>
              <a:gd name="connsiteY320" fmla="*/ 524406 h 2331072"/>
              <a:gd name="connsiteX321" fmla="*/ 12834 w 2039201"/>
              <a:gd name="connsiteY321" fmla="*/ 501379 h 2331072"/>
              <a:gd name="connsiteX322" fmla="*/ 19763 w 2039201"/>
              <a:gd name="connsiteY322" fmla="*/ 512678 h 2331072"/>
              <a:gd name="connsiteX323" fmla="*/ 23687 w 2039201"/>
              <a:gd name="connsiteY323" fmla="*/ 513108 h 2331072"/>
              <a:gd name="connsiteX324" fmla="*/ 26926 w 2039201"/>
              <a:gd name="connsiteY324" fmla="*/ 468553 h 2331072"/>
              <a:gd name="connsiteX325" fmla="*/ 31790 w 2039201"/>
              <a:gd name="connsiteY325" fmla="*/ 449045 h 2331072"/>
              <a:gd name="connsiteX326" fmla="*/ 29984 w 2039201"/>
              <a:gd name="connsiteY326" fmla="*/ 429692 h 2331072"/>
              <a:gd name="connsiteX327" fmla="*/ 36144 w 2039201"/>
              <a:gd name="connsiteY327" fmla="*/ 408537 h 2331072"/>
              <a:gd name="connsiteX328" fmla="*/ 45759 w 2039201"/>
              <a:gd name="connsiteY328" fmla="*/ 419628 h 2331072"/>
              <a:gd name="connsiteX329" fmla="*/ 56279 w 2039201"/>
              <a:gd name="connsiteY329" fmla="*/ 416273 h 2331072"/>
              <a:gd name="connsiteX330" fmla="*/ 52521 w 2039201"/>
              <a:gd name="connsiteY330" fmla="*/ 415469 h 2331072"/>
              <a:gd name="connsiteX331" fmla="*/ 77549 w 2039201"/>
              <a:gd name="connsiteY331" fmla="*/ 364815 h 2331072"/>
              <a:gd name="connsiteX332" fmla="*/ 100312 w 2039201"/>
              <a:gd name="connsiteY332" fmla="*/ 324878 h 2331072"/>
              <a:gd name="connsiteX333" fmla="*/ 82484 w 2039201"/>
              <a:gd name="connsiteY333" fmla="*/ 314348 h 2331072"/>
              <a:gd name="connsiteX334" fmla="*/ 115883 w 2039201"/>
              <a:gd name="connsiteY334" fmla="*/ 280117 h 2331072"/>
              <a:gd name="connsiteX335" fmla="*/ 184225 w 2039201"/>
              <a:gd name="connsiteY335" fmla="*/ 226920 h 2331072"/>
              <a:gd name="connsiteX336" fmla="*/ 208380 w 2039201"/>
              <a:gd name="connsiteY336" fmla="*/ 233723 h 2331072"/>
              <a:gd name="connsiteX337" fmla="*/ 228221 w 2039201"/>
              <a:gd name="connsiteY337" fmla="*/ 231093 h 2331072"/>
              <a:gd name="connsiteX338" fmla="*/ 233866 w 2039201"/>
              <a:gd name="connsiteY338" fmla="*/ 220652 h 2331072"/>
              <a:gd name="connsiteX339" fmla="*/ 267230 w 2039201"/>
              <a:gd name="connsiteY339" fmla="*/ 219118 h 2331072"/>
              <a:gd name="connsiteX340" fmla="*/ 294982 w 2039201"/>
              <a:gd name="connsiteY340" fmla="*/ 195329 h 2331072"/>
              <a:gd name="connsiteX341" fmla="*/ 281031 w 2039201"/>
              <a:gd name="connsiteY341" fmla="*/ 189959 h 2331072"/>
              <a:gd name="connsiteX342" fmla="*/ 313931 w 2039201"/>
              <a:gd name="connsiteY342" fmla="*/ 150844 h 2331072"/>
              <a:gd name="connsiteX343" fmla="*/ 333776 w 2039201"/>
              <a:gd name="connsiteY343" fmla="*/ 148214 h 2331072"/>
              <a:gd name="connsiteX344" fmla="*/ 342391 w 2039201"/>
              <a:gd name="connsiteY344" fmla="*/ 167080 h 2331072"/>
              <a:gd name="connsiteX345" fmla="*/ 344125 w 2039201"/>
              <a:gd name="connsiteY345" fmla="*/ 184176 h 2331072"/>
              <a:gd name="connsiteX346" fmla="*/ 354080 w 2039201"/>
              <a:gd name="connsiteY346" fmla="*/ 183166 h 2331072"/>
              <a:gd name="connsiteX347" fmla="*/ 405091 w 2039201"/>
              <a:gd name="connsiteY347" fmla="*/ 124324 h 2331072"/>
              <a:gd name="connsiteX348" fmla="*/ 428501 w 2039201"/>
              <a:gd name="connsiteY348" fmla="*/ 123801 h 2331072"/>
              <a:gd name="connsiteX349" fmla="*/ 438392 w 2039201"/>
              <a:gd name="connsiteY349" fmla="*/ 122181 h 2331072"/>
              <a:gd name="connsiteX350" fmla="*/ 446610 w 2039201"/>
              <a:gd name="connsiteY350" fmla="*/ 104075 h 2331072"/>
              <a:gd name="connsiteX351" fmla="*/ 482140 w 2039201"/>
              <a:gd name="connsiteY351" fmla="*/ 123912 h 2331072"/>
              <a:gd name="connsiteX352" fmla="*/ 491846 w 2039201"/>
              <a:gd name="connsiteY352" fmla="*/ 120461 h 2331072"/>
              <a:gd name="connsiteX353" fmla="*/ 511937 w 2039201"/>
              <a:gd name="connsiteY353" fmla="*/ 120273 h 2331072"/>
              <a:gd name="connsiteX354" fmla="*/ 517979 w 2039201"/>
              <a:gd name="connsiteY354" fmla="*/ 146803 h 2331072"/>
              <a:gd name="connsiteX355" fmla="*/ 518474 w 2039201"/>
              <a:gd name="connsiteY355" fmla="*/ 151687 h 2331072"/>
              <a:gd name="connsiteX356" fmla="*/ 528427 w 2039201"/>
              <a:gd name="connsiteY356" fmla="*/ 150678 h 2331072"/>
              <a:gd name="connsiteX357" fmla="*/ 541980 w 2039201"/>
              <a:gd name="connsiteY357" fmla="*/ 119076 h 2331072"/>
              <a:gd name="connsiteX358" fmla="*/ 565144 w 2039201"/>
              <a:gd name="connsiteY358" fmla="*/ 116111 h 2331072"/>
              <a:gd name="connsiteX359" fmla="*/ 565639 w 2039201"/>
              <a:gd name="connsiteY359" fmla="*/ 120995 h 2331072"/>
              <a:gd name="connsiteX360" fmla="*/ 559498 w 2039201"/>
              <a:gd name="connsiteY360" fmla="*/ 126553 h 2331072"/>
              <a:gd name="connsiteX361" fmla="*/ 569453 w 2039201"/>
              <a:gd name="connsiteY361" fmla="*/ 125543 h 2331072"/>
              <a:gd name="connsiteX362" fmla="*/ 571683 w 2039201"/>
              <a:gd name="connsiteY362" fmla="*/ 147525 h 2331072"/>
              <a:gd name="connsiteX363" fmla="*/ 571930 w 2039201"/>
              <a:gd name="connsiteY363" fmla="*/ 149967 h 2331072"/>
              <a:gd name="connsiteX364" fmla="*/ 576409 w 2039201"/>
              <a:gd name="connsiteY364" fmla="*/ 149962 h 2331072"/>
              <a:gd name="connsiteX365" fmla="*/ 574400 w 2039201"/>
              <a:gd name="connsiteY365" fmla="*/ 144426 h 2331072"/>
              <a:gd name="connsiteX366" fmla="*/ 592869 w 2039201"/>
              <a:gd name="connsiteY366" fmla="*/ 124983 h 2331072"/>
              <a:gd name="connsiteX367" fmla="*/ 622145 w 2039201"/>
              <a:gd name="connsiteY367" fmla="*/ 131474 h 2331072"/>
              <a:gd name="connsiteX368" fmla="*/ 790193 w 2039201"/>
              <a:gd name="connsiteY368" fmla="*/ 95508 h 2331072"/>
              <a:gd name="connsiteX369" fmla="*/ 806924 w 2039201"/>
              <a:gd name="connsiteY369" fmla="*/ 99217 h 2331072"/>
              <a:gd name="connsiteX370" fmla="*/ 854666 w 2039201"/>
              <a:gd name="connsiteY370" fmla="*/ 86266 h 2331072"/>
              <a:gd name="connsiteX371" fmla="*/ 891491 w 2039201"/>
              <a:gd name="connsiteY371" fmla="*/ 86585 h 2331072"/>
              <a:gd name="connsiteX372" fmla="*/ 890948 w 2039201"/>
              <a:gd name="connsiteY372" fmla="*/ 81234 h 2331072"/>
              <a:gd name="connsiteX373" fmla="*/ 988199 w 2039201"/>
              <a:gd name="connsiteY373" fmla="*/ 72722 h 2331072"/>
              <a:gd name="connsiteX374" fmla="*/ 1022716 w 2039201"/>
              <a:gd name="connsiteY374" fmla="*/ 50300 h 2331072"/>
              <a:gd name="connsiteX375" fmla="*/ 1112416 w 2039201"/>
              <a:gd name="connsiteY375" fmla="*/ 47960 h 2331072"/>
              <a:gd name="connsiteX376" fmla="*/ 1107827 w 2039201"/>
              <a:gd name="connsiteY376" fmla="*/ 43018 h 2331072"/>
              <a:gd name="connsiteX377" fmla="*/ 1196986 w 2039201"/>
              <a:gd name="connsiteY377" fmla="*/ 35327 h 2331072"/>
              <a:gd name="connsiteX378" fmla="*/ 1232725 w 2039201"/>
              <a:gd name="connsiteY378" fmla="*/ 24944 h 2331072"/>
              <a:gd name="connsiteX379" fmla="*/ 1387343 w 2039201"/>
              <a:gd name="connsiteY379" fmla="*/ 27845 h 2331072"/>
              <a:gd name="connsiteX380" fmla="*/ 1439224 w 2039201"/>
              <a:gd name="connsiteY380" fmla="*/ 45478 h 2331072"/>
              <a:gd name="connsiteX381" fmla="*/ 1438892 w 2039201"/>
              <a:gd name="connsiteY381" fmla="*/ 42213 h 2331072"/>
              <a:gd name="connsiteX382" fmla="*/ 1470891 w 2039201"/>
              <a:gd name="connsiteY382" fmla="*/ 40319 h 2331072"/>
              <a:gd name="connsiteX383" fmla="*/ 1480939 w 2039201"/>
              <a:gd name="connsiteY383" fmla="*/ 20379 h 2331072"/>
              <a:gd name="connsiteX384" fmla="*/ 1510825 w 2039201"/>
              <a:gd name="connsiteY384" fmla="*/ 24105 h 2331072"/>
              <a:gd name="connsiteX385" fmla="*/ 1508954 w 2039201"/>
              <a:gd name="connsiteY385" fmla="*/ 18888 h 2331072"/>
              <a:gd name="connsiteX386" fmla="*/ 1538298 w 2039201"/>
              <a:gd name="connsiteY386" fmla="*/ 17263 h 2331072"/>
              <a:gd name="connsiteX387" fmla="*/ 1549568 w 2039201"/>
              <a:gd name="connsiteY387" fmla="*/ 9363 h 2331072"/>
              <a:gd name="connsiteX388" fmla="*/ 1601550 w 2039201"/>
              <a:gd name="connsiteY388" fmla="*/ 22674 h 2331072"/>
              <a:gd name="connsiteX389" fmla="*/ 1611145 w 2039201"/>
              <a:gd name="connsiteY389" fmla="*/ 33534 h 2331072"/>
              <a:gd name="connsiteX390" fmla="*/ 1616035 w 2039201"/>
              <a:gd name="connsiteY390" fmla="*/ 17548 h 2331072"/>
              <a:gd name="connsiteX391" fmla="*/ 1635799 w 2039201"/>
              <a:gd name="connsiteY391" fmla="*/ 0 h 233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</a:cxnLst>
            <a:rect l="l" t="t" r="r" b="b"/>
            <a:pathLst>
              <a:path w="2039201" h="2331072">
                <a:moveTo>
                  <a:pt x="456441" y="2310573"/>
                </a:moveTo>
                <a:lnTo>
                  <a:pt x="457255" y="2318600"/>
                </a:lnTo>
                <a:lnTo>
                  <a:pt x="453127" y="2320369"/>
                </a:lnTo>
                <a:lnTo>
                  <a:pt x="452178" y="2311005"/>
                </a:lnTo>
                <a:close/>
                <a:moveTo>
                  <a:pt x="454522" y="2281035"/>
                </a:moveTo>
                <a:lnTo>
                  <a:pt x="450393" y="2282804"/>
                </a:lnTo>
                <a:lnTo>
                  <a:pt x="451207" y="2290831"/>
                </a:lnTo>
                <a:lnTo>
                  <a:pt x="455472" y="2290398"/>
                </a:lnTo>
                <a:close/>
                <a:moveTo>
                  <a:pt x="1673407" y="2222118"/>
                </a:moveTo>
                <a:lnTo>
                  <a:pt x="1681566" y="2249672"/>
                </a:lnTo>
                <a:cubicBezTo>
                  <a:pt x="1683085" y="2255825"/>
                  <a:pt x="1680304" y="2259260"/>
                  <a:pt x="1673223" y="2259979"/>
                </a:cubicBezTo>
                <a:cubicBezTo>
                  <a:pt x="1672409" y="2251952"/>
                  <a:pt x="1668930" y="2239691"/>
                  <a:pt x="1662786" y="2223195"/>
                </a:cubicBezTo>
                <a:close/>
                <a:moveTo>
                  <a:pt x="1674947" y="2197634"/>
                </a:moveTo>
                <a:lnTo>
                  <a:pt x="1675897" y="2206998"/>
                </a:lnTo>
                <a:lnTo>
                  <a:pt x="1666604" y="2207941"/>
                </a:lnTo>
                <a:cubicBezTo>
                  <a:pt x="1665176" y="2202680"/>
                  <a:pt x="1667958" y="2199245"/>
                  <a:pt x="1674947" y="2197634"/>
                </a:cubicBezTo>
                <a:close/>
                <a:moveTo>
                  <a:pt x="243843" y="2123841"/>
                </a:moveTo>
                <a:lnTo>
                  <a:pt x="243665" y="2125076"/>
                </a:lnTo>
                <a:lnTo>
                  <a:pt x="244877" y="2124885"/>
                </a:lnTo>
                <a:close/>
                <a:moveTo>
                  <a:pt x="1851352" y="2090228"/>
                </a:moveTo>
                <a:lnTo>
                  <a:pt x="1823029" y="2093101"/>
                </a:lnTo>
                <a:lnTo>
                  <a:pt x="1827434" y="2096252"/>
                </a:lnTo>
                <a:lnTo>
                  <a:pt x="1851714" y="2093789"/>
                </a:lnTo>
                <a:close/>
                <a:moveTo>
                  <a:pt x="1936419" y="2082499"/>
                </a:moveTo>
                <a:lnTo>
                  <a:pt x="1940825" y="2085650"/>
                </a:lnTo>
                <a:lnTo>
                  <a:pt x="1912501" y="2088523"/>
                </a:lnTo>
                <a:lnTo>
                  <a:pt x="1912140" y="2084961"/>
                </a:lnTo>
                <a:close/>
                <a:moveTo>
                  <a:pt x="2011527" y="1443143"/>
                </a:moveTo>
                <a:lnTo>
                  <a:pt x="2001043" y="1445558"/>
                </a:lnTo>
                <a:cubicBezTo>
                  <a:pt x="2001676" y="1451801"/>
                  <a:pt x="2005487" y="1454117"/>
                  <a:pt x="2012477" y="1452507"/>
                </a:cubicBezTo>
                <a:close/>
                <a:moveTo>
                  <a:pt x="152659" y="246160"/>
                </a:moveTo>
                <a:lnTo>
                  <a:pt x="152907" y="248603"/>
                </a:lnTo>
                <a:lnTo>
                  <a:pt x="133000" y="250622"/>
                </a:lnTo>
                <a:lnTo>
                  <a:pt x="129437" y="248516"/>
                </a:lnTo>
                <a:close/>
                <a:moveTo>
                  <a:pt x="222393" y="239704"/>
                </a:moveTo>
                <a:lnTo>
                  <a:pt x="202486" y="241723"/>
                </a:lnTo>
                <a:lnTo>
                  <a:pt x="202734" y="244166"/>
                </a:lnTo>
                <a:lnTo>
                  <a:pt x="225956" y="241811"/>
                </a:lnTo>
                <a:close/>
                <a:moveTo>
                  <a:pt x="1788610" y="171009"/>
                </a:moveTo>
                <a:lnTo>
                  <a:pt x="1783300" y="171547"/>
                </a:lnTo>
                <a:lnTo>
                  <a:pt x="1784250" y="180912"/>
                </a:lnTo>
                <a:lnTo>
                  <a:pt x="1789560" y="180374"/>
                </a:lnTo>
                <a:close/>
                <a:moveTo>
                  <a:pt x="1713421" y="157012"/>
                </a:moveTo>
                <a:lnTo>
                  <a:pt x="1708111" y="157550"/>
                </a:lnTo>
                <a:lnTo>
                  <a:pt x="1709061" y="166914"/>
                </a:lnTo>
                <a:lnTo>
                  <a:pt x="1714371" y="166375"/>
                </a:lnTo>
                <a:close/>
                <a:moveTo>
                  <a:pt x="1661965" y="125739"/>
                </a:moveTo>
                <a:cubicBezTo>
                  <a:pt x="1669769" y="132156"/>
                  <a:pt x="1674385" y="137995"/>
                  <a:pt x="1675813" y="143256"/>
                </a:cubicBezTo>
                <a:lnTo>
                  <a:pt x="1695591" y="139899"/>
                </a:lnTo>
                <a:lnTo>
                  <a:pt x="1694234" y="126521"/>
                </a:lnTo>
                <a:close/>
                <a:moveTo>
                  <a:pt x="1635799" y="0"/>
                </a:moveTo>
                <a:cubicBezTo>
                  <a:pt x="1661685" y="17197"/>
                  <a:pt x="1675297" y="27980"/>
                  <a:pt x="1676635" y="32349"/>
                </a:cubicBezTo>
                <a:lnTo>
                  <a:pt x="1666557" y="38777"/>
                </a:lnTo>
                <a:cubicBezTo>
                  <a:pt x="1666919" y="42345"/>
                  <a:pt x="1668869" y="43948"/>
                  <a:pt x="1672410" y="43589"/>
                </a:cubicBezTo>
                <a:cubicBezTo>
                  <a:pt x="1673011" y="75965"/>
                  <a:pt x="1670666" y="96926"/>
                  <a:pt x="1665375" y="106472"/>
                </a:cubicBezTo>
                <a:cubicBezTo>
                  <a:pt x="1665828" y="110932"/>
                  <a:pt x="1675266" y="115831"/>
                  <a:pt x="1693692" y="121170"/>
                </a:cubicBezTo>
                <a:lnTo>
                  <a:pt x="1697674" y="120767"/>
                </a:lnTo>
                <a:lnTo>
                  <a:pt x="1700135" y="92135"/>
                </a:lnTo>
                <a:lnTo>
                  <a:pt x="1704117" y="91731"/>
                </a:lnTo>
                <a:cubicBezTo>
                  <a:pt x="1716418" y="89582"/>
                  <a:pt x="1734707" y="93583"/>
                  <a:pt x="1758986" y="103735"/>
                </a:cubicBezTo>
                <a:cubicBezTo>
                  <a:pt x="1759257" y="106411"/>
                  <a:pt x="1757939" y="111049"/>
                  <a:pt x="1755032" y="117651"/>
                </a:cubicBezTo>
                <a:cubicBezTo>
                  <a:pt x="1755575" y="123002"/>
                  <a:pt x="1759929" y="130670"/>
                  <a:pt x="1768095" y="140653"/>
                </a:cubicBezTo>
                <a:cubicBezTo>
                  <a:pt x="1768366" y="143329"/>
                  <a:pt x="1765404" y="144981"/>
                  <a:pt x="1759208" y="145610"/>
                </a:cubicBezTo>
                <a:lnTo>
                  <a:pt x="1760158" y="154974"/>
                </a:lnTo>
                <a:lnTo>
                  <a:pt x="1770780" y="153896"/>
                </a:lnTo>
                <a:lnTo>
                  <a:pt x="1768502" y="144667"/>
                </a:lnTo>
                <a:lnTo>
                  <a:pt x="1773812" y="144129"/>
                </a:lnTo>
                <a:lnTo>
                  <a:pt x="1784840" y="147064"/>
                </a:lnTo>
                <a:lnTo>
                  <a:pt x="1783483" y="133687"/>
                </a:lnTo>
                <a:lnTo>
                  <a:pt x="1793969" y="131271"/>
                </a:lnTo>
                <a:lnTo>
                  <a:pt x="1820550" y="142090"/>
                </a:lnTo>
                <a:cubicBezTo>
                  <a:pt x="1820912" y="145658"/>
                  <a:pt x="1820082" y="150698"/>
                  <a:pt x="1818059" y="157210"/>
                </a:cubicBezTo>
                <a:lnTo>
                  <a:pt x="1830579" y="174861"/>
                </a:lnTo>
                <a:cubicBezTo>
                  <a:pt x="1831393" y="182887"/>
                  <a:pt x="1831333" y="195507"/>
                  <a:pt x="1830396" y="212722"/>
                </a:cubicBezTo>
                <a:cubicBezTo>
                  <a:pt x="1837173" y="235461"/>
                  <a:pt x="1842604" y="249326"/>
                  <a:pt x="1846686" y="254318"/>
                </a:cubicBezTo>
                <a:cubicBezTo>
                  <a:pt x="1843146" y="254677"/>
                  <a:pt x="1841557" y="256641"/>
                  <a:pt x="1841919" y="260207"/>
                </a:cubicBezTo>
                <a:lnTo>
                  <a:pt x="1842326" y="264220"/>
                </a:lnTo>
                <a:lnTo>
                  <a:pt x="1852946" y="263143"/>
                </a:lnTo>
                <a:cubicBezTo>
                  <a:pt x="1861293" y="274911"/>
                  <a:pt x="1868962" y="279989"/>
                  <a:pt x="1875952" y="278380"/>
                </a:cubicBezTo>
                <a:cubicBezTo>
                  <a:pt x="1881360" y="322881"/>
                  <a:pt x="1883053" y="348388"/>
                  <a:pt x="1881031" y="354900"/>
                </a:cubicBezTo>
                <a:cubicBezTo>
                  <a:pt x="1887226" y="354272"/>
                  <a:pt x="1895257" y="362918"/>
                  <a:pt x="1905122" y="380839"/>
                </a:cubicBezTo>
                <a:cubicBezTo>
                  <a:pt x="1905846" y="387974"/>
                  <a:pt x="1904708" y="394396"/>
                  <a:pt x="1901711" y="400106"/>
                </a:cubicBezTo>
                <a:lnTo>
                  <a:pt x="1911198" y="427525"/>
                </a:lnTo>
                <a:lnTo>
                  <a:pt x="1915918" y="460834"/>
                </a:lnTo>
                <a:lnTo>
                  <a:pt x="1914785" y="489330"/>
                </a:lnTo>
                <a:cubicBezTo>
                  <a:pt x="1918867" y="494322"/>
                  <a:pt x="1921406" y="501723"/>
                  <a:pt x="1922401" y="511534"/>
                </a:cubicBezTo>
                <a:lnTo>
                  <a:pt x="1921811" y="545381"/>
                </a:lnTo>
                <a:cubicBezTo>
                  <a:pt x="1925351" y="545022"/>
                  <a:pt x="1927302" y="546626"/>
                  <a:pt x="1927664" y="550193"/>
                </a:cubicBezTo>
                <a:cubicBezTo>
                  <a:pt x="1924395" y="553228"/>
                  <a:pt x="1924770" y="583374"/>
                  <a:pt x="1928789" y="640630"/>
                </a:cubicBezTo>
                <a:cubicBezTo>
                  <a:pt x="1932963" y="646514"/>
                  <a:pt x="1935627" y="650749"/>
                  <a:pt x="1936784" y="653335"/>
                </a:cubicBezTo>
                <a:lnTo>
                  <a:pt x="1926706" y="659763"/>
                </a:lnTo>
                <a:lnTo>
                  <a:pt x="1932966" y="668588"/>
                </a:lnTo>
                <a:lnTo>
                  <a:pt x="1937686" y="701897"/>
                </a:lnTo>
                <a:lnTo>
                  <a:pt x="1933326" y="711801"/>
                </a:lnTo>
                <a:cubicBezTo>
                  <a:pt x="1936866" y="711442"/>
                  <a:pt x="1938772" y="712599"/>
                  <a:pt x="1939043" y="715275"/>
                </a:cubicBezTo>
                <a:lnTo>
                  <a:pt x="1950789" y="804635"/>
                </a:lnTo>
                <a:lnTo>
                  <a:pt x="1949248" y="829118"/>
                </a:lnTo>
                <a:cubicBezTo>
                  <a:pt x="1952788" y="828759"/>
                  <a:pt x="1954740" y="830363"/>
                  <a:pt x="1955101" y="833930"/>
                </a:cubicBezTo>
                <a:cubicBezTo>
                  <a:pt x="1955373" y="836605"/>
                  <a:pt x="1954497" y="841200"/>
                  <a:pt x="1952476" y="847712"/>
                </a:cubicBezTo>
                <a:lnTo>
                  <a:pt x="1958736" y="856537"/>
                </a:lnTo>
                <a:cubicBezTo>
                  <a:pt x="1960093" y="869915"/>
                  <a:pt x="1960529" y="887440"/>
                  <a:pt x="1960044" y="909114"/>
                </a:cubicBezTo>
                <a:lnTo>
                  <a:pt x="1967798" y="932654"/>
                </a:lnTo>
                <a:cubicBezTo>
                  <a:pt x="1969012" y="962264"/>
                  <a:pt x="1971419" y="990402"/>
                  <a:pt x="1975018" y="1017066"/>
                </a:cubicBezTo>
                <a:lnTo>
                  <a:pt x="1984080" y="1093183"/>
                </a:lnTo>
                <a:lnTo>
                  <a:pt x="1981046" y="1102951"/>
                </a:lnTo>
                <a:cubicBezTo>
                  <a:pt x="1984587" y="1102592"/>
                  <a:pt x="1986492" y="1103750"/>
                  <a:pt x="1986763" y="1106426"/>
                </a:cubicBezTo>
                <a:lnTo>
                  <a:pt x="1994333" y="1167828"/>
                </a:lnTo>
                <a:lnTo>
                  <a:pt x="1991300" y="1177595"/>
                </a:lnTo>
                <a:cubicBezTo>
                  <a:pt x="1994840" y="1177236"/>
                  <a:pt x="1996791" y="1178841"/>
                  <a:pt x="1997153" y="1182409"/>
                </a:cubicBezTo>
                <a:lnTo>
                  <a:pt x="1992793" y="1192311"/>
                </a:lnTo>
                <a:lnTo>
                  <a:pt x="1998103" y="1191773"/>
                </a:lnTo>
                <a:cubicBezTo>
                  <a:pt x="2002264" y="1232796"/>
                  <a:pt x="1999919" y="1253757"/>
                  <a:pt x="1991068" y="1254655"/>
                </a:cubicBezTo>
                <a:cubicBezTo>
                  <a:pt x="1997283" y="1263035"/>
                  <a:pt x="2003045" y="1266956"/>
                  <a:pt x="2008357" y="1266417"/>
                </a:cubicBezTo>
                <a:cubicBezTo>
                  <a:pt x="2008990" y="1272660"/>
                  <a:pt x="2007022" y="1284122"/>
                  <a:pt x="2002455" y="1300804"/>
                </a:cubicBezTo>
                <a:cubicBezTo>
                  <a:pt x="2005995" y="1300445"/>
                  <a:pt x="2007946" y="1302048"/>
                  <a:pt x="2008308" y="1305616"/>
                </a:cubicBezTo>
                <a:lnTo>
                  <a:pt x="1999045" y="1320071"/>
                </a:lnTo>
                <a:cubicBezTo>
                  <a:pt x="2007895" y="1319173"/>
                  <a:pt x="2013839" y="1324877"/>
                  <a:pt x="2016875" y="1337183"/>
                </a:cubicBezTo>
                <a:lnTo>
                  <a:pt x="2006400" y="1405821"/>
                </a:lnTo>
                <a:cubicBezTo>
                  <a:pt x="2016589" y="1409292"/>
                  <a:pt x="2022352" y="1413212"/>
                  <a:pt x="2023689" y="1417582"/>
                </a:cubicBezTo>
                <a:lnTo>
                  <a:pt x="2014560" y="1433374"/>
                </a:lnTo>
                <a:lnTo>
                  <a:pt x="2015103" y="1438725"/>
                </a:lnTo>
                <a:cubicBezTo>
                  <a:pt x="2015736" y="1444968"/>
                  <a:pt x="2019548" y="1447285"/>
                  <a:pt x="2026538" y="1445675"/>
                </a:cubicBezTo>
                <a:cubicBezTo>
                  <a:pt x="2030046" y="1471448"/>
                  <a:pt x="2025162" y="1485008"/>
                  <a:pt x="2011887" y="1486355"/>
                </a:cubicBezTo>
                <a:lnTo>
                  <a:pt x="2012430" y="1491705"/>
                </a:lnTo>
                <a:lnTo>
                  <a:pt x="2030124" y="1507480"/>
                </a:lnTo>
                <a:lnTo>
                  <a:pt x="2030667" y="1512831"/>
                </a:lnTo>
                <a:lnTo>
                  <a:pt x="2026307" y="1522734"/>
                </a:lnTo>
                <a:lnTo>
                  <a:pt x="2015279" y="1519799"/>
                </a:lnTo>
                <a:lnTo>
                  <a:pt x="2006528" y="1526092"/>
                </a:lnTo>
                <a:cubicBezTo>
                  <a:pt x="2007161" y="1532335"/>
                  <a:pt x="2010972" y="1534651"/>
                  <a:pt x="2017963" y="1533041"/>
                </a:cubicBezTo>
                <a:cubicBezTo>
                  <a:pt x="2019139" y="1544634"/>
                  <a:pt x="2019259" y="1559038"/>
                  <a:pt x="2018322" y="1576252"/>
                </a:cubicBezTo>
                <a:lnTo>
                  <a:pt x="2024582" y="1585078"/>
                </a:lnTo>
                <a:cubicBezTo>
                  <a:pt x="2021042" y="1585437"/>
                  <a:pt x="2019453" y="1587401"/>
                  <a:pt x="2019815" y="1590968"/>
                </a:cubicBezTo>
                <a:lnTo>
                  <a:pt x="2022499" y="1604211"/>
                </a:lnTo>
                <a:lnTo>
                  <a:pt x="2028759" y="1613036"/>
                </a:lnTo>
                <a:cubicBezTo>
                  <a:pt x="2025309" y="1614287"/>
                  <a:pt x="2023720" y="1616250"/>
                  <a:pt x="2023992" y="1618926"/>
                </a:cubicBezTo>
                <a:lnTo>
                  <a:pt x="2035969" y="1631226"/>
                </a:lnTo>
                <a:lnTo>
                  <a:pt x="2036512" y="1636578"/>
                </a:lnTo>
                <a:lnTo>
                  <a:pt x="2025891" y="1637655"/>
                </a:lnTo>
                <a:lnTo>
                  <a:pt x="2028169" y="1646884"/>
                </a:lnTo>
                <a:lnTo>
                  <a:pt x="2035922" y="1670424"/>
                </a:lnTo>
                <a:lnTo>
                  <a:pt x="2025300" y="1671502"/>
                </a:lnTo>
                <a:lnTo>
                  <a:pt x="2039148" y="1689018"/>
                </a:lnTo>
                <a:cubicBezTo>
                  <a:pt x="2039691" y="1694369"/>
                  <a:pt x="2036089" y="1707349"/>
                  <a:pt x="2028344" y="1727956"/>
                </a:cubicBezTo>
                <a:lnTo>
                  <a:pt x="2011768" y="1719724"/>
                </a:lnTo>
                <a:lnTo>
                  <a:pt x="2012291" y="1747787"/>
                </a:lnTo>
                <a:lnTo>
                  <a:pt x="2018809" y="1739735"/>
                </a:lnTo>
                <a:lnTo>
                  <a:pt x="2029294" y="1737321"/>
                </a:lnTo>
                <a:lnTo>
                  <a:pt x="2030379" y="1748023"/>
                </a:lnTo>
                <a:cubicBezTo>
                  <a:pt x="2024184" y="1748651"/>
                  <a:pt x="2021402" y="1752086"/>
                  <a:pt x="2022035" y="1758329"/>
                </a:cubicBezTo>
                <a:lnTo>
                  <a:pt x="2012505" y="1759296"/>
                </a:lnTo>
                <a:lnTo>
                  <a:pt x="2014007" y="1839845"/>
                </a:lnTo>
                <a:lnTo>
                  <a:pt x="2030825" y="1844437"/>
                </a:lnTo>
                <a:lnTo>
                  <a:pt x="2001452" y="1917581"/>
                </a:lnTo>
                <a:cubicBezTo>
                  <a:pt x="2002366" y="1953471"/>
                  <a:pt x="1993413" y="1972670"/>
                  <a:pt x="1974590" y="1975179"/>
                </a:cubicBezTo>
                <a:lnTo>
                  <a:pt x="1996628" y="1990935"/>
                </a:lnTo>
                <a:cubicBezTo>
                  <a:pt x="1971035" y="2007324"/>
                  <a:pt x="1957704" y="2023668"/>
                  <a:pt x="1956632" y="2039969"/>
                </a:cubicBezTo>
                <a:cubicBezTo>
                  <a:pt x="1916709" y="2049416"/>
                  <a:pt x="1889294" y="2074685"/>
                  <a:pt x="1874385" y="2115778"/>
                </a:cubicBezTo>
                <a:cubicBezTo>
                  <a:pt x="1858260" y="2118013"/>
                  <a:pt x="1848365" y="2114519"/>
                  <a:pt x="1844703" y="2105295"/>
                </a:cubicBezTo>
                <a:lnTo>
                  <a:pt x="1820517" y="2108648"/>
                </a:lnTo>
                <a:cubicBezTo>
                  <a:pt x="1821059" y="2113990"/>
                  <a:pt x="1818842" y="2119012"/>
                  <a:pt x="1813868" y="2123715"/>
                </a:cubicBezTo>
                <a:cubicBezTo>
                  <a:pt x="1805837" y="2125129"/>
                  <a:pt x="1792256" y="2125607"/>
                  <a:pt x="1773132" y="2125149"/>
                </a:cubicBezTo>
                <a:cubicBezTo>
                  <a:pt x="1764330" y="2145831"/>
                  <a:pt x="1753215" y="2157154"/>
                  <a:pt x="1739785" y="2159116"/>
                </a:cubicBezTo>
                <a:cubicBezTo>
                  <a:pt x="1740026" y="2161490"/>
                  <a:pt x="1745753" y="2164207"/>
                  <a:pt x="1756964" y="2167268"/>
                </a:cubicBezTo>
                <a:lnTo>
                  <a:pt x="1727366" y="2198717"/>
                </a:lnTo>
                <a:lnTo>
                  <a:pt x="1728895" y="2213787"/>
                </a:lnTo>
                <a:lnTo>
                  <a:pt x="1725862" y="2223555"/>
                </a:lnTo>
                <a:lnTo>
                  <a:pt x="1718546" y="2220754"/>
                </a:lnTo>
                <a:lnTo>
                  <a:pt x="1717693" y="2223426"/>
                </a:lnTo>
                <a:lnTo>
                  <a:pt x="1693504" y="2226779"/>
                </a:lnTo>
                <a:lnTo>
                  <a:pt x="1684316" y="2203626"/>
                </a:lnTo>
                <a:lnTo>
                  <a:pt x="1683626" y="2203815"/>
                </a:lnTo>
                <a:lnTo>
                  <a:pt x="1683083" y="2200519"/>
                </a:lnTo>
                <a:lnTo>
                  <a:pt x="1682523" y="2199106"/>
                </a:lnTo>
                <a:lnTo>
                  <a:pt x="1681994" y="2193895"/>
                </a:lnTo>
                <a:lnTo>
                  <a:pt x="1678771" y="2174299"/>
                </a:lnTo>
                <a:lnTo>
                  <a:pt x="1667852" y="2175406"/>
                </a:lnTo>
                <a:lnTo>
                  <a:pt x="1662591" y="2181982"/>
                </a:lnTo>
                <a:lnTo>
                  <a:pt x="1658655" y="2223135"/>
                </a:lnTo>
                <a:cubicBezTo>
                  <a:pt x="1657772" y="2234671"/>
                  <a:pt x="1657580" y="2241258"/>
                  <a:pt x="1658082" y="2242897"/>
                </a:cubicBezTo>
                <a:lnTo>
                  <a:pt x="1648382" y="2239826"/>
                </a:lnTo>
                <a:lnTo>
                  <a:pt x="1644535" y="2241567"/>
                </a:lnTo>
                <a:cubicBezTo>
                  <a:pt x="1646506" y="2252179"/>
                  <a:pt x="1646444" y="2264800"/>
                  <a:pt x="1644352" y="2279428"/>
                </a:cubicBezTo>
                <a:cubicBezTo>
                  <a:pt x="1638247" y="2280949"/>
                  <a:pt x="1632102" y="2264453"/>
                  <a:pt x="1625920" y="2229940"/>
                </a:cubicBezTo>
                <a:cubicBezTo>
                  <a:pt x="1623264" y="2230210"/>
                  <a:pt x="1622117" y="2232128"/>
                  <a:pt x="1622479" y="2235695"/>
                </a:cubicBezTo>
                <a:lnTo>
                  <a:pt x="1621084" y="2235161"/>
                </a:lnTo>
                <a:lnTo>
                  <a:pt x="1619905" y="2236717"/>
                </a:lnTo>
                <a:cubicBezTo>
                  <a:pt x="1609749" y="2250791"/>
                  <a:pt x="1605421" y="2258501"/>
                  <a:pt x="1606921" y="2259849"/>
                </a:cubicBezTo>
                <a:lnTo>
                  <a:pt x="1578323" y="2260051"/>
                </a:lnTo>
                <a:lnTo>
                  <a:pt x="1566276" y="2262171"/>
                </a:lnTo>
                <a:cubicBezTo>
                  <a:pt x="1569696" y="2269021"/>
                  <a:pt x="1566492" y="2277742"/>
                  <a:pt x="1556666" y="2288334"/>
                </a:cubicBezTo>
                <a:cubicBezTo>
                  <a:pt x="1537843" y="2290843"/>
                  <a:pt x="1523209" y="2280933"/>
                  <a:pt x="1512770" y="2258603"/>
                </a:cubicBezTo>
                <a:cubicBezTo>
                  <a:pt x="1504676" y="2259424"/>
                  <a:pt x="1500748" y="2261022"/>
                  <a:pt x="1500989" y="2263396"/>
                </a:cubicBezTo>
                <a:lnTo>
                  <a:pt x="1476442" y="2263188"/>
                </a:lnTo>
                <a:cubicBezTo>
                  <a:pt x="1472720" y="2253371"/>
                  <a:pt x="1470046" y="2240448"/>
                  <a:pt x="1468421" y="2224421"/>
                </a:cubicBezTo>
                <a:lnTo>
                  <a:pt x="1467877" y="2219063"/>
                </a:lnTo>
                <a:lnTo>
                  <a:pt x="1456853" y="2231319"/>
                </a:lnTo>
                <a:lnTo>
                  <a:pt x="1445912" y="2238735"/>
                </a:lnTo>
                <a:lnTo>
                  <a:pt x="1441229" y="2248542"/>
                </a:lnTo>
                <a:cubicBezTo>
                  <a:pt x="1438595" y="2256156"/>
                  <a:pt x="1438103" y="2261379"/>
                  <a:pt x="1439753" y="2264210"/>
                </a:cubicBezTo>
                <a:lnTo>
                  <a:pt x="1411516" y="2267974"/>
                </a:lnTo>
                <a:lnTo>
                  <a:pt x="1410794" y="2260850"/>
                </a:lnTo>
                <a:lnTo>
                  <a:pt x="1416553" y="2254643"/>
                </a:lnTo>
                <a:lnTo>
                  <a:pt x="1412400" y="2255509"/>
                </a:lnTo>
                <a:lnTo>
                  <a:pt x="1411933" y="2253538"/>
                </a:lnTo>
                <a:lnTo>
                  <a:pt x="1406025" y="2254138"/>
                </a:lnTo>
                <a:lnTo>
                  <a:pt x="1405587" y="2249818"/>
                </a:lnTo>
                <a:lnTo>
                  <a:pt x="1395076" y="2254563"/>
                </a:lnTo>
                <a:cubicBezTo>
                  <a:pt x="1338325" y="2261219"/>
                  <a:pt x="1303818" y="2264269"/>
                  <a:pt x="1291559" y="2263711"/>
                </a:cubicBezTo>
                <a:cubicBezTo>
                  <a:pt x="1291830" y="2266386"/>
                  <a:pt x="1290544" y="2267868"/>
                  <a:pt x="1287702" y="2268157"/>
                </a:cubicBezTo>
                <a:lnTo>
                  <a:pt x="1266251" y="2268980"/>
                </a:lnTo>
                <a:lnTo>
                  <a:pt x="1259333" y="2275088"/>
                </a:lnTo>
                <a:cubicBezTo>
                  <a:pt x="1237656" y="2273683"/>
                  <a:pt x="1188939" y="2278174"/>
                  <a:pt x="1113184" y="2288561"/>
                </a:cubicBezTo>
                <a:cubicBezTo>
                  <a:pt x="1107771" y="2291812"/>
                  <a:pt x="1103689" y="2294029"/>
                  <a:pt x="1100938" y="2295209"/>
                </a:cubicBezTo>
                <a:cubicBezTo>
                  <a:pt x="1098095" y="2295497"/>
                  <a:pt x="1096538" y="2294303"/>
                  <a:pt x="1096267" y="2291628"/>
                </a:cubicBezTo>
                <a:cubicBezTo>
                  <a:pt x="954251" y="2306933"/>
                  <a:pt x="835102" y="2317667"/>
                  <a:pt x="738819" y="2323828"/>
                </a:cubicBezTo>
                <a:lnTo>
                  <a:pt x="731901" y="2329936"/>
                </a:lnTo>
                <a:lnTo>
                  <a:pt x="647549" y="2326328"/>
                </a:lnTo>
                <a:cubicBezTo>
                  <a:pt x="604827" y="2329760"/>
                  <a:pt x="582793" y="2328391"/>
                  <a:pt x="581449" y="2322221"/>
                </a:cubicBezTo>
                <a:lnTo>
                  <a:pt x="560811" y="2331072"/>
                </a:lnTo>
                <a:cubicBezTo>
                  <a:pt x="543566" y="2323810"/>
                  <a:pt x="525304" y="2320707"/>
                  <a:pt x="506029" y="2321761"/>
                </a:cubicBezTo>
                <a:cubicBezTo>
                  <a:pt x="498277" y="2309032"/>
                  <a:pt x="470638" y="2301925"/>
                  <a:pt x="423109" y="2300438"/>
                </a:cubicBezTo>
                <a:cubicBezTo>
                  <a:pt x="421856" y="2295160"/>
                  <a:pt x="426869" y="2291497"/>
                  <a:pt x="438147" y="2289452"/>
                </a:cubicBezTo>
                <a:lnTo>
                  <a:pt x="436267" y="2281534"/>
                </a:lnTo>
                <a:cubicBezTo>
                  <a:pt x="429873" y="2282183"/>
                  <a:pt x="424098" y="2281868"/>
                  <a:pt x="418943" y="2280588"/>
                </a:cubicBezTo>
                <a:cubicBezTo>
                  <a:pt x="417961" y="2277985"/>
                  <a:pt x="418575" y="2273417"/>
                  <a:pt x="420783" y="2266886"/>
                </a:cubicBezTo>
                <a:cubicBezTo>
                  <a:pt x="396975" y="2265698"/>
                  <a:pt x="384488" y="2262910"/>
                  <a:pt x="383325" y="2258522"/>
                </a:cubicBezTo>
                <a:cubicBezTo>
                  <a:pt x="380483" y="2258810"/>
                  <a:pt x="376757" y="2260991"/>
                  <a:pt x="372145" y="2265062"/>
                </a:cubicBezTo>
                <a:cubicBezTo>
                  <a:pt x="342637" y="2257243"/>
                  <a:pt x="321535" y="2254428"/>
                  <a:pt x="308836" y="2256617"/>
                </a:cubicBezTo>
                <a:lnTo>
                  <a:pt x="306956" y="2248699"/>
                </a:lnTo>
                <a:lnTo>
                  <a:pt x="340791" y="2242564"/>
                </a:lnTo>
                <a:lnTo>
                  <a:pt x="370633" y="2239538"/>
                </a:lnTo>
                <a:lnTo>
                  <a:pt x="370226" y="2235524"/>
                </a:lnTo>
                <a:cubicBezTo>
                  <a:pt x="310333" y="2225381"/>
                  <a:pt x="278657" y="2220935"/>
                  <a:pt x="275195" y="2222187"/>
                </a:cubicBezTo>
                <a:lnTo>
                  <a:pt x="277443" y="2212498"/>
                </a:lnTo>
                <a:lnTo>
                  <a:pt x="275970" y="2208593"/>
                </a:lnTo>
                <a:cubicBezTo>
                  <a:pt x="267534" y="2210350"/>
                  <a:pt x="257451" y="2210021"/>
                  <a:pt x="245721" y="2207607"/>
                </a:cubicBezTo>
                <a:cubicBezTo>
                  <a:pt x="244377" y="2201437"/>
                  <a:pt x="257424" y="2195607"/>
                  <a:pt x="284864" y="2190122"/>
                </a:cubicBezTo>
                <a:cubicBezTo>
                  <a:pt x="284592" y="2187446"/>
                  <a:pt x="283036" y="2186252"/>
                  <a:pt x="280194" y="2186540"/>
                </a:cubicBezTo>
                <a:lnTo>
                  <a:pt x="282349" y="2178988"/>
                </a:lnTo>
                <a:lnTo>
                  <a:pt x="239708" y="2152568"/>
                </a:lnTo>
                <a:lnTo>
                  <a:pt x="236333" y="2179671"/>
                </a:lnTo>
                <a:cubicBezTo>
                  <a:pt x="235658" y="2186219"/>
                  <a:pt x="235448" y="2190163"/>
                  <a:pt x="235703" y="2191505"/>
                </a:cubicBezTo>
                <a:lnTo>
                  <a:pt x="226245" y="2186874"/>
                </a:lnTo>
                <a:lnTo>
                  <a:pt x="222283" y="2188582"/>
                </a:lnTo>
                <a:cubicBezTo>
                  <a:pt x="223487" y="2201484"/>
                  <a:pt x="222520" y="2216592"/>
                  <a:pt x="219382" y="2233905"/>
                </a:cubicBezTo>
                <a:cubicBezTo>
                  <a:pt x="213182" y="2235126"/>
                  <a:pt x="208236" y="2214768"/>
                  <a:pt x="204546" y="2172830"/>
                </a:cubicBezTo>
                <a:cubicBezTo>
                  <a:pt x="201878" y="2172892"/>
                  <a:pt x="200596" y="2175077"/>
                  <a:pt x="200701" y="2179385"/>
                </a:cubicBezTo>
                <a:lnTo>
                  <a:pt x="192579" y="2174724"/>
                </a:lnTo>
                <a:cubicBezTo>
                  <a:pt x="191243" y="2156438"/>
                  <a:pt x="190223" y="2132757"/>
                  <a:pt x="189515" y="2103680"/>
                </a:cubicBezTo>
                <a:lnTo>
                  <a:pt x="189201" y="2090756"/>
                </a:lnTo>
                <a:lnTo>
                  <a:pt x="185199" y="2090848"/>
                </a:lnTo>
                <a:cubicBezTo>
                  <a:pt x="180884" y="2132973"/>
                  <a:pt x="179303" y="2159407"/>
                  <a:pt x="180455" y="2170156"/>
                </a:cubicBezTo>
                <a:lnTo>
                  <a:pt x="171154" y="2171988"/>
                </a:lnTo>
                <a:lnTo>
                  <a:pt x="170840" y="2159065"/>
                </a:lnTo>
                <a:lnTo>
                  <a:pt x="173194" y="2146080"/>
                </a:lnTo>
                <a:lnTo>
                  <a:pt x="169191" y="2146173"/>
                </a:lnTo>
                <a:cubicBezTo>
                  <a:pt x="167936" y="2131116"/>
                  <a:pt x="167464" y="2111733"/>
                  <a:pt x="167776" y="2088021"/>
                </a:cubicBezTo>
                <a:lnTo>
                  <a:pt x="167619" y="2081560"/>
                </a:lnTo>
                <a:cubicBezTo>
                  <a:pt x="146352" y="2085284"/>
                  <a:pt x="132827" y="2059737"/>
                  <a:pt x="127044" y="2004918"/>
                </a:cubicBezTo>
                <a:cubicBezTo>
                  <a:pt x="129502" y="1996240"/>
                  <a:pt x="130221" y="1989220"/>
                  <a:pt x="129201" y="1983856"/>
                </a:cubicBezTo>
                <a:lnTo>
                  <a:pt x="129043" y="1977395"/>
                </a:lnTo>
                <a:lnTo>
                  <a:pt x="121078" y="1979194"/>
                </a:lnTo>
                <a:lnTo>
                  <a:pt x="122727" y="1992087"/>
                </a:lnTo>
                <a:lnTo>
                  <a:pt x="113428" y="1993918"/>
                </a:lnTo>
                <a:cubicBezTo>
                  <a:pt x="113217" y="1985304"/>
                  <a:pt x="108025" y="1973033"/>
                  <a:pt x="97848" y="1957105"/>
                </a:cubicBezTo>
                <a:cubicBezTo>
                  <a:pt x="97743" y="1952798"/>
                  <a:pt x="98476" y="1946317"/>
                  <a:pt x="100045" y="1937660"/>
                </a:cubicBezTo>
                <a:cubicBezTo>
                  <a:pt x="97219" y="1931260"/>
                  <a:pt x="95244" y="1923224"/>
                  <a:pt x="94119" y="1913553"/>
                </a:cubicBezTo>
                <a:lnTo>
                  <a:pt x="92313" y="1894200"/>
                </a:lnTo>
                <a:cubicBezTo>
                  <a:pt x="95530" y="1880118"/>
                  <a:pt x="98905" y="1872497"/>
                  <a:pt x="102436" y="1871337"/>
                </a:cubicBezTo>
                <a:cubicBezTo>
                  <a:pt x="102330" y="1867029"/>
                  <a:pt x="100407" y="1861148"/>
                  <a:pt x="96667" y="1853691"/>
                </a:cubicBezTo>
                <a:cubicBezTo>
                  <a:pt x="96563" y="1849384"/>
                  <a:pt x="97294" y="1842903"/>
                  <a:pt x="98863" y="1834246"/>
                </a:cubicBezTo>
                <a:lnTo>
                  <a:pt x="90702" y="1827970"/>
                </a:lnTo>
                <a:lnTo>
                  <a:pt x="85324" y="1771525"/>
                </a:lnTo>
                <a:lnTo>
                  <a:pt x="77867" y="1739372"/>
                </a:lnTo>
                <a:cubicBezTo>
                  <a:pt x="83178" y="1738173"/>
                  <a:pt x="85728" y="1733264"/>
                  <a:pt x="85518" y="1724649"/>
                </a:cubicBezTo>
                <a:lnTo>
                  <a:pt x="84027" y="1718218"/>
                </a:lnTo>
                <a:cubicBezTo>
                  <a:pt x="83869" y="1711757"/>
                  <a:pt x="80666" y="1708061"/>
                  <a:pt x="74413" y="1707127"/>
                </a:cubicBezTo>
                <a:cubicBezTo>
                  <a:pt x="72921" y="1682379"/>
                  <a:pt x="71873" y="1639304"/>
                  <a:pt x="71269" y="1577899"/>
                </a:cubicBezTo>
                <a:cubicBezTo>
                  <a:pt x="68601" y="1577961"/>
                  <a:pt x="67215" y="1575837"/>
                  <a:pt x="67109" y="1571531"/>
                </a:cubicBezTo>
                <a:cubicBezTo>
                  <a:pt x="68705" y="1563951"/>
                  <a:pt x="68939" y="1555325"/>
                  <a:pt x="67815" y="1545653"/>
                </a:cubicBezTo>
                <a:lnTo>
                  <a:pt x="61731" y="1515085"/>
                </a:lnTo>
                <a:cubicBezTo>
                  <a:pt x="67905" y="1512788"/>
                  <a:pt x="67209" y="1447614"/>
                  <a:pt x="59645" y="1319565"/>
                </a:cubicBezTo>
                <a:cubicBezTo>
                  <a:pt x="59514" y="1314182"/>
                  <a:pt x="60233" y="1307161"/>
                  <a:pt x="61801" y="1298505"/>
                </a:cubicBezTo>
                <a:lnTo>
                  <a:pt x="57838" y="1300213"/>
                </a:lnTo>
                <a:lnTo>
                  <a:pt x="55127" y="1188753"/>
                </a:lnTo>
                <a:cubicBezTo>
                  <a:pt x="51177" y="1172682"/>
                  <a:pt x="48599" y="1158196"/>
                  <a:pt x="47395" y="1145294"/>
                </a:cubicBezTo>
                <a:cubicBezTo>
                  <a:pt x="47290" y="1140986"/>
                  <a:pt x="49474" y="1121001"/>
                  <a:pt x="53946" y="1085340"/>
                </a:cubicBezTo>
                <a:cubicBezTo>
                  <a:pt x="49499" y="1085444"/>
                  <a:pt x="46294" y="1081745"/>
                  <a:pt x="44331" y="1074248"/>
                </a:cubicBezTo>
                <a:lnTo>
                  <a:pt x="43859" y="1054865"/>
                </a:lnTo>
                <a:cubicBezTo>
                  <a:pt x="41479" y="1030137"/>
                  <a:pt x="41125" y="997281"/>
                  <a:pt x="42796" y="956296"/>
                </a:cubicBezTo>
                <a:lnTo>
                  <a:pt x="17919" y="921316"/>
                </a:lnTo>
                <a:lnTo>
                  <a:pt x="17761" y="914853"/>
                </a:lnTo>
                <a:cubicBezTo>
                  <a:pt x="17604" y="908392"/>
                  <a:pt x="20167" y="904024"/>
                  <a:pt x="25451" y="901745"/>
                </a:cubicBezTo>
                <a:lnTo>
                  <a:pt x="23646" y="882392"/>
                </a:lnTo>
                <a:cubicBezTo>
                  <a:pt x="27778" y="869367"/>
                  <a:pt x="30118" y="851264"/>
                  <a:pt x="30667" y="828084"/>
                </a:cubicBezTo>
                <a:lnTo>
                  <a:pt x="29876" y="810119"/>
                </a:lnTo>
                <a:lnTo>
                  <a:pt x="28567" y="809353"/>
                </a:lnTo>
                <a:lnTo>
                  <a:pt x="27859" y="805673"/>
                </a:lnTo>
                <a:lnTo>
                  <a:pt x="29665" y="805323"/>
                </a:lnTo>
                <a:lnTo>
                  <a:pt x="28624" y="781663"/>
                </a:lnTo>
                <a:lnTo>
                  <a:pt x="26838" y="779158"/>
                </a:lnTo>
                <a:lnTo>
                  <a:pt x="28401" y="776585"/>
                </a:lnTo>
                <a:lnTo>
                  <a:pt x="27077" y="746512"/>
                </a:lnTo>
                <a:lnTo>
                  <a:pt x="18629" y="743540"/>
                </a:lnTo>
                <a:lnTo>
                  <a:pt x="19438" y="732177"/>
                </a:lnTo>
                <a:lnTo>
                  <a:pt x="17322" y="732226"/>
                </a:lnTo>
                <a:lnTo>
                  <a:pt x="19676" y="719241"/>
                </a:lnTo>
                <a:lnTo>
                  <a:pt x="20306" y="719968"/>
                </a:lnTo>
                <a:lnTo>
                  <a:pt x="20831" y="712584"/>
                </a:lnTo>
                <a:lnTo>
                  <a:pt x="14568" y="687084"/>
                </a:lnTo>
                <a:cubicBezTo>
                  <a:pt x="13743" y="682791"/>
                  <a:pt x="18571" y="679630"/>
                  <a:pt x="29053" y="677599"/>
                </a:cubicBezTo>
                <a:cubicBezTo>
                  <a:pt x="18667" y="670706"/>
                  <a:pt x="10854" y="667767"/>
                  <a:pt x="5614" y="668783"/>
                </a:cubicBezTo>
                <a:lnTo>
                  <a:pt x="9124" y="637573"/>
                </a:lnTo>
                <a:lnTo>
                  <a:pt x="99" y="625965"/>
                </a:lnTo>
                <a:cubicBezTo>
                  <a:pt x="-608" y="622286"/>
                  <a:pt x="2472" y="619462"/>
                  <a:pt x="9342" y="617496"/>
                </a:cubicBezTo>
                <a:lnTo>
                  <a:pt x="2863" y="612072"/>
                </a:lnTo>
                <a:lnTo>
                  <a:pt x="314" y="605887"/>
                </a:lnTo>
                <a:lnTo>
                  <a:pt x="5555" y="604873"/>
                </a:lnTo>
                <a:cubicBezTo>
                  <a:pt x="7233" y="599460"/>
                  <a:pt x="7840" y="571992"/>
                  <a:pt x="7377" y="522471"/>
                </a:cubicBezTo>
                <a:lnTo>
                  <a:pt x="2313" y="524406"/>
                </a:lnTo>
                <a:cubicBezTo>
                  <a:pt x="2340" y="510408"/>
                  <a:pt x="5846" y="502732"/>
                  <a:pt x="12834" y="501379"/>
                </a:cubicBezTo>
                <a:cubicBezTo>
                  <a:pt x="14331" y="506814"/>
                  <a:pt x="16641" y="510579"/>
                  <a:pt x="19763" y="512678"/>
                </a:cubicBezTo>
                <a:lnTo>
                  <a:pt x="23687" y="513108"/>
                </a:lnTo>
                <a:lnTo>
                  <a:pt x="26926" y="468553"/>
                </a:lnTo>
                <a:cubicBezTo>
                  <a:pt x="28403" y="456126"/>
                  <a:pt x="30025" y="449624"/>
                  <a:pt x="31790" y="449045"/>
                </a:cubicBezTo>
                <a:lnTo>
                  <a:pt x="29984" y="429692"/>
                </a:lnTo>
                <a:cubicBezTo>
                  <a:pt x="28780" y="416790"/>
                  <a:pt x="30834" y="409739"/>
                  <a:pt x="36144" y="408537"/>
                </a:cubicBezTo>
                <a:cubicBezTo>
                  <a:pt x="42371" y="408394"/>
                  <a:pt x="45576" y="412090"/>
                  <a:pt x="45759" y="419628"/>
                </a:cubicBezTo>
                <a:lnTo>
                  <a:pt x="56279" y="416273"/>
                </a:lnTo>
                <a:lnTo>
                  <a:pt x="52521" y="415469"/>
                </a:lnTo>
                <a:lnTo>
                  <a:pt x="77549" y="364815"/>
                </a:lnTo>
                <a:cubicBezTo>
                  <a:pt x="77284" y="340167"/>
                  <a:pt x="84871" y="326855"/>
                  <a:pt x="100312" y="324878"/>
                </a:cubicBezTo>
                <a:lnTo>
                  <a:pt x="82484" y="314348"/>
                </a:lnTo>
                <a:cubicBezTo>
                  <a:pt x="103654" y="302742"/>
                  <a:pt x="114785" y="291332"/>
                  <a:pt x="115883" y="280117"/>
                </a:cubicBezTo>
                <a:cubicBezTo>
                  <a:pt x="148688" y="273088"/>
                  <a:pt x="171468" y="255356"/>
                  <a:pt x="184225" y="226920"/>
                </a:cubicBezTo>
                <a:cubicBezTo>
                  <a:pt x="197454" y="225166"/>
                  <a:pt x="205506" y="227434"/>
                  <a:pt x="208380" y="233723"/>
                </a:cubicBezTo>
                <a:lnTo>
                  <a:pt x="228221" y="231093"/>
                </a:lnTo>
                <a:cubicBezTo>
                  <a:pt x="227850" y="227431"/>
                  <a:pt x="229731" y="223950"/>
                  <a:pt x="233866" y="220652"/>
                </a:cubicBezTo>
                <a:cubicBezTo>
                  <a:pt x="240459" y="219571"/>
                  <a:pt x="251582" y="219060"/>
                  <a:pt x="267230" y="219118"/>
                </a:cubicBezTo>
                <a:cubicBezTo>
                  <a:pt x="274713" y="204788"/>
                  <a:pt x="283963" y="196858"/>
                  <a:pt x="294982" y="195329"/>
                </a:cubicBezTo>
                <a:cubicBezTo>
                  <a:pt x="294817" y="193701"/>
                  <a:pt x="290166" y="191912"/>
                  <a:pt x="281031" y="189959"/>
                </a:cubicBezTo>
                <a:cubicBezTo>
                  <a:pt x="305920" y="170984"/>
                  <a:pt x="316887" y="157946"/>
                  <a:pt x="313931" y="150844"/>
                </a:cubicBezTo>
                <a:lnTo>
                  <a:pt x="333776" y="148214"/>
                </a:lnTo>
                <a:lnTo>
                  <a:pt x="342391" y="167080"/>
                </a:lnTo>
                <a:lnTo>
                  <a:pt x="344125" y="184176"/>
                </a:lnTo>
                <a:lnTo>
                  <a:pt x="354080" y="183166"/>
                </a:lnTo>
                <a:cubicBezTo>
                  <a:pt x="390505" y="145750"/>
                  <a:pt x="407510" y="126136"/>
                  <a:pt x="405091" y="124324"/>
                </a:cubicBezTo>
                <a:lnTo>
                  <a:pt x="428501" y="123801"/>
                </a:lnTo>
                <a:lnTo>
                  <a:pt x="438392" y="122181"/>
                </a:lnTo>
                <a:cubicBezTo>
                  <a:pt x="435684" y="117521"/>
                  <a:pt x="438425" y="111485"/>
                  <a:pt x="446610" y="104075"/>
                </a:cubicBezTo>
                <a:cubicBezTo>
                  <a:pt x="462050" y="102098"/>
                  <a:pt x="473896" y="108709"/>
                  <a:pt x="482140" y="123912"/>
                </a:cubicBezTo>
                <a:cubicBezTo>
                  <a:pt x="488777" y="123239"/>
                  <a:pt x="492011" y="122088"/>
                  <a:pt x="491846" y="120461"/>
                </a:cubicBezTo>
                <a:lnTo>
                  <a:pt x="511937" y="120273"/>
                </a:lnTo>
                <a:cubicBezTo>
                  <a:pt x="514851" y="126969"/>
                  <a:pt x="516864" y="135812"/>
                  <a:pt x="517979" y="146803"/>
                </a:cubicBezTo>
                <a:lnTo>
                  <a:pt x="518474" y="151687"/>
                </a:lnTo>
                <a:lnTo>
                  <a:pt x="528427" y="150678"/>
                </a:lnTo>
                <a:cubicBezTo>
                  <a:pt x="540090" y="133457"/>
                  <a:pt x="544605" y="122923"/>
                  <a:pt x="541980" y="119076"/>
                </a:cubicBezTo>
                <a:lnTo>
                  <a:pt x="565144" y="116111"/>
                </a:lnTo>
                <a:lnTo>
                  <a:pt x="565639" y="120995"/>
                </a:lnTo>
                <a:lnTo>
                  <a:pt x="559498" y="126553"/>
                </a:lnTo>
                <a:lnTo>
                  <a:pt x="569453" y="125543"/>
                </a:lnTo>
                <a:cubicBezTo>
                  <a:pt x="572240" y="131017"/>
                  <a:pt x="572983" y="138345"/>
                  <a:pt x="571683" y="147525"/>
                </a:cubicBezTo>
                <a:lnTo>
                  <a:pt x="571930" y="149967"/>
                </a:lnTo>
                <a:lnTo>
                  <a:pt x="576409" y="149962"/>
                </a:lnTo>
                <a:lnTo>
                  <a:pt x="574400" y="144426"/>
                </a:lnTo>
                <a:cubicBezTo>
                  <a:pt x="570616" y="133998"/>
                  <a:pt x="576773" y="127517"/>
                  <a:pt x="592869" y="124983"/>
                </a:cubicBezTo>
                <a:cubicBezTo>
                  <a:pt x="611752" y="123068"/>
                  <a:pt x="621512" y="125231"/>
                  <a:pt x="622145" y="131474"/>
                </a:cubicBezTo>
                <a:cubicBezTo>
                  <a:pt x="654426" y="127298"/>
                  <a:pt x="710442" y="115310"/>
                  <a:pt x="790193" y="95508"/>
                </a:cubicBezTo>
                <a:cubicBezTo>
                  <a:pt x="793252" y="98802"/>
                  <a:pt x="798830" y="100038"/>
                  <a:pt x="806924" y="99217"/>
                </a:cubicBezTo>
                <a:lnTo>
                  <a:pt x="854666" y="86266"/>
                </a:lnTo>
                <a:cubicBezTo>
                  <a:pt x="862760" y="85445"/>
                  <a:pt x="875034" y="85551"/>
                  <a:pt x="891491" y="86585"/>
                </a:cubicBezTo>
                <a:lnTo>
                  <a:pt x="890948" y="81234"/>
                </a:lnTo>
                <a:cubicBezTo>
                  <a:pt x="909741" y="78427"/>
                  <a:pt x="942157" y="75590"/>
                  <a:pt x="988199" y="72722"/>
                </a:cubicBezTo>
                <a:cubicBezTo>
                  <a:pt x="1011755" y="63125"/>
                  <a:pt x="1023259" y="55651"/>
                  <a:pt x="1022716" y="50300"/>
                </a:cubicBezTo>
                <a:cubicBezTo>
                  <a:pt x="1036204" y="48932"/>
                  <a:pt x="1066105" y="48151"/>
                  <a:pt x="1112416" y="47960"/>
                </a:cubicBezTo>
                <a:lnTo>
                  <a:pt x="1107827" y="43018"/>
                </a:lnTo>
                <a:lnTo>
                  <a:pt x="1196986" y="35327"/>
                </a:lnTo>
                <a:cubicBezTo>
                  <a:pt x="1205077" y="34506"/>
                  <a:pt x="1216992" y="31046"/>
                  <a:pt x="1232725" y="24944"/>
                </a:cubicBezTo>
                <a:cubicBezTo>
                  <a:pt x="1289105" y="16523"/>
                  <a:pt x="1340643" y="17490"/>
                  <a:pt x="1387343" y="27845"/>
                </a:cubicBezTo>
                <a:lnTo>
                  <a:pt x="1439224" y="45478"/>
                </a:lnTo>
                <a:lnTo>
                  <a:pt x="1438892" y="42213"/>
                </a:lnTo>
                <a:cubicBezTo>
                  <a:pt x="1444997" y="40692"/>
                  <a:pt x="1455663" y="40061"/>
                  <a:pt x="1470891" y="40319"/>
                </a:cubicBezTo>
                <a:cubicBezTo>
                  <a:pt x="1478133" y="32376"/>
                  <a:pt x="1481482" y="25730"/>
                  <a:pt x="1480939" y="20379"/>
                </a:cubicBezTo>
                <a:cubicBezTo>
                  <a:pt x="1485365" y="19930"/>
                  <a:pt x="1495327" y="21171"/>
                  <a:pt x="1510825" y="24105"/>
                </a:cubicBezTo>
                <a:lnTo>
                  <a:pt x="1508954" y="18888"/>
                </a:lnTo>
                <a:lnTo>
                  <a:pt x="1538298" y="17263"/>
                </a:lnTo>
                <a:cubicBezTo>
                  <a:pt x="1540952" y="16994"/>
                  <a:pt x="1544710" y="14361"/>
                  <a:pt x="1549568" y="9363"/>
                </a:cubicBezTo>
                <a:cubicBezTo>
                  <a:pt x="1567883" y="4803"/>
                  <a:pt x="1585209" y="9239"/>
                  <a:pt x="1601550" y="22674"/>
                </a:cubicBezTo>
                <a:lnTo>
                  <a:pt x="1611145" y="33534"/>
                </a:lnTo>
                <a:lnTo>
                  <a:pt x="1616035" y="17548"/>
                </a:lnTo>
                <a:cubicBezTo>
                  <a:pt x="1621711" y="6835"/>
                  <a:pt x="1628298" y="987"/>
                  <a:pt x="16357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 rot="485046">
            <a:off x="9694327" y="3674487"/>
            <a:ext cx="1629767" cy="1788384"/>
          </a:xfrm>
          <a:custGeom>
            <a:avLst/>
            <a:gdLst>
              <a:gd name="connsiteX0" fmla="*/ 1350137 w 2068566"/>
              <a:gd name="connsiteY0" fmla="*/ 2167295 h 2197031"/>
              <a:gd name="connsiteX1" fmla="*/ 1348920 w 2068566"/>
              <a:gd name="connsiteY1" fmla="*/ 2179190 h 2197031"/>
              <a:gd name="connsiteX2" fmla="*/ 1357440 w 2068566"/>
              <a:gd name="connsiteY2" fmla="*/ 2179190 h 2197031"/>
              <a:gd name="connsiteX3" fmla="*/ 1350137 w 2068566"/>
              <a:gd name="connsiteY3" fmla="*/ 2167295 h 2197031"/>
              <a:gd name="connsiteX4" fmla="*/ 182880 w 2068566"/>
              <a:gd name="connsiteY4" fmla="*/ 2069163 h 2197031"/>
              <a:gd name="connsiteX5" fmla="*/ 182880 w 2068566"/>
              <a:gd name="connsiteY5" fmla="*/ 2075111 h 2197031"/>
              <a:gd name="connsiteX6" fmla="*/ 191400 w 2068566"/>
              <a:gd name="connsiteY6" fmla="*/ 2075111 h 2197031"/>
              <a:gd name="connsiteX7" fmla="*/ 191400 w 2068566"/>
              <a:gd name="connsiteY7" fmla="*/ 2069163 h 2197031"/>
              <a:gd name="connsiteX8" fmla="*/ 1917860 w 2068566"/>
              <a:gd name="connsiteY8" fmla="*/ 1996850 h 2197031"/>
              <a:gd name="connsiteX9" fmla="*/ 1921100 w 2068566"/>
              <a:gd name="connsiteY9" fmla="*/ 1996850 h 2197031"/>
              <a:gd name="connsiteX10" fmla="*/ 1921100 w 2068566"/>
              <a:gd name="connsiteY10" fmla="*/ 2028571 h 2197031"/>
              <a:gd name="connsiteX11" fmla="*/ 1917860 w 2068566"/>
              <a:gd name="connsiteY11" fmla="*/ 2024042 h 2197031"/>
              <a:gd name="connsiteX12" fmla="*/ 163405 w 2068566"/>
              <a:gd name="connsiteY12" fmla="*/ 1987387 h 2197031"/>
              <a:gd name="connsiteX13" fmla="*/ 163405 w 2068566"/>
              <a:gd name="connsiteY13" fmla="*/ 1993334 h 2197031"/>
              <a:gd name="connsiteX14" fmla="*/ 171925 w 2068566"/>
              <a:gd name="connsiteY14" fmla="*/ 1993334 h 2197031"/>
              <a:gd name="connsiteX15" fmla="*/ 171925 w 2068566"/>
              <a:gd name="connsiteY15" fmla="*/ 1987387 h 2197031"/>
              <a:gd name="connsiteX16" fmla="*/ 130541 w 2068566"/>
              <a:gd name="connsiteY16" fmla="*/ 1939808 h 2197031"/>
              <a:gd name="connsiteX17" fmla="*/ 134193 w 2068566"/>
              <a:gd name="connsiteY17" fmla="*/ 1975493 h 2197031"/>
              <a:gd name="connsiteX18" fmla="*/ 146365 w 2068566"/>
              <a:gd name="connsiteY18" fmla="*/ 1975493 h 2197031"/>
              <a:gd name="connsiteX19" fmla="*/ 147582 w 2068566"/>
              <a:gd name="connsiteY19" fmla="*/ 1953190 h 2197031"/>
              <a:gd name="connsiteX20" fmla="*/ 130541 w 2068566"/>
              <a:gd name="connsiteY20" fmla="*/ 1939808 h 2197031"/>
              <a:gd name="connsiteX21" fmla="*/ 1917050 w 2068566"/>
              <a:gd name="connsiteY21" fmla="*/ 1897151 h 2197031"/>
              <a:gd name="connsiteX22" fmla="*/ 1917050 w 2068566"/>
              <a:gd name="connsiteY22" fmla="*/ 1928872 h 2197031"/>
              <a:gd name="connsiteX23" fmla="*/ 1920291 w 2068566"/>
              <a:gd name="connsiteY23" fmla="*/ 1928872 h 2197031"/>
              <a:gd name="connsiteX24" fmla="*/ 1920291 w 2068566"/>
              <a:gd name="connsiteY24" fmla="*/ 1901680 h 2197031"/>
              <a:gd name="connsiteX25" fmla="*/ 2006186 w 2068566"/>
              <a:gd name="connsiteY25" fmla="*/ 1710835 h 2197031"/>
              <a:gd name="connsiteX26" fmla="*/ 2006186 w 2068566"/>
              <a:gd name="connsiteY26" fmla="*/ 1721242 h 2197031"/>
              <a:gd name="connsiteX27" fmla="*/ 1997666 w 2068566"/>
              <a:gd name="connsiteY27" fmla="*/ 1721242 h 2197031"/>
              <a:gd name="connsiteX28" fmla="*/ 2006186 w 2068566"/>
              <a:gd name="connsiteY28" fmla="*/ 1710835 h 2197031"/>
              <a:gd name="connsiteX29" fmla="*/ 2019575 w 2068566"/>
              <a:gd name="connsiteY29" fmla="*/ 1704887 h 2197031"/>
              <a:gd name="connsiteX30" fmla="*/ 2053656 w 2068566"/>
              <a:gd name="connsiteY30" fmla="*/ 1712322 h 2197031"/>
              <a:gd name="connsiteX31" fmla="*/ 2045136 w 2068566"/>
              <a:gd name="connsiteY31" fmla="*/ 1722729 h 2197031"/>
              <a:gd name="connsiteX32" fmla="*/ 2019575 w 2068566"/>
              <a:gd name="connsiteY32" fmla="*/ 1716782 h 2197031"/>
              <a:gd name="connsiteX33" fmla="*/ 1962513 w 2068566"/>
              <a:gd name="connsiteY33" fmla="*/ 354192 h 2197031"/>
              <a:gd name="connsiteX34" fmla="*/ 1961296 w 2068566"/>
              <a:gd name="connsiteY34" fmla="*/ 358968 h 2197031"/>
              <a:gd name="connsiteX35" fmla="*/ 1969816 w 2068566"/>
              <a:gd name="connsiteY35" fmla="*/ 358968 h 2197031"/>
              <a:gd name="connsiteX36" fmla="*/ 1969816 w 2068566"/>
              <a:gd name="connsiteY36" fmla="*/ 354192 h 2197031"/>
              <a:gd name="connsiteX37" fmla="*/ 1988074 w 2068566"/>
              <a:gd name="connsiteY37" fmla="*/ 353000 h 2197031"/>
              <a:gd name="connsiteX38" fmla="*/ 1996593 w 2068566"/>
              <a:gd name="connsiteY38" fmla="*/ 353000 h 2197031"/>
              <a:gd name="connsiteX39" fmla="*/ 1995377 w 2068566"/>
              <a:gd name="connsiteY39" fmla="*/ 357775 h 2197031"/>
              <a:gd name="connsiteX40" fmla="*/ 1988074 w 2068566"/>
              <a:gd name="connsiteY40" fmla="*/ 357775 h 2197031"/>
              <a:gd name="connsiteX41" fmla="*/ 101679 w 2068566"/>
              <a:gd name="connsiteY41" fmla="*/ 308869 h 2197031"/>
              <a:gd name="connsiteX42" fmla="*/ 101679 w 2068566"/>
              <a:gd name="connsiteY42" fmla="*/ 331164 h 2197031"/>
              <a:gd name="connsiteX43" fmla="*/ 103902 w 2068566"/>
              <a:gd name="connsiteY43" fmla="*/ 334877 h 2197031"/>
              <a:gd name="connsiteX44" fmla="*/ 103902 w 2068566"/>
              <a:gd name="connsiteY44" fmla="*/ 308869 h 2197031"/>
              <a:gd name="connsiteX45" fmla="*/ 101124 w 2068566"/>
              <a:gd name="connsiteY45" fmla="*/ 227128 h 2197031"/>
              <a:gd name="connsiteX46" fmla="*/ 103347 w 2068566"/>
              <a:gd name="connsiteY46" fmla="*/ 230841 h 2197031"/>
              <a:gd name="connsiteX47" fmla="*/ 103347 w 2068566"/>
              <a:gd name="connsiteY47" fmla="*/ 253135 h 2197031"/>
              <a:gd name="connsiteX48" fmla="*/ 101124 w 2068566"/>
              <a:gd name="connsiteY48" fmla="*/ 253135 h 2197031"/>
              <a:gd name="connsiteX49" fmla="*/ 1801579 w 2068566"/>
              <a:gd name="connsiteY49" fmla="*/ 142759 h 2197031"/>
              <a:gd name="connsiteX50" fmla="*/ 1800484 w 2068566"/>
              <a:gd name="connsiteY50" fmla="*/ 143096 h 2197031"/>
              <a:gd name="connsiteX51" fmla="*/ 1801519 w 2068566"/>
              <a:gd name="connsiteY51" fmla="*/ 144124 h 2197031"/>
              <a:gd name="connsiteX52" fmla="*/ 1636986 w 2068566"/>
              <a:gd name="connsiteY52" fmla="*/ 0 h 2197031"/>
              <a:gd name="connsiteX53" fmla="*/ 1671563 w 2068566"/>
              <a:gd name="connsiteY53" fmla="*/ 13133 h 2197031"/>
              <a:gd name="connsiteX54" fmla="*/ 1670764 w 2068566"/>
              <a:gd name="connsiteY54" fmla="*/ 23646 h 2197031"/>
              <a:gd name="connsiteX55" fmla="*/ 1659002 w 2068566"/>
              <a:gd name="connsiteY55" fmla="*/ 23268 h 2197031"/>
              <a:gd name="connsiteX56" fmla="*/ 1658109 w 2068566"/>
              <a:gd name="connsiteY56" fmla="*/ 32301 h 2197031"/>
              <a:gd name="connsiteX57" fmla="*/ 1663942 w 2068566"/>
              <a:gd name="connsiteY57" fmla="*/ 31749 h 2197031"/>
              <a:gd name="connsiteX58" fmla="*/ 1682713 w 2068566"/>
              <a:gd name="connsiteY58" fmla="*/ 26989 h 2197031"/>
              <a:gd name="connsiteX59" fmla="*/ 1755443 w 2068566"/>
              <a:gd name="connsiteY59" fmla="*/ 63352 h 2197031"/>
              <a:gd name="connsiteX60" fmla="*/ 1761276 w 2068566"/>
              <a:gd name="connsiteY60" fmla="*/ 62800 h 2197031"/>
              <a:gd name="connsiteX61" fmla="*/ 1813777 w 2068566"/>
              <a:gd name="connsiteY61" fmla="*/ 57829 h 2197031"/>
              <a:gd name="connsiteX62" fmla="*/ 1814059 w 2068566"/>
              <a:gd name="connsiteY62" fmla="*/ 62278 h 2197031"/>
              <a:gd name="connsiteX63" fmla="*/ 1825538 w 2068566"/>
              <a:gd name="connsiteY63" fmla="*/ 58208 h 2197031"/>
              <a:gd name="connsiteX64" fmla="*/ 1837205 w 2068566"/>
              <a:gd name="connsiteY64" fmla="*/ 57103 h 2197031"/>
              <a:gd name="connsiteX65" fmla="*/ 1836405 w 2068566"/>
              <a:gd name="connsiteY65" fmla="*/ 67619 h 2197031"/>
              <a:gd name="connsiteX66" fmla="*/ 1765414 w 2068566"/>
              <a:gd name="connsiteY66" fmla="*/ 81795 h 2197031"/>
              <a:gd name="connsiteX67" fmla="*/ 1765696 w 2068566"/>
              <a:gd name="connsiteY67" fmla="*/ 86242 h 2197031"/>
              <a:gd name="connsiteX68" fmla="*/ 1777364 w 2068566"/>
              <a:gd name="connsiteY68" fmla="*/ 85137 h 2197031"/>
              <a:gd name="connsiteX69" fmla="*/ 1841626 w 2068566"/>
              <a:gd name="connsiteY69" fmla="*/ 80545 h 2197031"/>
              <a:gd name="connsiteX70" fmla="*/ 1846565 w 2068566"/>
              <a:gd name="connsiteY70" fmla="*/ 89025 h 2197031"/>
              <a:gd name="connsiteX71" fmla="*/ 1841014 w 2068566"/>
              <a:gd name="connsiteY71" fmla="*/ 94025 h 2197031"/>
              <a:gd name="connsiteX72" fmla="*/ 1897372 w 2068566"/>
              <a:gd name="connsiteY72" fmla="*/ 103604 h 2197031"/>
              <a:gd name="connsiteX73" fmla="*/ 1856820 w 2068566"/>
              <a:gd name="connsiteY73" fmla="*/ 111916 h 2197031"/>
              <a:gd name="connsiteX74" fmla="*/ 1855644 w 2068566"/>
              <a:gd name="connsiteY74" fmla="*/ 116500 h 2197031"/>
              <a:gd name="connsiteX75" fmla="*/ 1860678 w 2068566"/>
              <a:gd name="connsiteY75" fmla="*/ 126464 h 2197031"/>
              <a:gd name="connsiteX76" fmla="*/ 1850078 w 2068566"/>
              <a:gd name="connsiteY76" fmla="*/ 128493 h 2197031"/>
              <a:gd name="connsiteX77" fmla="*/ 1825978 w 2068566"/>
              <a:gd name="connsiteY77" fmla="*/ 135282 h 2197031"/>
              <a:gd name="connsiteX78" fmla="*/ 1853667 w 2068566"/>
              <a:gd name="connsiteY78" fmla="*/ 179580 h 2197031"/>
              <a:gd name="connsiteX79" fmla="*/ 1860271 w 2068566"/>
              <a:gd name="connsiteY79" fmla="*/ 176342 h 2197031"/>
              <a:gd name="connsiteX80" fmla="*/ 1863923 w 2068566"/>
              <a:gd name="connsiteY80" fmla="*/ 181116 h 2197031"/>
              <a:gd name="connsiteX81" fmla="*/ 1876095 w 2068566"/>
              <a:gd name="connsiteY81" fmla="*/ 135759 h 2197031"/>
              <a:gd name="connsiteX82" fmla="*/ 1879746 w 2068566"/>
              <a:gd name="connsiteY82" fmla="*/ 169180 h 2197031"/>
              <a:gd name="connsiteX83" fmla="*/ 1883397 w 2068566"/>
              <a:gd name="connsiteY83" fmla="*/ 170374 h 2197031"/>
              <a:gd name="connsiteX84" fmla="*/ 1891918 w 2068566"/>
              <a:gd name="connsiteY84" fmla="*/ 166792 h 2197031"/>
              <a:gd name="connsiteX85" fmla="*/ 1912609 w 2068566"/>
              <a:gd name="connsiteY85" fmla="*/ 270639 h 2197031"/>
              <a:gd name="connsiteX86" fmla="*/ 1916261 w 2068566"/>
              <a:gd name="connsiteY86" fmla="*/ 270639 h 2197031"/>
              <a:gd name="connsiteX87" fmla="*/ 1916261 w 2068566"/>
              <a:gd name="connsiteY87" fmla="*/ 237218 h 2197031"/>
              <a:gd name="connsiteX88" fmla="*/ 1918695 w 2068566"/>
              <a:gd name="connsiteY88" fmla="*/ 199020 h 2197031"/>
              <a:gd name="connsiteX89" fmla="*/ 1925998 w 2068566"/>
              <a:gd name="connsiteY89" fmla="*/ 200214 h 2197031"/>
              <a:gd name="connsiteX90" fmla="*/ 1939387 w 2068566"/>
              <a:gd name="connsiteY90" fmla="*/ 269445 h 2197031"/>
              <a:gd name="connsiteX91" fmla="*/ 1934518 w 2068566"/>
              <a:gd name="connsiteY91" fmla="*/ 282574 h 2197031"/>
              <a:gd name="connsiteX92" fmla="*/ 1945472 w 2068566"/>
              <a:gd name="connsiteY92" fmla="*/ 323158 h 2197031"/>
              <a:gd name="connsiteX93" fmla="*/ 1957644 w 2068566"/>
              <a:gd name="connsiteY93" fmla="*/ 319578 h 2197031"/>
              <a:gd name="connsiteX94" fmla="*/ 1960079 w 2068566"/>
              <a:gd name="connsiteY94" fmla="*/ 338676 h 2197031"/>
              <a:gd name="connsiteX95" fmla="*/ 1967381 w 2068566"/>
              <a:gd name="connsiteY95" fmla="*/ 339870 h 2197031"/>
              <a:gd name="connsiteX96" fmla="*/ 1975902 w 2068566"/>
              <a:gd name="connsiteY96" fmla="*/ 321965 h 2197031"/>
              <a:gd name="connsiteX97" fmla="*/ 2002679 w 2068566"/>
              <a:gd name="connsiteY97" fmla="*/ 411487 h 2197031"/>
              <a:gd name="connsiteX98" fmla="*/ 2016068 w 2068566"/>
              <a:gd name="connsiteY98" fmla="*/ 471169 h 2197031"/>
              <a:gd name="connsiteX99" fmla="*/ 2009982 w 2068566"/>
              <a:gd name="connsiteY99" fmla="*/ 495042 h 2197031"/>
              <a:gd name="connsiteX100" fmla="*/ 2019719 w 2068566"/>
              <a:gd name="connsiteY100" fmla="*/ 567854 h 2197031"/>
              <a:gd name="connsiteX101" fmla="*/ 2030674 w 2068566"/>
              <a:gd name="connsiteY101" fmla="*/ 660957 h 2197031"/>
              <a:gd name="connsiteX102" fmla="*/ 2025805 w 2068566"/>
              <a:gd name="connsiteY102" fmla="*/ 669313 h 2197031"/>
              <a:gd name="connsiteX103" fmla="*/ 2029456 w 2068566"/>
              <a:gd name="connsiteY103" fmla="*/ 1069181 h 2197031"/>
              <a:gd name="connsiteX104" fmla="*/ 2033108 w 2068566"/>
              <a:gd name="connsiteY104" fmla="*/ 1073956 h 2197031"/>
              <a:gd name="connsiteX105" fmla="*/ 2028240 w 2068566"/>
              <a:gd name="connsiteY105" fmla="*/ 1088278 h 2197031"/>
              <a:gd name="connsiteX106" fmla="*/ 2029456 w 2068566"/>
              <a:gd name="connsiteY106" fmla="*/ 1251807 h 2197031"/>
              <a:gd name="connsiteX107" fmla="*/ 2024588 w 2068566"/>
              <a:gd name="connsiteY107" fmla="*/ 1260162 h 2197031"/>
              <a:gd name="connsiteX108" fmla="*/ 2025805 w 2068566"/>
              <a:gd name="connsiteY108" fmla="*/ 1284034 h 2197031"/>
              <a:gd name="connsiteX109" fmla="*/ 2022154 w 2068566"/>
              <a:gd name="connsiteY109" fmla="*/ 1288809 h 2197031"/>
              <a:gd name="connsiteX110" fmla="*/ 2023371 w 2068566"/>
              <a:gd name="connsiteY110" fmla="*/ 1404591 h 2197031"/>
              <a:gd name="connsiteX111" fmla="*/ 2020058 w 2068566"/>
              <a:gd name="connsiteY111" fmla="*/ 1416777 h 2197031"/>
              <a:gd name="connsiteX112" fmla="*/ 2023988 w 2068566"/>
              <a:gd name="connsiteY112" fmla="*/ 1416777 h 2197031"/>
              <a:gd name="connsiteX113" fmla="*/ 2023988 w 2068566"/>
              <a:gd name="connsiteY113" fmla="*/ 1423393 h 2197031"/>
              <a:gd name="connsiteX114" fmla="*/ 2025805 w 2068566"/>
              <a:gd name="connsiteY114" fmla="*/ 1423690 h 2197031"/>
              <a:gd name="connsiteX115" fmla="*/ 2025405 w 2068566"/>
              <a:gd name="connsiteY115" fmla="*/ 1428391 h 2197031"/>
              <a:gd name="connsiteX116" fmla="*/ 2030469 w 2068566"/>
              <a:gd name="connsiteY116" fmla="*/ 1421309 h 2197031"/>
              <a:gd name="connsiteX117" fmla="*/ 2036951 w 2068566"/>
              <a:gd name="connsiteY117" fmla="*/ 1421309 h 2197031"/>
              <a:gd name="connsiteX118" fmla="*/ 2036140 w 2068566"/>
              <a:gd name="connsiteY118" fmla="*/ 1453033 h 2197031"/>
              <a:gd name="connsiteX119" fmla="*/ 2022165 w 2068566"/>
              <a:gd name="connsiteY119" fmla="*/ 1456431 h 2197031"/>
              <a:gd name="connsiteX120" fmla="*/ 2013760 w 2068566"/>
              <a:gd name="connsiteY120" fmla="*/ 1462725 h 2197031"/>
              <a:gd name="connsiteX121" fmla="*/ 2008081 w 2068566"/>
              <a:gd name="connsiteY121" fmla="*/ 1475687 h 2197031"/>
              <a:gd name="connsiteX122" fmla="*/ 1998050 w 2068566"/>
              <a:gd name="connsiteY122" fmla="*/ 1489287 h 2197031"/>
              <a:gd name="connsiteX123" fmla="*/ 2002925 w 2068566"/>
              <a:gd name="connsiteY123" fmla="*/ 1489287 h 2197031"/>
              <a:gd name="connsiteX124" fmla="*/ 2038571 w 2068566"/>
              <a:gd name="connsiteY124" fmla="*/ 1493820 h 2197031"/>
              <a:gd name="connsiteX125" fmla="*/ 2041001 w 2068566"/>
              <a:gd name="connsiteY125" fmla="*/ 1521008 h 2197031"/>
              <a:gd name="connsiteX126" fmla="*/ 2037760 w 2068566"/>
              <a:gd name="connsiteY126" fmla="*/ 1534606 h 2197031"/>
              <a:gd name="connsiteX127" fmla="*/ 2068546 w 2068566"/>
              <a:gd name="connsiteY127" fmla="*/ 1579924 h 2197031"/>
              <a:gd name="connsiteX128" fmla="*/ 2045861 w 2068566"/>
              <a:gd name="connsiteY128" fmla="*/ 1593519 h 2197031"/>
              <a:gd name="connsiteX129" fmla="*/ 2045052 w 2068566"/>
              <a:gd name="connsiteY129" fmla="*/ 1607112 h 2197031"/>
              <a:gd name="connsiteX130" fmla="*/ 2047483 w 2068566"/>
              <a:gd name="connsiteY130" fmla="*/ 1638837 h 2197031"/>
              <a:gd name="connsiteX131" fmla="*/ 2027836 w 2068566"/>
              <a:gd name="connsiteY131" fmla="*/ 1655831 h 2197031"/>
              <a:gd name="connsiteX132" fmla="*/ 2026542 w 2068566"/>
              <a:gd name="connsiteY132" fmla="*/ 1657313 h 2197031"/>
              <a:gd name="connsiteX133" fmla="*/ 2027151 w 2068566"/>
              <a:gd name="connsiteY133" fmla="*/ 1658799 h 2197031"/>
              <a:gd name="connsiteX134" fmla="*/ 2022283 w 2068566"/>
              <a:gd name="connsiteY134" fmla="*/ 1663261 h 2197031"/>
              <a:gd name="connsiteX135" fmla="*/ 2068535 w 2068566"/>
              <a:gd name="connsiteY135" fmla="*/ 1678129 h 2197031"/>
              <a:gd name="connsiteX136" fmla="*/ 2034454 w 2068566"/>
              <a:gd name="connsiteY136" fmla="*/ 1682589 h 2197031"/>
              <a:gd name="connsiteX137" fmla="*/ 2033237 w 2068566"/>
              <a:gd name="connsiteY137" fmla="*/ 1687049 h 2197031"/>
              <a:gd name="connsiteX138" fmla="*/ 2036889 w 2068566"/>
              <a:gd name="connsiteY138" fmla="*/ 1697458 h 2197031"/>
              <a:gd name="connsiteX139" fmla="*/ 2019144 w 2068566"/>
              <a:gd name="connsiteY139" fmla="*/ 1700315 h 2197031"/>
              <a:gd name="connsiteX140" fmla="*/ 1982442 w 2068566"/>
              <a:gd name="connsiteY140" fmla="*/ 1709304 h 2197031"/>
              <a:gd name="connsiteX141" fmla="*/ 1977000 w 2068566"/>
              <a:gd name="connsiteY141" fmla="*/ 1715877 h 2197031"/>
              <a:gd name="connsiteX142" fmla="*/ 1977000 w 2068566"/>
              <a:gd name="connsiteY142" fmla="*/ 1728105 h 2197031"/>
              <a:gd name="connsiteX143" fmla="*/ 1994943 w 2068566"/>
              <a:gd name="connsiteY143" fmla="*/ 1729475 h 2197031"/>
              <a:gd name="connsiteX144" fmla="*/ 1999684 w 2068566"/>
              <a:gd name="connsiteY144" fmla="*/ 1729475 h 2197031"/>
              <a:gd name="connsiteX145" fmla="*/ 2001008 w 2068566"/>
              <a:gd name="connsiteY145" fmla="*/ 1729937 h 2197031"/>
              <a:gd name="connsiteX146" fmla="*/ 2004026 w 2068566"/>
              <a:gd name="connsiteY146" fmla="*/ 1730168 h 2197031"/>
              <a:gd name="connsiteX147" fmla="*/ 2003918 w 2068566"/>
              <a:gd name="connsiteY147" fmla="*/ 1730955 h 2197031"/>
              <a:gd name="connsiteX148" fmla="*/ 2025609 w 2068566"/>
              <a:gd name="connsiteY148" fmla="*/ 1738536 h 2197031"/>
              <a:gd name="connsiteX149" fmla="*/ 2024799 w 2068566"/>
              <a:gd name="connsiteY149" fmla="*/ 1765728 h 2197031"/>
              <a:gd name="connsiteX150" fmla="*/ 2022471 w 2068566"/>
              <a:gd name="connsiteY150" fmla="*/ 1766974 h 2197031"/>
              <a:gd name="connsiteX151" fmla="*/ 2025661 w 2068566"/>
              <a:gd name="connsiteY151" fmla="*/ 1774769 h 2197031"/>
              <a:gd name="connsiteX152" fmla="*/ 2017142 w 2068566"/>
              <a:gd name="connsiteY152" fmla="*/ 1779229 h 2197031"/>
              <a:gd name="connsiteX153" fmla="*/ 2003430 w 2068566"/>
              <a:gd name="connsiteY153" fmla="*/ 1779229 h 2197031"/>
              <a:gd name="connsiteX154" fmla="*/ 1977810 w 2068566"/>
              <a:gd name="connsiteY154" fmla="*/ 1815576 h 2197031"/>
              <a:gd name="connsiteX155" fmla="*/ 1968899 w 2068566"/>
              <a:gd name="connsiteY155" fmla="*/ 1797449 h 2197031"/>
              <a:gd name="connsiteX156" fmla="*/ 1941355 w 2068566"/>
              <a:gd name="connsiteY156" fmla="*/ 1838234 h 2197031"/>
              <a:gd name="connsiteX157" fmla="*/ 1943785 w 2068566"/>
              <a:gd name="connsiteY157" fmla="*/ 1883554 h 2197031"/>
              <a:gd name="connsiteX158" fmla="*/ 1930823 w 2068566"/>
              <a:gd name="connsiteY158" fmla="*/ 1892619 h 2197031"/>
              <a:gd name="connsiteX159" fmla="*/ 1930012 w 2068566"/>
              <a:gd name="connsiteY159" fmla="*/ 1919807 h 2197031"/>
              <a:gd name="connsiteX160" fmla="*/ 1942164 w 2068566"/>
              <a:gd name="connsiteY160" fmla="*/ 1951532 h 2197031"/>
              <a:gd name="connsiteX161" fmla="*/ 1881405 w 2068566"/>
              <a:gd name="connsiteY161" fmla="*/ 2051230 h 2197031"/>
              <a:gd name="connsiteX162" fmla="*/ 1840898 w 2068566"/>
              <a:gd name="connsiteY162" fmla="*/ 2101081 h 2197031"/>
              <a:gd name="connsiteX163" fmla="*/ 1824695 w 2068566"/>
              <a:gd name="connsiteY163" fmla="*/ 2078422 h 2197031"/>
              <a:gd name="connsiteX164" fmla="*/ 1775277 w 2068566"/>
              <a:gd name="connsiteY164" fmla="*/ 2114676 h 2197031"/>
              <a:gd name="connsiteX165" fmla="*/ 1712086 w 2068566"/>
              <a:gd name="connsiteY165" fmla="*/ 2155462 h 2197031"/>
              <a:gd name="connsiteX166" fmla="*/ 1706415 w 2068566"/>
              <a:gd name="connsiteY166" fmla="*/ 2137334 h 2197031"/>
              <a:gd name="connsiteX167" fmla="*/ 1633735 w 2068566"/>
              <a:gd name="connsiteY167" fmla="*/ 2144727 h 2197031"/>
              <a:gd name="connsiteX168" fmla="*/ 1633735 w 2068566"/>
              <a:gd name="connsiteY168" fmla="*/ 2155400 h 2197031"/>
              <a:gd name="connsiteX169" fmla="*/ 1625215 w 2068566"/>
              <a:gd name="connsiteY169" fmla="*/ 2165808 h 2197031"/>
              <a:gd name="connsiteX170" fmla="*/ 1615478 w 2068566"/>
              <a:gd name="connsiteY170" fmla="*/ 2165808 h 2197031"/>
              <a:gd name="connsiteX171" fmla="*/ 1616695 w 2068566"/>
              <a:gd name="connsiteY171" fmla="*/ 2153914 h 2197031"/>
              <a:gd name="connsiteX172" fmla="*/ 1623351 w 2068566"/>
              <a:gd name="connsiteY172" fmla="*/ 2145783 h 2197031"/>
              <a:gd name="connsiteX173" fmla="*/ 1598029 w 2068566"/>
              <a:gd name="connsiteY173" fmla="*/ 2148358 h 2197031"/>
              <a:gd name="connsiteX174" fmla="*/ 1606958 w 2068566"/>
              <a:gd name="connsiteY174" fmla="*/ 2165808 h 2197031"/>
              <a:gd name="connsiteX175" fmla="*/ 1572877 w 2068566"/>
              <a:gd name="connsiteY175" fmla="*/ 2182163 h 2197031"/>
              <a:gd name="connsiteX176" fmla="*/ 1555837 w 2068566"/>
              <a:gd name="connsiteY176" fmla="*/ 2168781 h 2197031"/>
              <a:gd name="connsiteX177" fmla="*/ 1555837 w 2068566"/>
              <a:gd name="connsiteY177" fmla="*/ 2180677 h 2197031"/>
              <a:gd name="connsiteX178" fmla="*/ 1533928 w 2068566"/>
              <a:gd name="connsiteY178" fmla="*/ 2174730 h 2197031"/>
              <a:gd name="connsiteX179" fmla="*/ 1525408 w 2068566"/>
              <a:gd name="connsiteY179" fmla="*/ 2173242 h 2197031"/>
              <a:gd name="connsiteX180" fmla="*/ 1525408 w 2068566"/>
              <a:gd name="connsiteY180" fmla="*/ 2185137 h 2197031"/>
              <a:gd name="connsiteX181" fmla="*/ 1520539 w 2068566"/>
              <a:gd name="connsiteY181" fmla="*/ 2185137 h 2197031"/>
              <a:gd name="connsiteX182" fmla="*/ 1508368 w 2068566"/>
              <a:gd name="connsiteY182" fmla="*/ 2173242 h 2197031"/>
              <a:gd name="connsiteX183" fmla="*/ 1503499 w 2068566"/>
              <a:gd name="connsiteY183" fmla="*/ 2179190 h 2197031"/>
              <a:gd name="connsiteX184" fmla="*/ 1494979 w 2068566"/>
              <a:gd name="connsiteY184" fmla="*/ 2173242 h 2197031"/>
              <a:gd name="connsiteX185" fmla="*/ 1482807 w 2068566"/>
              <a:gd name="connsiteY185" fmla="*/ 2171755 h 2197031"/>
              <a:gd name="connsiteX186" fmla="*/ 1477939 w 2068566"/>
              <a:gd name="connsiteY186" fmla="*/ 2177703 h 2197031"/>
              <a:gd name="connsiteX187" fmla="*/ 1469418 w 2068566"/>
              <a:gd name="connsiteY187" fmla="*/ 2171755 h 2197031"/>
              <a:gd name="connsiteX188" fmla="*/ 1430469 w 2068566"/>
              <a:gd name="connsiteY188" fmla="*/ 2176215 h 2197031"/>
              <a:gd name="connsiteX189" fmla="*/ 1423167 w 2068566"/>
              <a:gd name="connsiteY189" fmla="*/ 2164321 h 2197031"/>
              <a:gd name="connsiteX190" fmla="*/ 1418298 w 2068566"/>
              <a:gd name="connsiteY190" fmla="*/ 2174730 h 2197031"/>
              <a:gd name="connsiteX191" fmla="*/ 1421950 w 2068566"/>
              <a:gd name="connsiteY191" fmla="*/ 2186624 h 2197031"/>
              <a:gd name="connsiteX192" fmla="*/ 1413429 w 2068566"/>
              <a:gd name="connsiteY192" fmla="*/ 2192571 h 2197031"/>
              <a:gd name="connsiteX193" fmla="*/ 1408560 w 2068566"/>
              <a:gd name="connsiteY193" fmla="*/ 2192571 h 2197031"/>
              <a:gd name="connsiteX194" fmla="*/ 1392737 w 2068566"/>
              <a:gd name="connsiteY194" fmla="*/ 2174730 h 2197031"/>
              <a:gd name="connsiteX195" fmla="*/ 1387869 w 2068566"/>
              <a:gd name="connsiteY195" fmla="*/ 2174730 h 2197031"/>
              <a:gd name="connsiteX196" fmla="*/ 1352571 w 2068566"/>
              <a:gd name="connsiteY196" fmla="*/ 2195545 h 2197031"/>
              <a:gd name="connsiteX197" fmla="*/ 1345268 w 2068566"/>
              <a:gd name="connsiteY197" fmla="*/ 2183650 h 2197031"/>
              <a:gd name="connsiteX198" fmla="*/ 1340399 w 2068566"/>
              <a:gd name="connsiteY198" fmla="*/ 2183650 h 2197031"/>
              <a:gd name="connsiteX199" fmla="*/ 1327011 w 2068566"/>
              <a:gd name="connsiteY199" fmla="*/ 2195545 h 2197031"/>
              <a:gd name="connsiteX200" fmla="*/ 1314839 w 2068566"/>
              <a:gd name="connsiteY200" fmla="*/ 2177703 h 2197031"/>
              <a:gd name="connsiteX201" fmla="*/ 1253982 w 2068566"/>
              <a:gd name="connsiteY201" fmla="*/ 2197031 h 2197031"/>
              <a:gd name="connsiteX202" fmla="*/ 1236941 w 2068566"/>
              <a:gd name="connsiteY202" fmla="*/ 2179190 h 2197031"/>
              <a:gd name="connsiteX203" fmla="*/ 1224770 w 2068566"/>
              <a:gd name="connsiteY203" fmla="*/ 2191084 h 2197031"/>
              <a:gd name="connsiteX204" fmla="*/ 1219901 w 2068566"/>
              <a:gd name="connsiteY204" fmla="*/ 2185137 h 2197031"/>
              <a:gd name="connsiteX205" fmla="*/ 1189472 w 2068566"/>
              <a:gd name="connsiteY205" fmla="*/ 2195545 h 2197031"/>
              <a:gd name="connsiteX206" fmla="*/ 1177300 w 2068566"/>
              <a:gd name="connsiteY206" fmla="*/ 2177703 h 2197031"/>
              <a:gd name="connsiteX207" fmla="*/ 1121311 w 2068566"/>
              <a:gd name="connsiteY207" fmla="*/ 2192571 h 2197031"/>
              <a:gd name="connsiteX208" fmla="*/ 1121311 w 2068566"/>
              <a:gd name="connsiteY208" fmla="*/ 2186624 h 2197031"/>
              <a:gd name="connsiteX209" fmla="*/ 1112791 w 2068566"/>
              <a:gd name="connsiteY209" fmla="*/ 2192571 h 2197031"/>
              <a:gd name="connsiteX210" fmla="*/ 1107921 w 2068566"/>
              <a:gd name="connsiteY210" fmla="*/ 2186624 h 2197031"/>
              <a:gd name="connsiteX211" fmla="*/ 1099402 w 2068566"/>
              <a:gd name="connsiteY211" fmla="*/ 2191084 h 2197031"/>
              <a:gd name="connsiteX212" fmla="*/ 1043413 w 2068566"/>
              <a:gd name="connsiteY212" fmla="*/ 2189597 h 2197031"/>
              <a:gd name="connsiteX213" fmla="*/ 1039760 w 2068566"/>
              <a:gd name="connsiteY213" fmla="*/ 2183650 h 2197031"/>
              <a:gd name="connsiteX214" fmla="*/ 1031241 w 2068566"/>
              <a:gd name="connsiteY214" fmla="*/ 2188111 h 2197031"/>
              <a:gd name="connsiteX215" fmla="*/ 961862 w 2068566"/>
              <a:gd name="connsiteY215" fmla="*/ 2186624 h 2197031"/>
              <a:gd name="connsiteX216" fmla="*/ 885182 w 2068566"/>
              <a:gd name="connsiteY216" fmla="*/ 2188111 h 2197031"/>
              <a:gd name="connsiteX217" fmla="*/ 863273 w 2068566"/>
              <a:gd name="connsiteY217" fmla="*/ 2182163 h 2197031"/>
              <a:gd name="connsiteX218" fmla="*/ 815803 w 2068566"/>
              <a:gd name="connsiteY218" fmla="*/ 2186624 h 2197031"/>
              <a:gd name="connsiteX219" fmla="*/ 807284 w 2068566"/>
              <a:gd name="connsiteY219" fmla="*/ 2180677 h 2197031"/>
              <a:gd name="connsiteX220" fmla="*/ 795112 w 2068566"/>
              <a:gd name="connsiteY220" fmla="*/ 2185137 h 2197031"/>
              <a:gd name="connsiteX221" fmla="*/ 790243 w 2068566"/>
              <a:gd name="connsiteY221" fmla="*/ 2179190 h 2197031"/>
              <a:gd name="connsiteX222" fmla="*/ 768334 w 2068566"/>
              <a:gd name="connsiteY222" fmla="*/ 2183650 h 2197031"/>
              <a:gd name="connsiteX223" fmla="*/ 686784 w 2068566"/>
              <a:gd name="connsiteY223" fmla="*/ 2180677 h 2197031"/>
              <a:gd name="connsiteX224" fmla="*/ 683133 w 2068566"/>
              <a:gd name="connsiteY224" fmla="*/ 2174730 h 2197031"/>
              <a:gd name="connsiteX225" fmla="*/ 674613 w 2068566"/>
              <a:gd name="connsiteY225" fmla="*/ 2180677 h 2197031"/>
              <a:gd name="connsiteX226" fmla="*/ 644183 w 2068566"/>
              <a:gd name="connsiteY226" fmla="*/ 2179190 h 2197031"/>
              <a:gd name="connsiteX227" fmla="*/ 635663 w 2068566"/>
              <a:gd name="connsiteY227" fmla="*/ 2173242 h 2197031"/>
              <a:gd name="connsiteX228" fmla="*/ 630795 w 2068566"/>
              <a:gd name="connsiteY228" fmla="*/ 2185137 h 2197031"/>
              <a:gd name="connsiteX229" fmla="*/ 618623 w 2068566"/>
              <a:gd name="connsiteY229" fmla="*/ 2177703 h 2197031"/>
              <a:gd name="connsiteX230" fmla="*/ 537073 w 2068566"/>
              <a:gd name="connsiteY230" fmla="*/ 2186624 h 2197031"/>
              <a:gd name="connsiteX231" fmla="*/ 532204 w 2068566"/>
              <a:gd name="connsiteY231" fmla="*/ 2180677 h 2197031"/>
              <a:gd name="connsiteX232" fmla="*/ 501776 w 2068566"/>
              <a:gd name="connsiteY232" fmla="*/ 2185137 h 2197031"/>
              <a:gd name="connsiteX233" fmla="*/ 481084 w 2068566"/>
              <a:gd name="connsiteY233" fmla="*/ 2179190 h 2197031"/>
              <a:gd name="connsiteX234" fmla="*/ 455524 w 2068566"/>
              <a:gd name="connsiteY234" fmla="*/ 2183650 h 2197031"/>
              <a:gd name="connsiteX235" fmla="*/ 425094 w 2068566"/>
              <a:gd name="connsiteY235" fmla="*/ 2182163 h 2197031"/>
              <a:gd name="connsiteX236" fmla="*/ 399534 w 2068566"/>
              <a:gd name="connsiteY236" fmla="*/ 2174730 h 2197031"/>
              <a:gd name="connsiteX237" fmla="*/ 382494 w 2068566"/>
              <a:gd name="connsiteY237" fmla="*/ 2180677 h 2197031"/>
              <a:gd name="connsiteX238" fmla="*/ 356933 w 2068566"/>
              <a:gd name="connsiteY238" fmla="*/ 2156887 h 2197031"/>
              <a:gd name="connsiteX239" fmla="*/ 287556 w 2068566"/>
              <a:gd name="connsiteY239" fmla="*/ 2159861 h 2197031"/>
              <a:gd name="connsiteX240" fmla="*/ 271732 w 2068566"/>
              <a:gd name="connsiteY240" fmla="*/ 2136071 h 2197031"/>
              <a:gd name="connsiteX241" fmla="*/ 271732 w 2068566"/>
              <a:gd name="connsiteY241" fmla="*/ 2124177 h 2197031"/>
              <a:gd name="connsiteX242" fmla="*/ 268081 w 2068566"/>
              <a:gd name="connsiteY242" fmla="*/ 2124177 h 2197031"/>
              <a:gd name="connsiteX243" fmla="*/ 263212 w 2068566"/>
              <a:gd name="connsiteY243" fmla="*/ 2130124 h 2197031"/>
              <a:gd name="connsiteX244" fmla="*/ 224263 w 2068566"/>
              <a:gd name="connsiteY244" fmla="*/ 2116742 h 2197031"/>
              <a:gd name="connsiteX245" fmla="*/ 190183 w 2068566"/>
              <a:gd name="connsiteY245" fmla="*/ 2121202 h 2197031"/>
              <a:gd name="connsiteX246" fmla="*/ 173142 w 2068566"/>
              <a:gd name="connsiteY246" fmla="*/ 2109308 h 2197031"/>
              <a:gd name="connsiteX247" fmla="*/ 159753 w 2068566"/>
              <a:gd name="connsiteY247" fmla="*/ 2113769 h 2197031"/>
              <a:gd name="connsiteX248" fmla="*/ 147582 w 2068566"/>
              <a:gd name="connsiteY248" fmla="*/ 2085519 h 2197031"/>
              <a:gd name="connsiteX249" fmla="*/ 148799 w 2068566"/>
              <a:gd name="connsiteY249" fmla="*/ 2073623 h 2197031"/>
              <a:gd name="connsiteX250" fmla="*/ 160971 w 2068566"/>
              <a:gd name="connsiteY250" fmla="*/ 2073623 h 2197031"/>
              <a:gd name="connsiteX251" fmla="*/ 157320 w 2068566"/>
              <a:gd name="connsiteY251" fmla="*/ 2061729 h 2197031"/>
              <a:gd name="connsiteX252" fmla="*/ 157320 w 2068566"/>
              <a:gd name="connsiteY252" fmla="*/ 2055782 h 2197031"/>
              <a:gd name="connsiteX253" fmla="*/ 165839 w 2068566"/>
              <a:gd name="connsiteY253" fmla="*/ 2057269 h 2197031"/>
              <a:gd name="connsiteX254" fmla="*/ 165839 w 2068566"/>
              <a:gd name="connsiteY254" fmla="*/ 2045373 h 2197031"/>
              <a:gd name="connsiteX255" fmla="*/ 157320 w 2068566"/>
              <a:gd name="connsiteY255" fmla="*/ 2045373 h 2197031"/>
              <a:gd name="connsiteX256" fmla="*/ 153667 w 2068566"/>
              <a:gd name="connsiteY256" fmla="*/ 2055782 h 2197031"/>
              <a:gd name="connsiteX257" fmla="*/ 131759 w 2068566"/>
              <a:gd name="connsiteY257" fmla="*/ 2043887 h 2197031"/>
              <a:gd name="connsiteX258" fmla="*/ 119587 w 2068566"/>
              <a:gd name="connsiteY258" fmla="*/ 2049835 h 2197031"/>
              <a:gd name="connsiteX259" fmla="*/ 103764 w 2068566"/>
              <a:gd name="connsiteY259" fmla="*/ 1990360 h 2197031"/>
              <a:gd name="connsiteX260" fmla="*/ 103764 w 2068566"/>
              <a:gd name="connsiteY260" fmla="*/ 1985900 h 2197031"/>
              <a:gd name="connsiteX261" fmla="*/ 129325 w 2068566"/>
              <a:gd name="connsiteY261" fmla="*/ 1979953 h 2197031"/>
              <a:gd name="connsiteX262" fmla="*/ 129325 w 2068566"/>
              <a:gd name="connsiteY262" fmla="*/ 1975493 h 2197031"/>
              <a:gd name="connsiteX263" fmla="*/ 113501 w 2068566"/>
              <a:gd name="connsiteY263" fmla="*/ 1945756 h 2197031"/>
              <a:gd name="connsiteX264" fmla="*/ 57512 w 2068566"/>
              <a:gd name="connsiteY264" fmla="*/ 1960624 h 2197031"/>
              <a:gd name="connsiteX265" fmla="*/ 52643 w 2068566"/>
              <a:gd name="connsiteY265" fmla="*/ 1954677 h 2197031"/>
              <a:gd name="connsiteX266" fmla="*/ 47775 w 2068566"/>
              <a:gd name="connsiteY266" fmla="*/ 1966571 h 2197031"/>
              <a:gd name="connsiteX267" fmla="*/ 14912 w 2068566"/>
              <a:gd name="connsiteY267" fmla="*/ 1924940 h 2197031"/>
              <a:gd name="connsiteX268" fmla="*/ 28909 w 2068566"/>
              <a:gd name="connsiteY268" fmla="*/ 1901058 h 2197031"/>
              <a:gd name="connsiteX269" fmla="*/ 42860 w 2068566"/>
              <a:gd name="connsiteY269" fmla="*/ 1893840 h 2197031"/>
              <a:gd name="connsiteX270" fmla="*/ 32203 w 2068566"/>
              <a:gd name="connsiteY270" fmla="*/ 1884424 h 2197031"/>
              <a:gd name="connsiteX271" fmla="*/ 15466 w 2068566"/>
              <a:gd name="connsiteY271" fmla="*/ 1828296 h 2197031"/>
              <a:gd name="connsiteX272" fmla="*/ 21552 w 2068566"/>
              <a:gd name="connsiteY272" fmla="*/ 1814915 h 2197031"/>
              <a:gd name="connsiteX273" fmla="*/ 20335 w 2068566"/>
              <a:gd name="connsiteY273" fmla="*/ 1782203 h 2197031"/>
              <a:gd name="connsiteX274" fmla="*/ 25204 w 2068566"/>
              <a:gd name="connsiteY274" fmla="*/ 1783690 h 2197031"/>
              <a:gd name="connsiteX275" fmla="*/ 19118 w 2068566"/>
              <a:gd name="connsiteY275" fmla="*/ 1750980 h 2197031"/>
              <a:gd name="connsiteX276" fmla="*/ 36159 w 2068566"/>
              <a:gd name="connsiteY276" fmla="*/ 1737599 h 2197031"/>
              <a:gd name="connsiteX277" fmla="*/ 34941 w 2068566"/>
              <a:gd name="connsiteY277" fmla="*/ 1701914 h 2197031"/>
              <a:gd name="connsiteX278" fmla="*/ 37912 w 2068566"/>
              <a:gd name="connsiteY278" fmla="*/ 1701914 h 2197031"/>
              <a:gd name="connsiteX279" fmla="*/ 17293 w 2068566"/>
              <a:gd name="connsiteY279" fmla="*/ 1646385 h 2197031"/>
              <a:gd name="connsiteX280" fmla="*/ 557 w 2068566"/>
              <a:gd name="connsiteY280" fmla="*/ 1475310 h 2197031"/>
              <a:gd name="connsiteX281" fmla="*/ 6643 w 2068566"/>
              <a:gd name="connsiteY281" fmla="*/ 1434524 h 2197031"/>
              <a:gd name="connsiteX282" fmla="*/ 5425 w 2068566"/>
              <a:gd name="connsiteY282" fmla="*/ 1334822 h 2197031"/>
              <a:gd name="connsiteX283" fmla="*/ 10295 w 2068566"/>
              <a:gd name="connsiteY283" fmla="*/ 1339354 h 2197031"/>
              <a:gd name="connsiteX284" fmla="*/ 4209 w 2068566"/>
              <a:gd name="connsiteY284" fmla="*/ 1239655 h 2197031"/>
              <a:gd name="connsiteX285" fmla="*/ 21249 w 2068566"/>
              <a:gd name="connsiteY285" fmla="*/ 1198870 h 2197031"/>
              <a:gd name="connsiteX286" fmla="*/ 20032 w 2068566"/>
              <a:gd name="connsiteY286" fmla="*/ 1090106 h 2197031"/>
              <a:gd name="connsiteX287" fmla="*/ 24901 w 2068566"/>
              <a:gd name="connsiteY287" fmla="*/ 1090106 h 2197031"/>
              <a:gd name="connsiteX288" fmla="*/ 21249 w 2068566"/>
              <a:gd name="connsiteY288" fmla="*/ 1049319 h 2197031"/>
              <a:gd name="connsiteX289" fmla="*/ 28552 w 2068566"/>
              <a:gd name="connsiteY289" fmla="*/ 994940 h 2197031"/>
              <a:gd name="connsiteX290" fmla="*/ 23683 w 2068566"/>
              <a:gd name="connsiteY290" fmla="*/ 976809 h 2197031"/>
              <a:gd name="connsiteX291" fmla="*/ 40723 w 2068566"/>
              <a:gd name="connsiteY291" fmla="*/ 786476 h 2197031"/>
              <a:gd name="connsiteX292" fmla="*/ 32204 w 2068566"/>
              <a:gd name="connsiteY292" fmla="*/ 754753 h 2197031"/>
              <a:gd name="connsiteX293" fmla="*/ 48027 w 2068566"/>
              <a:gd name="connsiteY293" fmla="*/ 732093 h 2197031"/>
              <a:gd name="connsiteX294" fmla="*/ 53196 w 2068566"/>
              <a:gd name="connsiteY294" fmla="*/ 733697 h 2197031"/>
              <a:gd name="connsiteX295" fmla="*/ 52791 w 2068566"/>
              <a:gd name="connsiteY295" fmla="*/ 728732 h 2197031"/>
              <a:gd name="connsiteX296" fmla="*/ 50569 w 2068566"/>
              <a:gd name="connsiteY296" fmla="*/ 728732 h 2197031"/>
              <a:gd name="connsiteX297" fmla="*/ 30569 w 2068566"/>
              <a:gd name="connsiteY297" fmla="*/ 728732 h 2197031"/>
              <a:gd name="connsiteX298" fmla="*/ 30569 w 2068566"/>
              <a:gd name="connsiteY298" fmla="*/ 717582 h 2197031"/>
              <a:gd name="connsiteX299" fmla="*/ 26125 w 2068566"/>
              <a:gd name="connsiteY299" fmla="*/ 725015 h 2197031"/>
              <a:gd name="connsiteX300" fmla="*/ 21681 w 2068566"/>
              <a:gd name="connsiteY300" fmla="*/ 725015 h 2197031"/>
              <a:gd name="connsiteX301" fmla="*/ 22235 w 2068566"/>
              <a:gd name="connsiteY301" fmla="*/ 699004 h 2197031"/>
              <a:gd name="connsiteX302" fmla="*/ 49458 w 2068566"/>
              <a:gd name="connsiteY302" fmla="*/ 680426 h 2197031"/>
              <a:gd name="connsiteX303" fmla="*/ 49458 w 2068566"/>
              <a:gd name="connsiteY303" fmla="*/ 669280 h 2197031"/>
              <a:gd name="connsiteX304" fmla="*/ 45014 w 2068566"/>
              <a:gd name="connsiteY304" fmla="*/ 669280 h 2197031"/>
              <a:gd name="connsiteX305" fmla="*/ 20569 w 2068566"/>
              <a:gd name="connsiteY305" fmla="*/ 665565 h 2197031"/>
              <a:gd name="connsiteX306" fmla="*/ 18903 w 2068566"/>
              <a:gd name="connsiteY306" fmla="*/ 643273 h 2197031"/>
              <a:gd name="connsiteX307" fmla="*/ 21125 w 2068566"/>
              <a:gd name="connsiteY307" fmla="*/ 632124 h 2197031"/>
              <a:gd name="connsiteX308" fmla="*/ 14 w 2068566"/>
              <a:gd name="connsiteY308" fmla="*/ 594968 h 2197031"/>
              <a:gd name="connsiteX309" fmla="*/ 15569 w 2068566"/>
              <a:gd name="connsiteY309" fmla="*/ 583822 h 2197031"/>
              <a:gd name="connsiteX310" fmla="*/ 16125 w 2068566"/>
              <a:gd name="connsiteY310" fmla="*/ 572676 h 2197031"/>
              <a:gd name="connsiteX311" fmla="*/ 14458 w 2068566"/>
              <a:gd name="connsiteY311" fmla="*/ 546666 h 2197031"/>
              <a:gd name="connsiteX312" fmla="*/ 62791 w 2068566"/>
              <a:gd name="connsiteY312" fmla="*/ 483502 h 2197031"/>
              <a:gd name="connsiteX313" fmla="*/ 62791 w 2068566"/>
              <a:gd name="connsiteY313" fmla="*/ 472353 h 2197031"/>
              <a:gd name="connsiteX314" fmla="*/ 47236 w 2068566"/>
              <a:gd name="connsiteY314" fmla="*/ 472353 h 2197031"/>
              <a:gd name="connsiteX315" fmla="*/ 29458 w 2068566"/>
              <a:gd name="connsiteY315" fmla="*/ 464924 h 2197031"/>
              <a:gd name="connsiteX316" fmla="*/ 30014 w 2068566"/>
              <a:gd name="connsiteY316" fmla="*/ 442629 h 2197031"/>
              <a:gd name="connsiteX317" fmla="*/ 62236 w 2068566"/>
              <a:gd name="connsiteY317" fmla="*/ 401760 h 2197031"/>
              <a:gd name="connsiteX318" fmla="*/ 68347 w 2068566"/>
              <a:gd name="connsiteY318" fmla="*/ 416622 h 2197031"/>
              <a:gd name="connsiteX319" fmla="*/ 87235 w 2068566"/>
              <a:gd name="connsiteY319" fmla="*/ 383182 h 2197031"/>
              <a:gd name="connsiteX320" fmla="*/ 85569 w 2068566"/>
              <a:gd name="connsiteY320" fmla="*/ 346025 h 2197031"/>
              <a:gd name="connsiteX321" fmla="*/ 94457 w 2068566"/>
              <a:gd name="connsiteY321" fmla="*/ 338593 h 2197031"/>
              <a:gd name="connsiteX322" fmla="*/ 95013 w 2068566"/>
              <a:gd name="connsiteY322" fmla="*/ 316302 h 2197031"/>
              <a:gd name="connsiteX323" fmla="*/ 86680 w 2068566"/>
              <a:gd name="connsiteY323" fmla="*/ 290291 h 2197031"/>
              <a:gd name="connsiteX324" fmla="*/ 128346 w 2068566"/>
              <a:gd name="connsiteY324" fmla="*/ 208549 h 2197031"/>
              <a:gd name="connsiteX325" fmla="*/ 156124 w 2068566"/>
              <a:gd name="connsiteY325" fmla="*/ 167676 h 2197031"/>
              <a:gd name="connsiteX326" fmla="*/ 167235 w 2068566"/>
              <a:gd name="connsiteY326" fmla="*/ 186255 h 2197031"/>
              <a:gd name="connsiteX327" fmla="*/ 201123 w 2068566"/>
              <a:gd name="connsiteY327" fmla="*/ 156531 h 2197031"/>
              <a:gd name="connsiteX328" fmla="*/ 244456 w 2068566"/>
              <a:gd name="connsiteY328" fmla="*/ 123091 h 2197031"/>
              <a:gd name="connsiteX329" fmla="*/ 245523 w 2068566"/>
              <a:gd name="connsiteY329" fmla="*/ 127166 h 2197031"/>
              <a:gd name="connsiteX330" fmla="*/ 247584 w 2068566"/>
              <a:gd name="connsiteY330" fmla="*/ 115127 h 2197031"/>
              <a:gd name="connsiteX331" fmla="*/ 236717 w 2068566"/>
              <a:gd name="connsiteY331" fmla="*/ 105716 h 2197031"/>
              <a:gd name="connsiteX332" fmla="*/ 255206 w 2068566"/>
              <a:gd name="connsiteY332" fmla="*/ 96508 h 2197031"/>
              <a:gd name="connsiteX333" fmla="*/ 272800 w 2068566"/>
              <a:gd name="connsiteY333" fmla="*/ 96335 h 2197031"/>
              <a:gd name="connsiteX334" fmla="*/ 289925 w 2068566"/>
              <a:gd name="connsiteY334" fmla="*/ 88748 h 2197031"/>
              <a:gd name="connsiteX335" fmla="*/ 329755 w 2068566"/>
              <a:gd name="connsiteY335" fmla="*/ 80149 h 2197031"/>
              <a:gd name="connsiteX336" fmla="*/ 329009 w 2068566"/>
              <a:gd name="connsiteY336" fmla="*/ 75847 h 2197031"/>
              <a:gd name="connsiteX337" fmla="*/ 318201 w 2068566"/>
              <a:gd name="connsiteY337" fmla="*/ 69436 h 2197031"/>
              <a:gd name="connsiteX338" fmla="*/ 337978 w 2068566"/>
              <a:gd name="connsiteY338" fmla="*/ 55184 h 2197031"/>
              <a:gd name="connsiteX339" fmla="*/ 336698 w 2068566"/>
              <a:gd name="connsiteY339" fmla="*/ 61016 h 2197031"/>
              <a:gd name="connsiteX340" fmla="*/ 410742 w 2068566"/>
              <a:gd name="connsiteY340" fmla="*/ 49731 h 2197031"/>
              <a:gd name="connsiteX341" fmla="*/ 411177 w 2068566"/>
              <a:gd name="connsiteY341" fmla="*/ 43807 h 2197031"/>
              <a:gd name="connsiteX342" fmla="*/ 416980 w 2068566"/>
              <a:gd name="connsiteY342" fmla="*/ 45937 h 2197031"/>
              <a:gd name="connsiteX343" fmla="*/ 422456 w 2068566"/>
              <a:gd name="connsiteY343" fmla="*/ 52510 h 2197031"/>
              <a:gd name="connsiteX344" fmla="*/ 429239 w 2068566"/>
              <a:gd name="connsiteY344" fmla="*/ 41311 h 2197031"/>
              <a:gd name="connsiteX345" fmla="*/ 440517 w 2068566"/>
              <a:gd name="connsiteY345" fmla="*/ 50011 h 2197031"/>
              <a:gd name="connsiteX346" fmla="*/ 468304 w 2068566"/>
              <a:gd name="connsiteY346" fmla="*/ 42610 h 2197031"/>
              <a:gd name="connsiteX347" fmla="*/ 478385 w 2068566"/>
              <a:gd name="connsiteY347" fmla="*/ 67602 h 2197031"/>
              <a:gd name="connsiteX348" fmla="*/ 485604 w 2068566"/>
              <a:gd name="connsiteY348" fmla="*/ 50479 h 2197031"/>
              <a:gd name="connsiteX349" fmla="*/ 509141 w 2068566"/>
              <a:gd name="connsiteY349" fmla="*/ 54555 h 2197031"/>
              <a:gd name="connsiteX350" fmla="*/ 515744 w 2068566"/>
              <a:gd name="connsiteY350" fmla="*/ 53142 h 2197031"/>
              <a:gd name="connsiteX351" fmla="*/ 515031 w 2068566"/>
              <a:gd name="connsiteY351" fmla="*/ 52525 h 2197031"/>
              <a:gd name="connsiteX352" fmla="*/ 526511 w 2068566"/>
              <a:gd name="connsiteY352" fmla="*/ 48455 h 2197031"/>
              <a:gd name="connsiteX353" fmla="*/ 526660 w 2068566"/>
              <a:gd name="connsiteY353" fmla="*/ 50807 h 2197031"/>
              <a:gd name="connsiteX354" fmla="*/ 536819 w 2068566"/>
              <a:gd name="connsiteY354" fmla="*/ 48633 h 2197031"/>
              <a:gd name="connsiteX355" fmla="*/ 540267 w 2068566"/>
              <a:gd name="connsiteY355" fmla="*/ 57663 h 2197031"/>
              <a:gd name="connsiteX356" fmla="*/ 567472 w 2068566"/>
              <a:gd name="connsiteY356" fmla="*/ 55750 h 2197031"/>
              <a:gd name="connsiteX357" fmla="*/ 569646 w 2068566"/>
              <a:gd name="connsiteY357" fmla="*/ 53727 h 2197031"/>
              <a:gd name="connsiteX358" fmla="*/ 572065 w 2068566"/>
              <a:gd name="connsiteY358" fmla="*/ 55426 h 2197031"/>
              <a:gd name="connsiteX359" fmla="*/ 593469 w 2068566"/>
              <a:gd name="connsiteY359" fmla="*/ 53920 h 2197031"/>
              <a:gd name="connsiteX360" fmla="*/ 593619 w 2068566"/>
              <a:gd name="connsiteY360" fmla="*/ 51879 h 2197031"/>
              <a:gd name="connsiteX361" fmla="*/ 596998 w 2068566"/>
              <a:gd name="connsiteY361" fmla="*/ 52250 h 2197031"/>
              <a:gd name="connsiteX362" fmla="*/ 597807 w 2068566"/>
              <a:gd name="connsiteY362" fmla="*/ 53615 h 2197031"/>
              <a:gd name="connsiteX363" fmla="*/ 614059 w 2068566"/>
              <a:gd name="connsiteY363" fmla="*/ 52471 h 2197031"/>
              <a:gd name="connsiteX364" fmla="*/ 662327 w 2068566"/>
              <a:gd name="connsiteY364" fmla="*/ 38582 h 2197031"/>
              <a:gd name="connsiteX365" fmla="*/ 679921 w 2068566"/>
              <a:gd name="connsiteY365" fmla="*/ 38407 h 2197031"/>
              <a:gd name="connsiteX366" fmla="*/ 691024 w 2068566"/>
              <a:gd name="connsiteY366" fmla="*/ 28408 h 2197031"/>
              <a:gd name="connsiteX367" fmla="*/ 696858 w 2068566"/>
              <a:gd name="connsiteY367" fmla="*/ 27856 h 2197031"/>
              <a:gd name="connsiteX368" fmla="*/ 730634 w 2068566"/>
              <a:gd name="connsiteY368" fmla="*/ 51501 h 2197031"/>
              <a:gd name="connsiteX369" fmla="*/ 819501 w 2068566"/>
              <a:gd name="connsiteY369" fmla="*/ 41597 h 2197031"/>
              <a:gd name="connsiteX370" fmla="*/ 837001 w 2068566"/>
              <a:gd name="connsiteY370" fmla="*/ 39941 h 2197031"/>
              <a:gd name="connsiteX371" fmla="*/ 847868 w 2068566"/>
              <a:gd name="connsiteY371" fmla="*/ 49352 h 2197031"/>
              <a:gd name="connsiteX372" fmla="*/ 901264 w 2068566"/>
              <a:gd name="connsiteY372" fmla="*/ 35349 h 2197031"/>
              <a:gd name="connsiteX373" fmla="*/ 941110 w 2068566"/>
              <a:gd name="connsiteY373" fmla="*/ 39034 h 2197031"/>
              <a:gd name="connsiteX374" fmla="*/ 1041737 w 2068566"/>
              <a:gd name="connsiteY374" fmla="*/ 29507 h 2197031"/>
              <a:gd name="connsiteX375" fmla="*/ 1040561 w 2068566"/>
              <a:gd name="connsiteY375" fmla="*/ 34092 h 2197031"/>
              <a:gd name="connsiteX376" fmla="*/ 1059331 w 2068566"/>
              <a:gd name="connsiteY376" fmla="*/ 29334 h 2197031"/>
              <a:gd name="connsiteX377" fmla="*/ 1235606 w 2068566"/>
              <a:gd name="connsiteY377" fmla="*/ 9663 h 2197031"/>
              <a:gd name="connsiteX378" fmla="*/ 1263691 w 2068566"/>
              <a:gd name="connsiteY378" fmla="*/ 12970 h 2197031"/>
              <a:gd name="connsiteX379" fmla="*/ 1286932 w 2068566"/>
              <a:gd name="connsiteY379" fmla="*/ 9278 h 2197031"/>
              <a:gd name="connsiteX380" fmla="*/ 1293047 w 2068566"/>
              <a:gd name="connsiteY380" fmla="*/ 13173 h 2197031"/>
              <a:gd name="connsiteX381" fmla="*/ 1409717 w 2068566"/>
              <a:gd name="connsiteY381" fmla="*/ 2129 h 2197031"/>
              <a:gd name="connsiteX382" fmla="*/ 1420583 w 2068566"/>
              <a:gd name="connsiteY382" fmla="*/ 11539 h 2197031"/>
              <a:gd name="connsiteX383" fmla="*/ 1426511 w 2068566"/>
              <a:gd name="connsiteY383" fmla="*/ 12469 h 2197031"/>
              <a:gd name="connsiteX384" fmla="*/ 1439072 w 2068566"/>
              <a:gd name="connsiteY384" fmla="*/ 2333 h 2197031"/>
              <a:gd name="connsiteX385" fmla="*/ 1468710 w 2068566"/>
              <a:gd name="connsiteY385" fmla="*/ 6983 h 2197031"/>
              <a:gd name="connsiteX386" fmla="*/ 1520035 w 2068566"/>
              <a:gd name="connsiteY386" fmla="*/ 6599 h 2197031"/>
              <a:gd name="connsiteX387" fmla="*/ 1526433 w 2068566"/>
              <a:gd name="connsiteY387" fmla="*/ 14939 h 2197031"/>
              <a:gd name="connsiteX388" fmla="*/ 1543745 w 2068566"/>
              <a:gd name="connsiteY388" fmla="*/ 10319 h 2197031"/>
              <a:gd name="connsiteX389" fmla="*/ 1560163 w 2068566"/>
              <a:gd name="connsiteY389" fmla="*/ 14730 h 2197031"/>
              <a:gd name="connsiteX390" fmla="*/ 1579829 w 2068566"/>
              <a:gd name="connsiteY390" fmla="*/ 938 h 2197031"/>
              <a:gd name="connsiteX391" fmla="*/ 1597423 w 2068566"/>
              <a:gd name="connsiteY391" fmla="*/ 764 h 2197031"/>
              <a:gd name="connsiteX392" fmla="*/ 1619674 w 2068566"/>
              <a:gd name="connsiteY392" fmla="*/ 4623 h 2197031"/>
              <a:gd name="connsiteX393" fmla="*/ 1636986 w 2068566"/>
              <a:gd name="connsiteY393" fmla="*/ 0 h 2197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2068566" h="2197031">
                <a:moveTo>
                  <a:pt x="1350137" y="2167295"/>
                </a:moveTo>
                <a:lnTo>
                  <a:pt x="1348920" y="2179190"/>
                </a:lnTo>
                <a:lnTo>
                  <a:pt x="1357440" y="2179190"/>
                </a:lnTo>
                <a:cubicBezTo>
                  <a:pt x="1358251" y="2171260"/>
                  <a:pt x="1355817" y="2167295"/>
                  <a:pt x="1350137" y="2167295"/>
                </a:cubicBezTo>
                <a:close/>
                <a:moveTo>
                  <a:pt x="182880" y="2069163"/>
                </a:moveTo>
                <a:lnTo>
                  <a:pt x="182880" y="2075111"/>
                </a:lnTo>
                <a:lnTo>
                  <a:pt x="191400" y="2075111"/>
                </a:lnTo>
                <a:lnTo>
                  <a:pt x="191400" y="2069163"/>
                </a:lnTo>
                <a:close/>
                <a:moveTo>
                  <a:pt x="1917860" y="1996850"/>
                </a:moveTo>
                <a:lnTo>
                  <a:pt x="1921100" y="1996850"/>
                </a:lnTo>
                <a:lnTo>
                  <a:pt x="1921100" y="2028571"/>
                </a:lnTo>
                <a:lnTo>
                  <a:pt x="1917860" y="2024042"/>
                </a:lnTo>
                <a:close/>
                <a:moveTo>
                  <a:pt x="163405" y="1987387"/>
                </a:moveTo>
                <a:lnTo>
                  <a:pt x="163405" y="1993334"/>
                </a:lnTo>
                <a:lnTo>
                  <a:pt x="171925" y="1993334"/>
                </a:lnTo>
                <a:lnTo>
                  <a:pt x="171925" y="1987387"/>
                </a:lnTo>
                <a:close/>
                <a:moveTo>
                  <a:pt x="130541" y="1939808"/>
                </a:moveTo>
                <a:lnTo>
                  <a:pt x="134193" y="1975493"/>
                </a:lnTo>
                <a:lnTo>
                  <a:pt x="146365" y="1975493"/>
                </a:lnTo>
                <a:lnTo>
                  <a:pt x="147582" y="1953190"/>
                </a:lnTo>
                <a:cubicBezTo>
                  <a:pt x="142713" y="1952199"/>
                  <a:pt x="137033" y="1947738"/>
                  <a:pt x="130541" y="1939808"/>
                </a:cubicBezTo>
                <a:close/>
                <a:moveTo>
                  <a:pt x="1917050" y="1897151"/>
                </a:moveTo>
                <a:lnTo>
                  <a:pt x="1917050" y="1928872"/>
                </a:lnTo>
                <a:lnTo>
                  <a:pt x="1920291" y="1928872"/>
                </a:lnTo>
                <a:lnTo>
                  <a:pt x="1920291" y="1901680"/>
                </a:lnTo>
                <a:close/>
                <a:moveTo>
                  <a:pt x="2006186" y="1710835"/>
                </a:moveTo>
                <a:lnTo>
                  <a:pt x="2006186" y="1721242"/>
                </a:lnTo>
                <a:lnTo>
                  <a:pt x="1997666" y="1721242"/>
                </a:lnTo>
                <a:cubicBezTo>
                  <a:pt x="1998478" y="1713313"/>
                  <a:pt x="2001318" y="1709843"/>
                  <a:pt x="2006186" y="1710835"/>
                </a:cubicBezTo>
                <a:close/>
                <a:moveTo>
                  <a:pt x="2019575" y="1704887"/>
                </a:moveTo>
                <a:cubicBezTo>
                  <a:pt x="2034992" y="1709843"/>
                  <a:pt x="2046353" y="1712322"/>
                  <a:pt x="2053656" y="1712322"/>
                </a:cubicBezTo>
                <a:cubicBezTo>
                  <a:pt x="2053656" y="1720252"/>
                  <a:pt x="2050816" y="1723720"/>
                  <a:pt x="2045136" y="1722729"/>
                </a:cubicBezTo>
                <a:lnTo>
                  <a:pt x="2019575" y="1716782"/>
                </a:lnTo>
                <a:close/>
                <a:moveTo>
                  <a:pt x="1962513" y="354192"/>
                </a:moveTo>
                <a:lnTo>
                  <a:pt x="1961296" y="358968"/>
                </a:lnTo>
                <a:lnTo>
                  <a:pt x="1969816" y="358968"/>
                </a:lnTo>
                <a:lnTo>
                  <a:pt x="1969816" y="354192"/>
                </a:lnTo>
                <a:close/>
                <a:moveTo>
                  <a:pt x="1988074" y="353000"/>
                </a:moveTo>
                <a:lnTo>
                  <a:pt x="1996593" y="353000"/>
                </a:lnTo>
                <a:lnTo>
                  <a:pt x="1995377" y="357775"/>
                </a:lnTo>
                <a:lnTo>
                  <a:pt x="1988074" y="357775"/>
                </a:lnTo>
                <a:close/>
                <a:moveTo>
                  <a:pt x="101679" y="308869"/>
                </a:moveTo>
                <a:lnTo>
                  <a:pt x="101679" y="331164"/>
                </a:lnTo>
                <a:lnTo>
                  <a:pt x="103902" y="334877"/>
                </a:lnTo>
                <a:lnTo>
                  <a:pt x="103902" y="308869"/>
                </a:lnTo>
                <a:close/>
                <a:moveTo>
                  <a:pt x="101124" y="227128"/>
                </a:moveTo>
                <a:lnTo>
                  <a:pt x="103347" y="230841"/>
                </a:lnTo>
                <a:lnTo>
                  <a:pt x="103347" y="253135"/>
                </a:lnTo>
                <a:lnTo>
                  <a:pt x="101124" y="253135"/>
                </a:lnTo>
                <a:close/>
                <a:moveTo>
                  <a:pt x="1801579" y="142759"/>
                </a:moveTo>
                <a:lnTo>
                  <a:pt x="1800484" y="143096"/>
                </a:lnTo>
                <a:lnTo>
                  <a:pt x="1801519" y="144124"/>
                </a:lnTo>
                <a:close/>
                <a:moveTo>
                  <a:pt x="1636986" y="0"/>
                </a:moveTo>
                <a:cubicBezTo>
                  <a:pt x="1652260" y="9491"/>
                  <a:pt x="1663786" y="13868"/>
                  <a:pt x="1671563" y="13133"/>
                </a:cubicBezTo>
                <a:lnTo>
                  <a:pt x="1670764" y="23646"/>
                </a:lnTo>
                <a:lnTo>
                  <a:pt x="1659002" y="23268"/>
                </a:lnTo>
                <a:lnTo>
                  <a:pt x="1658109" y="32301"/>
                </a:lnTo>
                <a:lnTo>
                  <a:pt x="1663942" y="31749"/>
                </a:lnTo>
                <a:cubicBezTo>
                  <a:pt x="1668866" y="32277"/>
                  <a:pt x="1675123" y="30690"/>
                  <a:pt x="1682713" y="26989"/>
                </a:cubicBezTo>
                <a:cubicBezTo>
                  <a:pt x="1732612" y="27237"/>
                  <a:pt x="1756854" y="39358"/>
                  <a:pt x="1755443" y="63352"/>
                </a:cubicBezTo>
                <a:lnTo>
                  <a:pt x="1761276" y="62800"/>
                </a:lnTo>
                <a:cubicBezTo>
                  <a:pt x="1782602" y="59787"/>
                  <a:pt x="1800102" y="58131"/>
                  <a:pt x="1813777" y="57829"/>
                </a:cubicBezTo>
                <a:lnTo>
                  <a:pt x="1814059" y="62278"/>
                </a:lnTo>
                <a:lnTo>
                  <a:pt x="1825538" y="58208"/>
                </a:lnTo>
                <a:lnTo>
                  <a:pt x="1837205" y="57103"/>
                </a:lnTo>
                <a:lnTo>
                  <a:pt x="1836405" y="67619"/>
                </a:lnTo>
                <a:cubicBezTo>
                  <a:pt x="1826619" y="67551"/>
                  <a:pt x="1802957" y="72275"/>
                  <a:pt x="1765414" y="81795"/>
                </a:cubicBezTo>
                <a:lnTo>
                  <a:pt x="1765696" y="86242"/>
                </a:lnTo>
                <a:lnTo>
                  <a:pt x="1777364" y="85137"/>
                </a:lnTo>
                <a:cubicBezTo>
                  <a:pt x="1803615" y="82653"/>
                  <a:pt x="1825036" y="81121"/>
                  <a:pt x="1841626" y="80545"/>
                </a:cubicBezTo>
                <a:lnTo>
                  <a:pt x="1846565" y="89025"/>
                </a:lnTo>
                <a:cubicBezTo>
                  <a:pt x="1842676" y="89394"/>
                  <a:pt x="1840825" y="91060"/>
                  <a:pt x="1841014" y="94025"/>
                </a:cubicBezTo>
                <a:cubicBezTo>
                  <a:pt x="1879120" y="93400"/>
                  <a:pt x="1897906" y="96593"/>
                  <a:pt x="1897372" y="103604"/>
                </a:cubicBezTo>
                <a:cubicBezTo>
                  <a:pt x="1882067" y="109029"/>
                  <a:pt x="1868550" y="111800"/>
                  <a:pt x="1856820" y="111916"/>
                </a:cubicBezTo>
                <a:lnTo>
                  <a:pt x="1855644" y="116500"/>
                </a:lnTo>
                <a:lnTo>
                  <a:pt x="1860678" y="126464"/>
                </a:lnTo>
                <a:cubicBezTo>
                  <a:pt x="1859447" y="126332"/>
                  <a:pt x="1855913" y="127008"/>
                  <a:pt x="1850078" y="128493"/>
                </a:cubicBezTo>
                <a:lnTo>
                  <a:pt x="1825978" y="135282"/>
                </a:lnTo>
                <a:lnTo>
                  <a:pt x="1853667" y="179580"/>
                </a:lnTo>
                <a:lnTo>
                  <a:pt x="1860271" y="176342"/>
                </a:lnTo>
                <a:cubicBezTo>
                  <a:pt x="1860271" y="179525"/>
                  <a:pt x="1861488" y="181116"/>
                  <a:pt x="1863923" y="181116"/>
                </a:cubicBezTo>
                <a:cubicBezTo>
                  <a:pt x="1866357" y="150081"/>
                  <a:pt x="1870415" y="134962"/>
                  <a:pt x="1876095" y="135759"/>
                </a:cubicBezTo>
                <a:cubicBezTo>
                  <a:pt x="1879340" y="148491"/>
                  <a:pt x="1880558" y="159631"/>
                  <a:pt x="1879746" y="169180"/>
                </a:cubicBezTo>
                <a:lnTo>
                  <a:pt x="1883397" y="170374"/>
                </a:lnTo>
                <a:lnTo>
                  <a:pt x="1891918" y="166792"/>
                </a:lnTo>
                <a:cubicBezTo>
                  <a:pt x="1891106" y="170771"/>
                  <a:pt x="1898004" y="205386"/>
                  <a:pt x="1912609" y="270639"/>
                </a:cubicBezTo>
                <a:lnTo>
                  <a:pt x="1916261" y="270639"/>
                </a:lnTo>
                <a:lnTo>
                  <a:pt x="1916261" y="237218"/>
                </a:lnTo>
                <a:lnTo>
                  <a:pt x="1918695" y="199020"/>
                </a:lnTo>
                <a:lnTo>
                  <a:pt x="1925998" y="200214"/>
                </a:lnTo>
                <a:cubicBezTo>
                  <a:pt x="1925187" y="214538"/>
                  <a:pt x="1929650" y="237614"/>
                  <a:pt x="1939387" y="269445"/>
                </a:cubicBezTo>
                <a:cubicBezTo>
                  <a:pt x="1936141" y="275016"/>
                  <a:pt x="1934518" y="279392"/>
                  <a:pt x="1934518" y="282574"/>
                </a:cubicBezTo>
                <a:cubicBezTo>
                  <a:pt x="1938576" y="283371"/>
                  <a:pt x="1942227" y="296899"/>
                  <a:pt x="1945472" y="323158"/>
                </a:cubicBezTo>
                <a:cubicBezTo>
                  <a:pt x="1951152" y="319976"/>
                  <a:pt x="1955210" y="318782"/>
                  <a:pt x="1957644" y="319578"/>
                </a:cubicBezTo>
                <a:cubicBezTo>
                  <a:pt x="1959267" y="325148"/>
                  <a:pt x="1960079" y="331515"/>
                  <a:pt x="1960079" y="338676"/>
                </a:cubicBezTo>
                <a:lnTo>
                  <a:pt x="1967381" y="339870"/>
                </a:lnTo>
                <a:cubicBezTo>
                  <a:pt x="1968193" y="327137"/>
                  <a:pt x="1971033" y="321168"/>
                  <a:pt x="1975902" y="321965"/>
                </a:cubicBezTo>
                <a:cubicBezTo>
                  <a:pt x="1981582" y="374485"/>
                  <a:pt x="1990507" y="404325"/>
                  <a:pt x="2002679" y="411487"/>
                </a:cubicBezTo>
                <a:cubicBezTo>
                  <a:pt x="2003491" y="432973"/>
                  <a:pt x="2007953" y="452868"/>
                  <a:pt x="2016068" y="471169"/>
                </a:cubicBezTo>
                <a:lnTo>
                  <a:pt x="2009982" y="495042"/>
                </a:lnTo>
                <a:cubicBezTo>
                  <a:pt x="2015662" y="495838"/>
                  <a:pt x="2018908" y="520109"/>
                  <a:pt x="2019719" y="567854"/>
                </a:cubicBezTo>
                <a:lnTo>
                  <a:pt x="2030674" y="660957"/>
                </a:lnTo>
                <a:lnTo>
                  <a:pt x="2025805" y="669313"/>
                </a:lnTo>
                <a:cubicBezTo>
                  <a:pt x="2029052" y="776739"/>
                  <a:pt x="2030268" y="910029"/>
                  <a:pt x="2029456" y="1069181"/>
                </a:cubicBezTo>
                <a:cubicBezTo>
                  <a:pt x="2031891" y="1069181"/>
                  <a:pt x="2033108" y="1070772"/>
                  <a:pt x="2033108" y="1073956"/>
                </a:cubicBezTo>
                <a:cubicBezTo>
                  <a:pt x="2032297" y="1077138"/>
                  <a:pt x="2030674" y="1081912"/>
                  <a:pt x="2028240" y="1088278"/>
                </a:cubicBezTo>
                <a:cubicBezTo>
                  <a:pt x="2025805" y="1173425"/>
                  <a:pt x="2026211" y="1227934"/>
                  <a:pt x="2029456" y="1251807"/>
                </a:cubicBezTo>
                <a:lnTo>
                  <a:pt x="2024588" y="1260162"/>
                </a:lnTo>
                <a:lnTo>
                  <a:pt x="2025805" y="1284034"/>
                </a:lnTo>
                <a:cubicBezTo>
                  <a:pt x="2025805" y="1287217"/>
                  <a:pt x="2024588" y="1288809"/>
                  <a:pt x="2022154" y="1288809"/>
                </a:cubicBezTo>
                <a:cubicBezTo>
                  <a:pt x="2023776" y="1302337"/>
                  <a:pt x="2024182" y="1340932"/>
                  <a:pt x="2023371" y="1404591"/>
                </a:cubicBezTo>
                <a:lnTo>
                  <a:pt x="2020058" y="1416777"/>
                </a:lnTo>
                <a:lnTo>
                  <a:pt x="2023988" y="1416777"/>
                </a:lnTo>
                <a:lnTo>
                  <a:pt x="2023988" y="1423393"/>
                </a:lnTo>
                <a:lnTo>
                  <a:pt x="2025805" y="1423690"/>
                </a:lnTo>
                <a:lnTo>
                  <a:pt x="2025405" y="1428391"/>
                </a:lnTo>
                <a:lnTo>
                  <a:pt x="2030469" y="1421309"/>
                </a:lnTo>
                <a:lnTo>
                  <a:pt x="2036951" y="1421309"/>
                </a:lnTo>
                <a:lnTo>
                  <a:pt x="2036140" y="1453033"/>
                </a:lnTo>
                <a:cubicBezTo>
                  <a:pt x="2033440" y="1451522"/>
                  <a:pt x="2028781" y="1452655"/>
                  <a:pt x="2022165" y="1456431"/>
                </a:cubicBezTo>
                <a:lnTo>
                  <a:pt x="2013760" y="1462725"/>
                </a:lnTo>
                <a:lnTo>
                  <a:pt x="2008081" y="1475687"/>
                </a:lnTo>
                <a:lnTo>
                  <a:pt x="1998050" y="1489287"/>
                </a:lnTo>
                <a:lnTo>
                  <a:pt x="2002925" y="1489287"/>
                </a:lnTo>
                <a:cubicBezTo>
                  <a:pt x="2017507" y="1489287"/>
                  <a:pt x="2029390" y="1490798"/>
                  <a:pt x="2038571" y="1493820"/>
                </a:cubicBezTo>
                <a:lnTo>
                  <a:pt x="2041001" y="1521008"/>
                </a:lnTo>
                <a:cubicBezTo>
                  <a:pt x="2038841" y="1521008"/>
                  <a:pt x="2037760" y="1525541"/>
                  <a:pt x="2037760" y="1534606"/>
                </a:cubicBezTo>
                <a:cubicBezTo>
                  <a:pt x="2058824" y="1543667"/>
                  <a:pt x="2069086" y="1558776"/>
                  <a:pt x="2068546" y="1579924"/>
                </a:cubicBezTo>
                <a:cubicBezTo>
                  <a:pt x="2059904" y="1592008"/>
                  <a:pt x="2052342" y="1596540"/>
                  <a:pt x="2045861" y="1593519"/>
                </a:cubicBezTo>
                <a:lnTo>
                  <a:pt x="2045052" y="1607112"/>
                </a:lnTo>
                <a:lnTo>
                  <a:pt x="2047483" y="1638837"/>
                </a:lnTo>
                <a:cubicBezTo>
                  <a:pt x="2046132" y="1637326"/>
                  <a:pt x="2039584" y="1642991"/>
                  <a:pt x="2027836" y="1655831"/>
                </a:cubicBezTo>
                <a:lnTo>
                  <a:pt x="2026542" y="1657313"/>
                </a:lnTo>
                <a:lnTo>
                  <a:pt x="2027151" y="1658799"/>
                </a:lnTo>
                <a:cubicBezTo>
                  <a:pt x="2023906" y="1658799"/>
                  <a:pt x="2022283" y="1660286"/>
                  <a:pt x="2022283" y="1663261"/>
                </a:cubicBezTo>
                <a:cubicBezTo>
                  <a:pt x="2053929" y="1666234"/>
                  <a:pt x="2069346" y="1671191"/>
                  <a:pt x="2068535" y="1678129"/>
                </a:cubicBezTo>
                <a:cubicBezTo>
                  <a:pt x="2055551" y="1682094"/>
                  <a:pt x="2044191" y="1683581"/>
                  <a:pt x="2034454" y="1682589"/>
                </a:cubicBezTo>
                <a:lnTo>
                  <a:pt x="2033237" y="1687049"/>
                </a:lnTo>
                <a:lnTo>
                  <a:pt x="2036889" y="1697458"/>
                </a:lnTo>
                <a:cubicBezTo>
                  <a:pt x="2035367" y="1697085"/>
                  <a:pt x="2029452" y="1698039"/>
                  <a:pt x="2019144" y="1700315"/>
                </a:cubicBezTo>
                <a:lnTo>
                  <a:pt x="1982442" y="1709304"/>
                </a:lnTo>
                <a:lnTo>
                  <a:pt x="1977000" y="1715877"/>
                </a:lnTo>
                <a:lnTo>
                  <a:pt x="1977000" y="1728105"/>
                </a:lnTo>
                <a:lnTo>
                  <a:pt x="1994943" y="1729475"/>
                </a:lnTo>
                <a:lnTo>
                  <a:pt x="1999684" y="1729475"/>
                </a:lnTo>
                <a:lnTo>
                  <a:pt x="2001008" y="1729937"/>
                </a:lnTo>
                <a:lnTo>
                  <a:pt x="2004026" y="1730168"/>
                </a:lnTo>
                <a:lnTo>
                  <a:pt x="2003918" y="1730955"/>
                </a:lnTo>
                <a:lnTo>
                  <a:pt x="2025609" y="1738536"/>
                </a:lnTo>
                <a:lnTo>
                  <a:pt x="2024799" y="1765728"/>
                </a:lnTo>
                <a:lnTo>
                  <a:pt x="2022471" y="1766974"/>
                </a:lnTo>
                <a:lnTo>
                  <a:pt x="2025661" y="1774769"/>
                </a:lnTo>
                <a:lnTo>
                  <a:pt x="2017142" y="1779229"/>
                </a:lnTo>
                <a:lnTo>
                  <a:pt x="2003430" y="1779229"/>
                </a:lnTo>
                <a:lnTo>
                  <a:pt x="1977810" y="1815576"/>
                </a:lnTo>
                <a:cubicBezTo>
                  <a:pt x="1974030" y="1803492"/>
                  <a:pt x="1971060" y="1797449"/>
                  <a:pt x="1968899" y="1797449"/>
                </a:cubicBezTo>
                <a:cubicBezTo>
                  <a:pt x="1968359" y="1812557"/>
                  <a:pt x="1959177" y="1826152"/>
                  <a:pt x="1941355" y="1838234"/>
                </a:cubicBezTo>
                <a:cubicBezTo>
                  <a:pt x="1943514" y="1859383"/>
                  <a:pt x="1944325" y="1874492"/>
                  <a:pt x="1943785" y="1883554"/>
                </a:cubicBezTo>
                <a:cubicBezTo>
                  <a:pt x="1940004" y="1889597"/>
                  <a:pt x="1935683" y="1892619"/>
                  <a:pt x="1930823" y="1892619"/>
                </a:cubicBezTo>
                <a:lnTo>
                  <a:pt x="1930012" y="1919807"/>
                </a:lnTo>
                <a:cubicBezTo>
                  <a:pt x="1938654" y="1922829"/>
                  <a:pt x="1942704" y="1933405"/>
                  <a:pt x="1942164" y="1951532"/>
                </a:cubicBezTo>
                <a:cubicBezTo>
                  <a:pt x="1906518" y="1972679"/>
                  <a:pt x="1886265" y="2005911"/>
                  <a:pt x="1881405" y="2051230"/>
                </a:cubicBezTo>
                <a:cubicBezTo>
                  <a:pt x="1866822" y="2054252"/>
                  <a:pt x="1853320" y="2070867"/>
                  <a:pt x="1840898" y="2101081"/>
                </a:cubicBezTo>
                <a:lnTo>
                  <a:pt x="1824695" y="2078422"/>
                </a:lnTo>
                <a:cubicBezTo>
                  <a:pt x="1824155" y="2099570"/>
                  <a:pt x="1807682" y="2111654"/>
                  <a:pt x="1775277" y="2114676"/>
                </a:cubicBezTo>
                <a:lnTo>
                  <a:pt x="1712086" y="2155462"/>
                </a:lnTo>
                <a:lnTo>
                  <a:pt x="1706415" y="2137334"/>
                </a:lnTo>
                <a:lnTo>
                  <a:pt x="1633735" y="2144727"/>
                </a:lnTo>
                <a:lnTo>
                  <a:pt x="1633735" y="2155400"/>
                </a:lnTo>
                <a:cubicBezTo>
                  <a:pt x="1628055" y="2155400"/>
                  <a:pt x="1625215" y="2158870"/>
                  <a:pt x="1625215" y="2165808"/>
                </a:cubicBezTo>
                <a:lnTo>
                  <a:pt x="1615478" y="2165808"/>
                </a:lnTo>
                <a:lnTo>
                  <a:pt x="1616695" y="2153914"/>
                </a:lnTo>
                <a:lnTo>
                  <a:pt x="1623351" y="2145783"/>
                </a:lnTo>
                <a:lnTo>
                  <a:pt x="1598029" y="2148358"/>
                </a:lnTo>
                <a:lnTo>
                  <a:pt x="1606958" y="2165808"/>
                </a:lnTo>
                <a:cubicBezTo>
                  <a:pt x="1589106" y="2176711"/>
                  <a:pt x="1577746" y="2182163"/>
                  <a:pt x="1572877" y="2182163"/>
                </a:cubicBezTo>
                <a:lnTo>
                  <a:pt x="1555837" y="2168781"/>
                </a:lnTo>
                <a:lnTo>
                  <a:pt x="1555837" y="2180677"/>
                </a:lnTo>
                <a:lnTo>
                  <a:pt x="1533928" y="2174730"/>
                </a:lnTo>
                <a:lnTo>
                  <a:pt x="1525408" y="2173242"/>
                </a:lnTo>
                <a:lnTo>
                  <a:pt x="1525408" y="2185137"/>
                </a:lnTo>
                <a:lnTo>
                  <a:pt x="1520539" y="2185137"/>
                </a:lnTo>
                <a:lnTo>
                  <a:pt x="1508368" y="2173242"/>
                </a:lnTo>
                <a:cubicBezTo>
                  <a:pt x="1505933" y="2173242"/>
                  <a:pt x="1504310" y="2175224"/>
                  <a:pt x="1503499" y="2179190"/>
                </a:cubicBezTo>
                <a:lnTo>
                  <a:pt x="1494979" y="2173242"/>
                </a:lnTo>
                <a:lnTo>
                  <a:pt x="1482807" y="2171755"/>
                </a:lnTo>
                <a:cubicBezTo>
                  <a:pt x="1479562" y="2171755"/>
                  <a:pt x="1477939" y="2173738"/>
                  <a:pt x="1477939" y="2177703"/>
                </a:cubicBezTo>
                <a:lnTo>
                  <a:pt x="1469418" y="2171755"/>
                </a:lnTo>
                <a:cubicBezTo>
                  <a:pt x="1454001" y="2174730"/>
                  <a:pt x="1441018" y="2176215"/>
                  <a:pt x="1430469" y="2176215"/>
                </a:cubicBezTo>
                <a:cubicBezTo>
                  <a:pt x="1431281" y="2168285"/>
                  <a:pt x="1428847" y="2164321"/>
                  <a:pt x="1423167" y="2164321"/>
                </a:cubicBezTo>
                <a:lnTo>
                  <a:pt x="1418298" y="2174730"/>
                </a:lnTo>
                <a:lnTo>
                  <a:pt x="1421950" y="2186624"/>
                </a:lnTo>
                <a:lnTo>
                  <a:pt x="1413429" y="2192571"/>
                </a:lnTo>
                <a:lnTo>
                  <a:pt x="1408560" y="2192571"/>
                </a:lnTo>
                <a:lnTo>
                  <a:pt x="1392737" y="2174730"/>
                </a:lnTo>
                <a:lnTo>
                  <a:pt x="1387869" y="2174730"/>
                </a:lnTo>
                <a:cubicBezTo>
                  <a:pt x="1387869" y="2189597"/>
                  <a:pt x="1376103" y="2196536"/>
                  <a:pt x="1352571" y="2195545"/>
                </a:cubicBezTo>
                <a:cubicBezTo>
                  <a:pt x="1353383" y="2187615"/>
                  <a:pt x="1350948" y="2183650"/>
                  <a:pt x="1345268" y="2183650"/>
                </a:cubicBezTo>
                <a:lnTo>
                  <a:pt x="1340399" y="2183650"/>
                </a:lnTo>
                <a:lnTo>
                  <a:pt x="1327011" y="2195545"/>
                </a:lnTo>
                <a:cubicBezTo>
                  <a:pt x="1322953" y="2194554"/>
                  <a:pt x="1318896" y="2188607"/>
                  <a:pt x="1314839" y="2177703"/>
                </a:cubicBezTo>
                <a:lnTo>
                  <a:pt x="1253982" y="2197031"/>
                </a:lnTo>
                <a:cubicBezTo>
                  <a:pt x="1242621" y="2195050"/>
                  <a:pt x="1236941" y="2189101"/>
                  <a:pt x="1236941" y="2179190"/>
                </a:cubicBezTo>
                <a:lnTo>
                  <a:pt x="1224770" y="2191084"/>
                </a:lnTo>
                <a:cubicBezTo>
                  <a:pt x="1221523" y="2191084"/>
                  <a:pt x="1219901" y="2189101"/>
                  <a:pt x="1219901" y="2185137"/>
                </a:cubicBezTo>
                <a:cubicBezTo>
                  <a:pt x="1205295" y="2192075"/>
                  <a:pt x="1195152" y="2195545"/>
                  <a:pt x="1189472" y="2195545"/>
                </a:cubicBezTo>
                <a:cubicBezTo>
                  <a:pt x="1189472" y="2189597"/>
                  <a:pt x="1185415" y="2183650"/>
                  <a:pt x="1177300" y="2177703"/>
                </a:cubicBezTo>
                <a:cubicBezTo>
                  <a:pt x="1177300" y="2187615"/>
                  <a:pt x="1158636" y="2192571"/>
                  <a:pt x="1121311" y="2192571"/>
                </a:cubicBezTo>
                <a:lnTo>
                  <a:pt x="1121311" y="2186624"/>
                </a:lnTo>
                <a:lnTo>
                  <a:pt x="1112791" y="2192571"/>
                </a:lnTo>
                <a:cubicBezTo>
                  <a:pt x="1109545" y="2192571"/>
                  <a:pt x="1107921" y="2190588"/>
                  <a:pt x="1107921" y="2186624"/>
                </a:cubicBezTo>
                <a:lnTo>
                  <a:pt x="1099402" y="2191084"/>
                </a:lnTo>
                <a:lnTo>
                  <a:pt x="1043413" y="2189597"/>
                </a:lnTo>
                <a:cubicBezTo>
                  <a:pt x="1040978" y="2189597"/>
                  <a:pt x="1039760" y="2187615"/>
                  <a:pt x="1039760" y="2183650"/>
                </a:cubicBezTo>
                <a:lnTo>
                  <a:pt x="1031241" y="2188111"/>
                </a:lnTo>
                <a:lnTo>
                  <a:pt x="961862" y="2186624"/>
                </a:lnTo>
                <a:cubicBezTo>
                  <a:pt x="937520" y="2185633"/>
                  <a:pt x="911959" y="2186128"/>
                  <a:pt x="885182" y="2188111"/>
                </a:cubicBezTo>
                <a:lnTo>
                  <a:pt x="863273" y="2182163"/>
                </a:lnTo>
                <a:cubicBezTo>
                  <a:pt x="843798" y="2185137"/>
                  <a:pt x="827975" y="2186624"/>
                  <a:pt x="815803" y="2186624"/>
                </a:cubicBezTo>
                <a:lnTo>
                  <a:pt x="807284" y="2180677"/>
                </a:lnTo>
                <a:cubicBezTo>
                  <a:pt x="801603" y="2183650"/>
                  <a:pt x="797546" y="2185137"/>
                  <a:pt x="795112" y="2185137"/>
                </a:cubicBezTo>
                <a:cubicBezTo>
                  <a:pt x="791865" y="2185137"/>
                  <a:pt x="790243" y="2183154"/>
                  <a:pt x="790243" y="2179190"/>
                </a:cubicBezTo>
                <a:lnTo>
                  <a:pt x="768334" y="2183650"/>
                </a:lnTo>
                <a:lnTo>
                  <a:pt x="686784" y="2180677"/>
                </a:lnTo>
                <a:cubicBezTo>
                  <a:pt x="684350" y="2180677"/>
                  <a:pt x="683133" y="2178694"/>
                  <a:pt x="683133" y="2174730"/>
                </a:cubicBezTo>
                <a:lnTo>
                  <a:pt x="674613" y="2180677"/>
                </a:lnTo>
                <a:lnTo>
                  <a:pt x="644183" y="2179190"/>
                </a:lnTo>
                <a:lnTo>
                  <a:pt x="635663" y="2173242"/>
                </a:lnTo>
                <a:lnTo>
                  <a:pt x="630795" y="2185137"/>
                </a:lnTo>
                <a:cubicBezTo>
                  <a:pt x="628360" y="2184145"/>
                  <a:pt x="624303" y="2181668"/>
                  <a:pt x="618623" y="2177703"/>
                </a:cubicBezTo>
                <a:cubicBezTo>
                  <a:pt x="566691" y="2179685"/>
                  <a:pt x="539508" y="2182658"/>
                  <a:pt x="537073" y="2186624"/>
                </a:cubicBezTo>
                <a:cubicBezTo>
                  <a:pt x="533828" y="2186624"/>
                  <a:pt x="532204" y="2184641"/>
                  <a:pt x="532204" y="2180677"/>
                </a:cubicBezTo>
                <a:lnTo>
                  <a:pt x="501776" y="2185137"/>
                </a:lnTo>
                <a:cubicBezTo>
                  <a:pt x="492850" y="2185137"/>
                  <a:pt x="485952" y="2183154"/>
                  <a:pt x="481084" y="2179190"/>
                </a:cubicBezTo>
                <a:lnTo>
                  <a:pt x="455524" y="2183650"/>
                </a:lnTo>
                <a:lnTo>
                  <a:pt x="425094" y="2182163"/>
                </a:lnTo>
                <a:lnTo>
                  <a:pt x="399534" y="2174730"/>
                </a:lnTo>
                <a:cubicBezTo>
                  <a:pt x="394666" y="2178694"/>
                  <a:pt x="388986" y="2180677"/>
                  <a:pt x="382494" y="2180677"/>
                </a:cubicBezTo>
                <a:cubicBezTo>
                  <a:pt x="365454" y="2171755"/>
                  <a:pt x="356933" y="2163825"/>
                  <a:pt x="356933" y="2156887"/>
                </a:cubicBezTo>
                <a:cubicBezTo>
                  <a:pt x="351253" y="2159861"/>
                  <a:pt x="328127" y="2160852"/>
                  <a:pt x="287556" y="2159861"/>
                </a:cubicBezTo>
                <a:cubicBezTo>
                  <a:pt x="288366" y="2151931"/>
                  <a:pt x="283092" y="2144001"/>
                  <a:pt x="271732" y="2136071"/>
                </a:cubicBezTo>
                <a:lnTo>
                  <a:pt x="271732" y="2124177"/>
                </a:lnTo>
                <a:lnTo>
                  <a:pt x="268081" y="2124177"/>
                </a:lnTo>
                <a:cubicBezTo>
                  <a:pt x="264835" y="2124177"/>
                  <a:pt x="263212" y="2126159"/>
                  <a:pt x="263212" y="2130124"/>
                </a:cubicBezTo>
                <a:cubicBezTo>
                  <a:pt x="258344" y="2126159"/>
                  <a:pt x="245360" y="2121698"/>
                  <a:pt x="224263" y="2116742"/>
                </a:cubicBezTo>
                <a:cubicBezTo>
                  <a:pt x="208845" y="2119716"/>
                  <a:pt x="197485" y="2121202"/>
                  <a:pt x="190183" y="2121202"/>
                </a:cubicBezTo>
                <a:lnTo>
                  <a:pt x="173142" y="2109308"/>
                </a:lnTo>
                <a:cubicBezTo>
                  <a:pt x="167462" y="2112282"/>
                  <a:pt x="163000" y="2113769"/>
                  <a:pt x="159753" y="2113769"/>
                </a:cubicBezTo>
                <a:lnTo>
                  <a:pt x="147582" y="2085519"/>
                </a:lnTo>
                <a:lnTo>
                  <a:pt x="148799" y="2073623"/>
                </a:lnTo>
                <a:lnTo>
                  <a:pt x="160971" y="2073623"/>
                </a:lnTo>
                <a:lnTo>
                  <a:pt x="157320" y="2061729"/>
                </a:lnTo>
                <a:lnTo>
                  <a:pt x="157320" y="2055782"/>
                </a:lnTo>
                <a:lnTo>
                  <a:pt x="165839" y="2057269"/>
                </a:lnTo>
                <a:lnTo>
                  <a:pt x="165839" y="2045373"/>
                </a:lnTo>
                <a:lnTo>
                  <a:pt x="157320" y="2045373"/>
                </a:lnTo>
                <a:cubicBezTo>
                  <a:pt x="157320" y="2052312"/>
                  <a:pt x="156102" y="2055782"/>
                  <a:pt x="153667" y="2055782"/>
                </a:cubicBezTo>
                <a:cubicBezTo>
                  <a:pt x="143930" y="2047852"/>
                  <a:pt x="136627" y="2043887"/>
                  <a:pt x="131759" y="2043887"/>
                </a:cubicBezTo>
                <a:cubicBezTo>
                  <a:pt x="126079" y="2047852"/>
                  <a:pt x="122022" y="2049835"/>
                  <a:pt x="119587" y="2049835"/>
                </a:cubicBezTo>
                <a:cubicBezTo>
                  <a:pt x="108227" y="2024062"/>
                  <a:pt x="102952" y="2004237"/>
                  <a:pt x="103764" y="1990360"/>
                </a:cubicBezTo>
                <a:lnTo>
                  <a:pt x="103764" y="1985900"/>
                </a:lnTo>
                <a:lnTo>
                  <a:pt x="129325" y="1979953"/>
                </a:lnTo>
                <a:lnTo>
                  <a:pt x="129325" y="1975493"/>
                </a:lnTo>
                <a:cubicBezTo>
                  <a:pt x="122833" y="1955667"/>
                  <a:pt x="117559" y="1945756"/>
                  <a:pt x="113501" y="1945756"/>
                </a:cubicBezTo>
                <a:cubicBezTo>
                  <a:pt x="105387" y="1952694"/>
                  <a:pt x="86724" y="1957650"/>
                  <a:pt x="57512" y="1960624"/>
                </a:cubicBezTo>
                <a:cubicBezTo>
                  <a:pt x="57512" y="1956659"/>
                  <a:pt x="55890" y="1954677"/>
                  <a:pt x="52643" y="1954677"/>
                </a:cubicBezTo>
                <a:lnTo>
                  <a:pt x="47775" y="1966571"/>
                </a:lnTo>
                <a:cubicBezTo>
                  <a:pt x="43718" y="1965580"/>
                  <a:pt x="32763" y="1951703"/>
                  <a:pt x="14912" y="1924940"/>
                </a:cubicBezTo>
                <a:cubicBezTo>
                  <a:pt x="15114" y="1916514"/>
                  <a:pt x="19780" y="1908554"/>
                  <a:pt x="28909" y="1901058"/>
                </a:cubicBezTo>
                <a:lnTo>
                  <a:pt x="42860" y="1893840"/>
                </a:lnTo>
                <a:lnTo>
                  <a:pt x="32203" y="1884424"/>
                </a:lnTo>
                <a:cubicBezTo>
                  <a:pt x="18611" y="1867821"/>
                  <a:pt x="13033" y="1849112"/>
                  <a:pt x="15466" y="1828296"/>
                </a:cubicBezTo>
                <a:cubicBezTo>
                  <a:pt x="19524" y="1822349"/>
                  <a:pt x="21552" y="1817888"/>
                  <a:pt x="21552" y="1814915"/>
                </a:cubicBezTo>
                <a:lnTo>
                  <a:pt x="20335" y="1782203"/>
                </a:lnTo>
                <a:lnTo>
                  <a:pt x="25204" y="1783690"/>
                </a:lnTo>
                <a:cubicBezTo>
                  <a:pt x="21146" y="1766840"/>
                  <a:pt x="19118" y="1755936"/>
                  <a:pt x="19118" y="1750980"/>
                </a:cubicBezTo>
                <a:cubicBezTo>
                  <a:pt x="23987" y="1750980"/>
                  <a:pt x="29667" y="1746520"/>
                  <a:pt x="36159" y="1737599"/>
                </a:cubicBezTo>
                <a:cubicBezTo>
                  <a:pt x="34536" y="1720747"/>
                  <a:pt x="34130" y="1708853"/>
                  <a:pt x="34941" y="1701914"/>
                </a:cubicBezTo>
                <a:lnTo>
                  <a:pt x="37912" y="1701914"/>
                </a:lnTo>
                <a:lnTo>
                  <a:pt x="17293" y="1646385"/>
                </a:lnTo>
                <a:cubicBezTo>
                  <a:pt x="3701" y="1595781"/>
                  <a:pt x="-1877" y="1538756"/>
                  <a:pt x="557" y="1475310"/>
                </a:cubicBezTo>
                <a:cubicBezTo>
                  <a:pt x="4615" y="1457183"/>
                  <a:pt x="6643" y="1443585"/>
                  <a:pt x="6643" y="1434524"/>
                </a:cubicBezTo>
                <a:lnTo>
                  <a:pt x="5425" y="1334822"/>
                </a:lnTo>
                <a:lnTo>
                  <a:pt x="10295" y="1339354"/>
                </a:lnTo>
                <a:cubicBezTo>
                  <a:pt x="6237" y="1287995"/>
                  <a:pt x="4209" y="1254761"/>
                  <a:pt x="4209" y="1239655"/>
                </a:cubicBezTo>
                <a:cubicBezTo>
                  <a:pt x="9078" y="1239655"/>
                  <a:pt x="14758" y="1226061"/>
                  <a:pt x="21249" y="1198870"/>
                </a:cubicBezTo>
                <a:cubicBezTo>
                  <a:pt x="19626" y="1147507"/>
                  <a:pt x="19220" y="1111254"/>
                  <a:pt x="20032" y="1090106"/>
                </a:cubicBezTo>
                <a:lnTo>
                  <a:pt x="24901" y="1090106"/>
                </a:lnTo>
                <a:cubicBezTo>
                  <a:pt x="22466" y="1071979"/>
                  <a:pt x="21249" y="1058384"/>
                  <a:pt x="21249" y="1049319"/>
                </a:cubicBezTo>
                <a:lnTo>
                  <a:pt x="28552" y="994940"/>
                </a:lnTo>
                <a:cubicBezTo>
                  <a:pt x="28552" y="985874"/>
                  <a:pt x="26929" y="979830"/>
                  <a:pt x="23683" y="976809"/>
                </a:cubicBezTo>
                <a:cubicBezTo>
                  <a:pt x="34232" y="886175"/>
                  <a:pt x="39912" y="822730"/>
                  <a:pt x="40723" y="786476"/>
                </a:cubicBezTo>
                <a:cubicBezTo>
                  <a:pt x="35043" y="786476"/>
                  <a:pt x="32204" y="775900"/>
                  <a:pt x="32204" y="754753"/>
                </a:cubicBezTo>
                <a:cubicBezTo>
                  <a:pt x="33015" y="736625"/>
                  <a:pt x="38290" y="729071"/>
                  <a:pt x="48027" y="732093"/>
                </a:cubicBezTo>
                <a:lnTo>
                  <a:pt x="53196" y="733697"/>
                </a:lnTo>
                <a:lnTo>
                  <a:pt x="52791" y="728732"/>
                </a:lnTo>
                <a:lnTo>
                  <a:pt x="50569" y="728732"/>
                </a:lnTo>
                <a:cubicBezTo>
                  <a:pt x="42421" y="731206"/>
                  <a:pt x="35754" y="731206"/>
                  <a:pt x="30569" y="728732"/>
                </a:cubicBezTo>
                <a:lnTo>
                  <a:pt x="30569" y="717582"/>
                </a:lnTo>
                <a:lnTo>
                  <a:pt x="26125" y="725015"/>
                </a:lnTo>
                <a:lnTo>
                  <a:pt x="21681" y="725015"/>
                </a:lnTo>
                <a:lnTo>
                  <a:pt x="22235" y="699004"/>
                </a:lnTo>
                <a:cubicBezTo>
                  <a:pt x="25939" y="701482"/>
                  <a:pt x="35014" y="695291"/>
                  <a:pt x="49458" y="680426"/>
                </a:cubicBezTo>
                <a:lnTo>
                  <a:pt x="49458" y="669280"/>
                </a:lnTo>
                <a:lnTo>
                  <a:pt x="45014" y="669280"/>
                </a:lnTo>
                <a:cubicBezTo>
                  <a:pt x="35014" y="669280"/>
                  <a:pt x="26866" y="668042"/>
                  <a:pt x="20569" y="665565"/>
                </a:cubicBezTo>
                <a:lnTo>
                  <a:pt x="18903" y="643273"/>
                </a:lnTo>
                <a:cubicBezTo>
                  <a:pt x="20384" y="643273"/>
                  <a:pt x="21125" y="639557"/>
                  <a:pt x="21125" y="632124"/>
                </a:cubicBezTo>
                <a:cubicBezTo>
                  <a:pt x="6680" y="624695"/>
                  <a:pt x="-357" y="612307"/>
                  <a:pt x="14" y="594968"/>
                </a:cubicBezTo>
                <a:cubicBezTo>
                  <a:pt x="5940" y="585061"/>
                  <a:pt x="11125" y="581345"/>
                  <a:pt x="15569" y="583822"/>
                </a:cubicBezTo>
                <a:lnTo>
                  <a:pt x="16125" y="572676"/>
                </a:lnTo>
                <a:lnTo>
                  <a:pt x="14458" y="546666"/>
                </a:lnTo>
                <a:cubicBezTo>
                  <a:pt x="16310" y="549144"/>
                  <a:pt x="32421" y="528088"/>
                  <a:pt x="62791" y="483502"/>
                </a:cubicBezTo>
                <a:lnTo>
                  <a:pt x="62791" y="472353"/>
                </a:lnTo>
                <a:lnTo>
                  <a:pt x="47236" y="472353"/>
                </a:lnTo>
                <a:lnTo>
                  <a:pt x="29458" y="464924"/>
                </a:lnTo>
                <a:lnTo>
                  <a:pt x="30014" y="442629"/>
                </a:lnTo>
                <a:cubicBezTo>
                  <a:pt x="36680" y="445108"/>
                  <a:pt x="47421" y="431484"/>
                  <a:pt x="62236" y="401760"/>
                </a:cubicBezTo>
                <a:cubicBezTo>
                  <a:pt x="64829" y="411667"/>
                  <a:pt x="66866" y="416622"/>
                  <a:pt x="68347" y="416622"/>
                </a:cubicBezTo>
                <a:cubicBezTo>
                  <a:pt x="68717" y="404235"/>
                  <a:pt x="75014" y="393089"/>
                  <a:pt x="87235" y="383182"/>
                </a:cubicBezTo>
                <a:cubicBezTo>
                  <a:pt x="85754" y="365842"/>
                  <a:pt x="85199" y="353455"/>
                  <a:pt x="85569" y="346025"/>
                </a:cubicBezTo>
                <a:cubicBezTo>
                  <a:pt x="88162" y="341071"/>
                  <a:pt x="91125" y="338593"/>
                  <a:pt x="94457" y="338593"/>
                </a:cubicBezTo>
                <a:lnTo>
                  <a:pt x="95013" y="316302"/>
                </a:lnTo>
                <a:cubicBezTo>
                  <a:pt x="89087" y="313824"/>
                  <a:pt x="86309" y="305153"/>
                  <a:pt x="86680" y="290291"/>
                </a:cubicBezTo>
                <a:cubicBezTo>
                  <a:pt x="111124" y="272951"/>
                  <a:pt x="125012" y="245706"/>
                  <a:pt x="128346" y="208549"/>
                </a:cubicBezTo>
                <a:cubicBezTo>
                  <a:pt x="138346" y="206071"/>
                  <a:pt x="147605" y="192449"/>
                  <a:pt x="156124" y="167676"/>
                </a:cubicBezTo>
                <a:lnTo>
                  <a:pt x="167235" y="186255"/>
                </a:lnTo>
                <a:cubicBezTo>
                  <a:pt x="167606" y="168915"/>
                  <a:pt x="178901" y="159009"/>
                  <a:pt x="201123" y="156531"/>
                </a:cubicBezTo>
                <a:lnTo>
                  <a:pt x="244456" y="123091"/>
                </a:lnTo>
                <a:lnTo>
                  <a:pt x="245523" y="127166"/>
                </a:lnTo>
                <a:lnTo>
                  <a:pt x="247584" y="115127"/>
                </a:lnTo>
                <a:cubicBezTo>
                  <a:pt x="240778" y="115771"/>
                  <a:pt x="237156" y="112634"/>
                  <a:pt x="236717" y="105716"/>
                </a:cubicBezTo>
                <a:cubicBezTo>
                  <a:pt x="237314" y="99694"/>
                  <a:pt x="243477" y="96625"/>
                  <a:pt x="255206" y="96508"/>
                </a:cubicBezTo>
                <a:lnTo>
                  <a:pt x="272800" y="96335"/>
                </a:lnTo>
                <a:cubicBezTo>
                  <a:pt x="273161" y="94312"/>
                  <a:pt x="278869" y="91784"/>
                  <a:pt x="289925" y="88748"/>
                </a:cubicBezTo>
                <a:lnTo>
                  <a:pt x="329755" y="80149"/>
                </a:lnTo>
                <a:lnTo>
                  <a:pt x="329009" y="75847"/>
                </a:lnTo>
                <a:cubicBezTo>
                  <a:pt x="326834" y="72623"/>
                  <a:pt x="323232" y="70485"/>
                  <a:pt x="318201" y="69436"/>
                </a:cubicBezTo>
                <a:cubicBezTo>
                  <a:pt x="318781" y="61538"/>
                  <a:pt x="325374" y="56788"/>
                  <a:pt x="337978" y="55184"/>
                </a:cubicBezTo>
                <a:lnTo>
                  <a:pt x="336698" y="61016"/>
                </a:lnTo>
                <a:cubicBezTo>
                  <a:pt x="381339" y="55960"/>
                  <a:pt x="406020" y="52199"/>
                  <a:pt x="410742" y="49731"/>
                </a:cubicBezTo>
                <a:lnTo>
                  <a:pt x="411177" y="43807"/>
                </a:lnTo>
                <a:lnTo>
                  <a:pt x="416980" y="45937"/>
                </a:lnTo>
                <a:lnTo>
                  <a:pt x="422456" y="52510"/>
                </a:lnTo>
                <a:cubicBezTo>
                  <a:pt x="423600" y="44673"/>
                  <a:pt x="425861" y="40941"/>
                  <a:pt x="429239" y="41311"/>
                </a:cubicBezTo>
                <a:lnTo>
                  <a:pt x="440517" y="50011"/>
                </a:lnTo>
                <a:lnTo>
                  <a:pt x="468304" y="42610"/>
                </a:lnTo>
                <a:cubicBezTo>
                  <a:pt x="467868" y="48533"/>
                  <a:pt x="471229" y="56864"/>
                  <a:pt x="478385" y="67602"/>
                </a:cubicBezTo>
                <a:cubicBezTo>
                  <a:pt x="479257" y="55754"/>
                  <a:pt x="481663" y="50047"/>
                  <a:pt x="485604" y="50479"/>
                </a:cubicBezTo>
                <a:lnTo>
                  <a:pt x="509141" y="54555"/>
                </a:lnTo>
                <a:lnTo>
                  <a:pt x="515744" y="53142"/>
                </a:lnTo>
                <a:lnTo>
                  <a:pt x="515031" y="52525"/>
                </a:lnTo>
                <a:lnTo>
                  <a:pt x="526511" y="48455"/>
                </a:lnTo>
                <a:lnTo>
                  <a:pt x="526660" y="50807"/>
                </a:lnTo>
                <a:lnTo>
                  <a:pt x="536819" y="48633"/>
                </a:lnTo>
                <a:lnTo>
                  <a:pt x="540267" y="57663"/>
                </a:lnTo>
                <a:lnTo>
                  <a:pt x="567472" y="55750"/>
                </a:lnTo>
                <a:lnTo>
                  <a:pt x="569646" y="53727"/>
                </a:lnTo>
                <a:lnTo>
                  <a:pt x="572065" y="55426"/>
                </a:lnTo>
                <a:lnTo>
                  <a:pt x="593469" y="53920"/>
                </a:lnTo>
                <a:lnTo>
                  <a:pt x="593619" y="51879"/>
                </a:lnTo>
                <a:lnTo>
                  <a:pt x="596998" y="52250"/>
                </a:lnTo>
                <a:lnTo>
                  <a:pt x="597807" y="53615"/>
                </a:lnTo>
                <a:lnTo>
                  <a:pt x="614059" y="52471"/>
                </a:lnTo>
                <a:cubicBezTo>
                  <a:pt x="634884" y="49256"/>
                  <a:pt x="650974" y="44627"/>
                  <a:pt x="662327" y="38582"/>
                </a:cubicBezTo>
                <a:lnTo>
                  <a:pt x="679921" y="38407"/>
                </a:lnTo>
                <a:cubicBezTo>
                  <a:pt x="681490" y="32294"/>
                  <a:pt x="685191" y="28960"/>
                  <a:pt x="691024" y="28408"/>
                </a:cubicBezTo>
                <a:lnTo>
                  <a:pt x="696858" y="27856"/>
                </a:lnTo>
                <a:lnTo>
                  <a:pt x="730634" y="51501"/>
                </a:lnTo>
                <a:cubicBezTo>
                  <a:pt x="767392" y="45041"/>
                  <a:pt x="797014" y="41738"/>
                  <a:pt x="819501" y="41597"/>
                </a:cubicBezTo>
                <a:lnTo>
                  <a:pt x="837001" y="39941"/>
                </a:lnTo>
                <a:cubicBezTo>
                  <a:pt x="843932" y="41274"/>
                  <a:pt x="847556" y="44411"/>
                  <a:pt x="847868" y="49352"/>
                </a:cubicBezTo>
                <a:cubicBezTo>
                  <a:pt x="879576" y="40385"/>
                  <a:pt x="897375" y="35717"/>
                  <a:pt x="901264" y="35349"/>
                </a:cubicBezTo>
                <a:cubicBezTo>
                  <a:pt x="912994" y="35233"/>
                  <a:pt x="926275" y="36462"/>
                  <a:pt x="941110" y="39034"/>
                </a:cubicBezTo>
                <a:lnTo>
                  <a:pt x="1041737" y="29507"/>
                </a:lnTo>
                <a:lnTo>
                  <a:pt x="1040561" y="34092"/>
                </a:lnTo>
                <a:cubicBezTo>
                  <a:pt x="1048213" y="31380"/>
                  <a:pt x="1054471" y="29794"/>
                  <a:pt x="1059331" y="29334"/>
                </a:cubicBezTo>
                <a:cubicBezTo>
                  <a:pt x="1175342" y="23322"/>
                  <a:pt x="1234102" y="16765"/>
                  <a:pt x="1235606" y="9663"/>
                </a:cubicBezTo>
                <a:lnTo>
                  <a:pt x="1263691" y="12970"/>
                </a:lnTo>
                <a:cubicBezTo>
                  <a:pt x="1272505" y="13129"/>
                  <a:pt x="1280251" y="11899"/>
                  <a:pt x="1286932" y="9278"/>
                </a:cubicBezTo>
                <a:cubicBezTo>
                  <a:pt x="1290820" y="8911"/>
                  <a:pt x="1292859" y="10209"/>
                  <a:pt x="1293047" y="13173"/>
                </a:cubicBezTo>
                <a:cubicBezTo>
                  <a:pt x="1348403" y="6939"/>
                  <a:pt x="1387293" y="3257"/>
                  <a:pt x="1409717" y="2129"/>
                </a:cubicBezTo>
                <a:cubicBezTo>
                  <a:pt x="1411128" y="8955"/>
                  <a:pt x="1414750" y="12091"/>
                  <a:pt x="1420583" y="11539"/>
                </a:cubicBezTo>
                <a:lnTo>
                  <a:pt x="1426511" y="12469"/>
                </a:lnTo>
                <a:cubicBezTo>
                  <a:pt x="1434289" y="11733"/>
                  <a:pt x="1438477" y="8354"/>
                  <a:pt x="1439072" y="2333"/>
                </a:cubicBezTo>
                <a:lnTo>
                  <a:pt x="1468710" y="6983"/>
                </a:lnTo>
                <a:lnTo>
                  <a:pt x="1520035" y="6599"/>
                </a:lnTo>
                <a:lnTo>
                  <a:pt x="1526433" y="14939"/>
                </a:lnTo>
                <a:cubicBezTo>
                  <a:pt x="1534086" y="12227"/>
                  <a:pt x="1539856" y="10688"/>
                  <a:pt x="1543745" y="10319"/>
                </a:cubicBezTo>
                <a:cubicBezTo>
                  <a:pt x="1550802" y="13627"/>
                  <a:pt x="1556274" y="15097"/>
                  <a:pt x="1560163" y="14730"/>
                </a:cubicBezTo>
                <a:cubicBezTo>
                  <a:pt x="1560885" y="10685"/>
                  <a:pt x="1567440" y="6087"/>
                  <a:pt x="1579829" y="938"/>
                </a:cubicBezTo>
                <a:lnTo>
                  <a:pt x="1597423" y="764"/>
                </a:lnTo>
                <a:cubicBezTo>
                  <a:pt x="1606235" y="923"/>
                  <a:pt x="1613653" y="2209"/>
                  <a:pt x="1619674" y="4623"/>
                </a:cubicBezTo>
                <a:cubicBezTo>
                  <a:pt x="1627328" y="1910"/>
                  <a:pt x="1633098" y="369"/>
                  <a:pt x="16369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765" y="5709806"/>
            <a:ext cx="1002659" cy="84547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975610" y="611574"/>
            <a:ext cx="8816340" cy="3757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B9D9EB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more information here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975610" y="264637"/>
            <a:ext cx="8816340" cy="406482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2400" b="1">
                <a:solidFill>
                  <a:srgbClr val="F68426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226142" y="173147"/>
            <a:ext cx="7518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0" spc="-50" baseline="0" dirty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rPr>
              <a:t>CISV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234163" y="720938"/>
            <a:ext cx="1822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spc="-30" baseline="0" dirty="0">
                <a:solidFill>
                  <a:srgbClr val="F68426"/>
                </a:solidFill>
                <a:latin typeface="Overpass Light" charset="0"/>
                <a:ea typeface="Overpass Light" charset="0"/>
                <a:cs typeface="Overpass Light" charset="0"/>
              </a:rPr>
              <a:t>Building global friendship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1" y="479236"/>
            <a:ext cx="2757488" cy="273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0" baseline="0">
                <a:solidFill>
                  <a:srgbClr val="0072CE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  <a:lvl2pPr marL="457200" indent="0">
              <a:buNone/>
              <a:defRPr sz="2100" b="1" i="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2pPr>
          </a:lstStyle>
          <a:p>
            <a:pPr lvl="0"/>
            <a:r>
              <a:rPr lang="en-US" dirty="0"/>
              <a:t>Your Chapter here</a:t>
            </a: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851663" y="171271"/>
            <a:ext cx="2123946" cy="3074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100" b="1" i="0" spc="-5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Your NA here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Green">
    <p:bg>
      <p:bgPr>
        <a:solidFill>
          <a:srgbClr val="509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29" y="2305390"/>
            <a:ext cx="3738444" cy="1090911"/>
          </a:xfrm>
          <a:prstGeom prst="rect">
            <a:avLst/>
          </a:prstGeom>
        </p:spPr>
      </p:pic>
      <p:sp>
        <p:nvSpPr>
          <p:cNvPr id="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50112" y="4167122"/>
            <a:ext cx="5976678" cy="5825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450112" y="3396302"/>
            <a:ext cx="5976678" cy="789348"/>
          </a:xfrm>
          <a:prstGeom prst="rect">
            <a:avLst/>
          </a:prstGeom>
        </p:spPr>
        <p:txBody>
          <a:bodyPr anchor="b" anchorCtr="0"/>
          <a:lstStyle>
            <a:lvl1pPr>
              <a:defRPr sz="2400" b="1" i="0">
                <a:solidFill>
                  <a:schemeClr val="bg1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64"/>
          <p:cNvSpPr>
            <a:spLocks noGrp="1"/>
          </p:cNvSpPr>
          <p:nvPr>
            <p:ph type="pic" sz="quarter" idx="10"/>
          </p:nvPr>
        </p:nvSpPr>
        <p:spPr>
          <a:xfrm>
            <a:off x="6841067" y="0"/>
            <a:ext cx="5350933" cy="6858000"/>
          </a:xfrm>
          <a:custGeom>
            <a:avLst/>
            <a:gdLst>
              <a:gd name="connsiteX0" fmla="*/ 52570 w 4630674"/>
              <a:gd name="connsiteY0" fmla="*/ 5941310 h 6858000"/>
              <a:gd name="connsiteX1" fmla="*/ 55593 w 4630674"/>
              <a:gd name="connsiteY1" fmla="*/ 5941310 h 6858000"/>
              <a:gd name="connsiteX2" fmla="*/ 54937 w 4630674"/>
              <a:gd name="connsiteY2" fmla="*/ 5942040 h 6858000"/>
              <a:gd name="connsiteX3" fmla="*/ 39500 w 4630674"/>
              <a:gd name="connsiteY3" fmla="*/ 5937282 h 6858000"/>
              <a:gd name="connsiteX4" fmla="*/ 52570 w 4630674"/>
              <a:gd name="connsiteY4" fmla="*/ 5941310 h 6858000"/>
              <a:gd name="connsiteX5" fmla="*/ 44803 w 4630674"/>
              <a:gd name="connsiteY5" fmla="*/ 5941310 h 6858000"/>
              <a:gd name="connsiteX6" fmla="*/ 39500 w 4630674"/>
              <a:gd name="connsiteY6" fmla="*/ 5937282 h 6858000"/>
              <a:gd name="connsiteX7" fmla="*/ 103870 w 4630674"/>
              <a:gd name="connsiteY7" fmla="*/ 2665536 h 6858000"/>
              <a:gd name="connsiteX8" fmla="*/ 103870 w 4630674"/>
              <a:gd name="connsiteY8" fmla="*/ 2674933 h 6858000"/>
              <a:gd name="connsiteX9" fmla="*/ 93630 w 4630674"/>
              <a:gd name="connsiteY9" fmla="*/ 2674933 h 6858000"/>
              <a:gd name="connsiteX10" fmla="*/ 89241 w 4630674"/>
              <a:gd name="connsiteY10" fmla="*/ 2689701 h 6858000"/>
              <a:gd name="connsiteX11" fmla="*/ 77537 w 4630674"/>
              <a:gd name="connsiteY11" fmla="*/ 2682988 h 6858000"/>
              <a:gd name="connsiteX12" fmla="*/ 77537 w 4630674"/>
              <a:gd name="connsiteY12" fmla="*/ 2681646 h 6858000"/>
              <a:gd name="connsiteX13" fmla="*/ 79000 w 4630674"/>
              <a:gd name="connsiteY13" fmla="*/ 2681646 h 6858000"/>
              <a:gd name="connsiteX14" fmla="*/ 86315 w 4630674"/>
              <a:gd name="connsiteY14" fmla="*/ 2677618 h 6858000"/>
              <a:gd name="connsiteX15" fmla="*/ 89241 w 4630674"/>
              <a:gd name="connsiteY15" fmla="*/ 2674933 h 6858000"/>
              <a:gd name="connsiteX16" fmla="*/ 87778 w 4630674"/>
              <a:gd name="connsiteY16" fmla="*/ 2670906 h 6858000"/>
              <a:gd name="connsiteX17" fmla="*/ 86315 w 4630674"/>
              <a:gd name="connsiteY17" fmla="*/ 2670906 h 6858000"/>
              <a:gd name="connsiteX18" fmla="*/ 86315 w 4630674"/>
              <a:gd name="connsiteY18" fmla="*/ 2666878 h 6858000"/>
              <a:gd name="connsiteX19" fmla="*/ 98019 w 4630674"/>
              <a:gd name="connsiteY19" fmla="*/ 2670906 h 6858000"/>
              <a:gd name="connsiteX20" fmla="*/ 103870 w 4630674"/>
              <a:gd name="connsiteY20" fmla="*/ 2665536 h 6858000"/>
              <a:gd name="connsiteX21" fmla="*/ 90704 w 4630674"/>
              <a:gd name="connsiteY21" fmla="*/ 1088062 h 6858000"/>
              <a:gd name="connsiteX22" fmla="*/ 96294 w 4630674"/>
              <a:gd name="connsiteY22" fmla="*/ 1089986 h 6858000"/>
              <a:gd name="connsiteX23" fmla="*/ 96007 w 4630674"/>
              <a:gd name="connsiteY23" fmla="*/ 1090076 h 6858000"/>
              <a:gd name="connsiteX24" fmla="*/ 90704 w 4630674"/>
              <a:gd name="connsiteY24" fmla="*/ 1088062 h 6858000"/>
              <a:gd name="connsiteX25" fmla="*/ 137949 w 4630674"/>
              <a:gd name="connsiteY25" fmla="*/ 0 h 6858000"/>
              <a:gd name="connsiteX26" fmla="*/ 4630674 w 4630674"/>
              <a:gd name="connsiteY26" fmla="*/ 0 h 6858000"/>
              <a:gd name="connsiteX27" fmla="*/ 4630674 w 4630674"/>
              <a:gd name="connsiteY27" fmla="*/ 6858000 h 6858000"/>
              <a:gd name="connsiteX28" fmla="*/ 15931 w 4630674"/>
              <a:gd name="connsiteY28" fmla="*/ 6858000 h 6858000"/>
              <a:gd name="connsiteX29" fmla="*/ 14630 w 4630674"/>
              <a:gd name="connsiteY29" fmla="*/ 6801872 h 6858000"/>
              <a:gd name="connsiteX30" fmla="*/ 11704 w 4630674"/>
              <a:gd name="connsiteY30" fmla="*/ 6753541 h 6858000"/>
              <a:gd name="connsiteX31" fmla="*/ 13167 w 4630674"/>
              <a:gd name="connsiteY31" fmla="*/ 6732060 h 6858000"/>
              <a:gd name="connsiteX32" fmla="*/ 2926 w 4630674"/>
              <a:gd name="connsiteY32" fmla="*/ 6728033 h 6858000"/>
              <a:gd name="connsiteX33" fmla="*/ 13167 w 4630674"/>
              <a:gd name="connsiteY33" fmla="*/ 6706552 h 6858000"/>
              <a:gd name="connsiteX34" fmla="*/ 7315 w 4630674"/>
              <a:gd name="connsiteY34" fmla="*/ 6658221 h 6858000"/>
              <a:gd name="connsiteX35" fmla="*/ 7315 w 4630674"/>
              <a:gd name="connsiteY35" fmla="*/ 6655536 h 6858000"/>
              <a:gd name="connsiteX36" fmla="*/ 1463 w 4630674"/>
              <a:gd name="connsiteY36" fmla="*/ 6640768 h 6858000"/>
              <a:gd name="connsiteX37" fmla="*/ 11704 w 4630674"/>
              <a:gd name="connsiteY37" fmla="*/ 6636741 h 6858000"/>
              <a:gd name="connsiteX38" fmla="*/ 7315 w 4630674"/>
              <a:gd name="connsiteY38" fmla="*/ 6627343 h 6858000"/>
              <a:gd name="connsiteX39" fmla="*/ 11704 w 4630674"/>
              <a:gd name="connsiteY39" fmla="*/ 6627343 h 6858000"/>
              <a:gd name="connsiteX40" fmla="*/ 4389 w 4630674"/>
              <a:gd name="connsiteY40" fmla="*/ 6617945 h 6858000"/>
              <a:gd name="connsiteX41" fmla="*/ 4389 w 4630674"/>
              <a:gd name="connsiteY41" fmla="*/ 6616603 h 6858000"/>
              <a:gd name="connsiteX42" fmla="*/ 14630 w 4630674"/>
              <a:gd name="connsiteY42" fmla="*/ 6613918 h 6858000"/>
              <a:gd name="connsiteX43" fmla="*/ 2926 w 4630674"/>
              <a:gd name="connsiteY43" fmla="*/ 6609890 h 6858000"/>
              <a:gd name="connsiteX44" fmla="*/ 2926 w 4630674"/>
              <a:gd name="connsiteY44" fmla="*/ 6604520 h 6858000"/>
              <a:gd name="connsiteX45" fmla="*/ 14630 w 4630674"/>
              <a:gd name="connsiteY45" fmla="*/ 6599150 h 6858000"/>
              <a:gd name="connsiteX46" fmla="*/ 4389 w 4630674"/>
              <a:gd name="connsiteY46" fmla="*/ 6593780 h 6858000"/>
              <a:gd name="connsiteX47" fmla="*/ 4389 w 4630674"/>
              <a:gd name="connsiteY47" fmla="*/ 6592437 h 6858000"/>
              <a:gd name="connsiteX48" fmla="*/ 10241 w 4630674"/>
              <a:gd name="connsiteY48" fmla="*/ 6585725 h 6858000"/>
              <a:gd name="connsiteX49" fmla="*/ 4389 w 4630674"/>
              <a:gd name="connsiteY49" fmla="*/ 6584382 h 6858000"/>
              <a:gd name="connsiteX50" fmla="*/ 4389 w 4630674"/>
              <a:gd name="connsiteY50" fmla="*/ 6577669 h 6858000"/>
              <a:gd name="connsiteX51" fmla="*/ 19018 w 4630674"/>
              <a:gd name="connsiteY51" fmla="*/ 6580355 h 6858000"/>
              <a:gd name="connsiteX52" fmla="*/ 39500 w 4630674"/>
              <a:gd name="connsiteY52" fmla="*/ 6566929 h 6858000"/>
              <a:gd name="connsiteX53" fmla="*/ 40963 w 4630674"/>
              <a:gd name="connsiteY53" fmla="*/ 6569614 h 6858000"/>
              <a:gd name="connsiteX54" fmla="*/ 49741 w 4630674"/>
              <a:gd name="connsiteY54" fmla="*/ 6554846 h 6858000"/>
              <a:gd name="connsiteX55" fmla="*/ 17555 w 4630674"/>
              <a:gd name="connsiteY55" fmla="*/ 6574984 h 6858000"/>
              <a:gd name="connsiteX56" fmla="*/ 30722 w 4630674"/>
              <a:gd name="connsiteY56" fmla="*/ 6554846 h 6858000"/>
              <a:gd name="connsiteX57" fmla="*/ 14630 w 4630674"/>
              <a:gd name="connsiteY57" fmla="*/ 6558874 h 6858000"/>
              <a:gd name="connsiteX58" fmla="*/ 10241 w 4630674"/>
              <a:gd name="connsiteY58" fmla="*/ 6553504 h 6858000"/>
              <a:gd name="connsiteX59" fmla="*/ 19018 w 4630674"/>
              <a:gd name="connsiteY59" fmla="*/ 6549476 h 6858000"/>
              <a:gd name="connsiteX60" fmla="*/ 1463 w 4630674"/>
              <a:gd name="connsiteY60" fmla="*/ 6544106 h 6858000"/>
              <a:gd name="connsiteX61" fmla="*/ 0 w 4630674"/>
              <a:gd name="connsiteY61" fmla="*/ 6541421 h 6858000"/>
              <a:gd name="connsiteX62" fmla="*/ 14630 w 4630674"/>
              <a:gd name="connsiteY62" fmla="*/ 6533366 h 6858000"/>
              <a:gd name="connsiteX63" fmla="*/ 35111 w 4630674"/>
              <a:gd name="connsiteY63" fmla="*/ 6534708 h 6858000"/>
              <a:gd name="connsiteX64" fmla="*/ 16092 w 4630674"/>
              <a:gd name="connsiteY64" fmla="*/ 6532023 h 6858000"/>
              <a:gd name="connsiteX65" fmla="*/ 11704 w 4630674"/>
              <a:gd name="connsiteY65" fmla="*/ 6526653 h 6858000"/>
              <a:gd name="connsiteX66" fmla="*/ 26333 w 4630674"/>
              <a:gd name="connsiteY66" fmla="*/ 6517256 h 6858000"/>
              <a:gd name="connsiteX67" fmla="*/ 42426 w 4630674"/>
              <a:gd name="connsiteY67" fmla="*/ 6526653 h 6858000"/>
              <a:gd name="connsiteX68" fmla="*/ 45352 w 4630674"/>
              <a:gd name="connsiteY68" fmla="*/ 6497118 h 6858000"/>
              <a:gd name="connsiteX69" fmla="*/ 43889 w 4630674"/>
              <a:gd name="connsiteY69" fmla="*/ 6487720 h 6858000"/>
              <a:gd name="connsiteX70" fmla="*/ 17555 w 4630674"/>
              <a:gd name="connsiteY70" fmla="*/ 6460869 h 6858000"/>
              <a:gd name="connsiteX71" fmla="*/ 39500 w 4630674"/>
              <a:gd name="connsiteY71" fmla="*/ 6455499 h 6858000"/>
              <a:gd name="connsiteX72" fmla="*/ 23407 w 4630674"/>
              <a:gd name="connsiteY72" fmla="*/ 6447444 h 6858000"/>
              <a:gd name="connsiteX73" fmla="*/ 20481 w 4630674"/>
              <a:gd name="connsiteY73" fmla="*/ 6420593 h 6858000"/>
              <a:gd name="connsiteX74" fmla="*/ 21944 w 4630674"/>
              <a:gd name="connsiteY74" fmla="*/ 6411196 h 6858000"/>
              <a:gd name="connsiteX75" fmla="*/ 36574 w 4630674"/>
              <a:gd name="connsiteY75" fmla="*/ 6401798 h 6858000"/>
              <a:gd name="connsiteX76" fmla="*/ 14630 w 4630674"/>
              <a:gd name="connsiteY76" fmla="*/ 6405826 h 6858000"/>
              <a:gd name="connsiteX77" fmla="*/ 32185 w 4630674"/>
              <a:gd name="connsiteY77" fmla="*/ 6395085 h 6858000"/>
              <a:gd name="connsiteX78" fmla="*/ 33648 w 4630674"/>
              <a:gd name="connsiteY78" fmla="*/ 6384345 h 6858000"/>
              <a:gd name="connsiteX79" fmla="*/ 21944 w 4630674"/>
              <a:gd name="connsiteY79" fmla="*/ 6383003 h 6858000"/>
              <a:gd name="connsiteX80" fmla="*/ 11704 w 4630674"/>
              <a:gd name="connsiteY80" fmla="*/ 6396428 h 6858000"/>
              <a:gd name="connsiteX81" fmla="*/ 16092 w 4630674"/>
              <a:gd name="connsiteY81" fmla="*/ 6372262 h 6858000"/>
              <a:gd name="connsiteX82" fmla="*/ 23407 w 4630674"/>
              <a:gd name="connsiteY82" fmla="*/ 6370920 h 6858000"/>
              <a:gd name="connsiteX83" fmla="*/ 32185 w 4630674"/>
              <a:gd name="connsiteY83" fmla="*/ 6383003 h 6858000"/>
              <a:gd name="connsiteX84" fmla="*/ 38037 w 4630674"/>
              <a:gd name="connsiteY84" fmla="*/ 6364207 h 6858000"/>
              <a:gd name="connsiteX85" fmla="*/ 33648 w 4630674"/>
              <a:gd name="connsiteY85" fmla="*/ 6358837 h 6858000"/>
              <a:gd name="connsiteX86" fmla="*/ 20481 w 4630674"/>
              <a:gd name="connsiteY86" fmla="*/ 6360180 h 6858000"/>
              <a:gd name="connsiteX87" fmla="*/ 14630 w 4630674"/>
              <a:gd name="connsiteY87" fmla="*/ 6345412 h 6858000"/>
              <a:gd name="connsiteX88" fmla="*/ 30722 w 4630674"/>
              <a:gd name="connsiteY88" fmla="*/ 6341384 h 6858000"/>
              <a:gd name="connsiteX89" fmla="*/ 19018 w 4630674"/>
              <a:gd name="connsiteY89" fmla="*/ 6337357 h 6858000"/>
              <a:gd name="connsiteX90" fmla="*/ 32185 w 4630674"/>
              <a:gd name="connsiteY90" fmla="*/ 6334671 h 6858000"/>
              <a:gd name="connsiteX91" fmla="*/ 19018 w 4630674"/>
              <a:gd name="connsiteY91" fmla="*/ 6331986 h 6858000"/>
              <a:gd name="connsiteX92" fmla="*/ 39500 w 4630674"/>
              <a:gd name="connsiteY92" fmla="*/ 6279628 h 6858000"/>
              <a:gd name="connsiteX93" fmla="*/ 55593 w 4630674"/>
              <a:gd name="connsiteY93" fmla="*/ 6282313 h 6858000"/>
              <a:gd name="connsiteX94" fmla="*/ 59981 w 4630674"/>
              <a:gd name="connsiteY94" fmla="*/ 6263517 h 6858000"/>
              <a:gd name="connsiteX95" fmla="*/ 46815 w 4630674"/>
              <a:gd name="connsiteY95" fmla="*/ 6264860 h 6858000"/>
              <a:gd name="connsiteX96" fmla="*/ 38037 w 4630674"/>
              <a:gd name="connsiteY96" fmla="*/ 6256805 h 6858000"/>
              <a:gd name="connsiteX97" fmla="*/ 51204 w 4630674"/>
              <a:gd name="connsiteY97" fmla="*/ 6258147 h 6858000"/>
              <a:gd name="connsiteX98" fmla="*/ 54130 w 4630674"/>
              <a:gd name="connsiteY98" fmla="*/ 6248749 h 6858000"/>
              <a:gd name="connsiteX99" fmla="*/ 43889 w 4630674"/>
              <a:gd name="connsiteY99" fmla="*/ 6250092 h 6858000"/>
              <a:gd name="connsiteX100" fmla="*/ 39500 w 4630674"/>
              <a:gd name="connsiteY100" fmla="*/ 6243379 h 6858000"/>
              <a:gd name="connsiteX101" fmla="*/ 52667 w 4630674"/>
              <a:gd name="connsiteY101" fmla="*/ 6243379 h 6858000"/>
              <a:gd name="connsiteX102" fmla="*/ 43889 w 4630674"/>
              <a:gd name="connsiteY102" fmla="*/ 6238009 h 6858000"/>
              <a:gd name="connsiteX103" fmla="*/ 59981 w 4630674"/>
              <a:gd name="connsiteY103" fmla="*/ 6233982 h 6858000"/>
              <a:gd name="connsiteX104" fmla="*/ 55593 w 4630674"/>
              <a:gd name="connsiteY104" fmla="*/ 6201761 h 6858000"/>
              <a:gd name="connsiteX105" fmla="*/ 48278 w 4630674"/>
              <a:gd name="connsiteY105" fmla="*/ 6204446 h 6858000"/>
              <a:gd name="connsiteX106" fmla="*/ 43889 w 4630674"/>
              <a:gd name="connsiteY106" fmla="*/ 6195048 h 6858000"/>
              <a:gd name="connsiteX107" fmla="*/ 57055 w 4630674"/>
              <a:gd name="connsiteY107" fmla="*/ 6196391 h 6858000"/>
              <a:gd name="connsiteX108" fmla="*/ 46815 w 4630674"/>
              <a:gd name="connsiteY108" fmla="*/ 6174910 h 6858000"/>
              <a:gd name="connsiteX109" fmla="*/ 52667 w 4630674"/>
              <a:gd name="connsiteY109" fmla="*/ 6165513 h 6858000"/>
              <a:gd name="connsiteX110" fmla="*/ 38037 w 4630674"/>
              <a:gd name="connsiteY110" fmla="*/ 6162828 h 6858000"/>
              <a:gd name="connsiteX111" fmla="*/ 32185 w 4630674"/>
              <a:gd name="connsiteY111" fmla="*/ 6189678 h 6858000"/>
              <a:gd name="connsiteX112" fmla="*/ 38037 w 4630674"/>
              <a:gd name="connsiteY112" fmla="*/ 6186993 h 6858000"/>
              <a:gd name="connsiteX113" fmla="*/ 42426 w 4630674"/>
              <a:gd name="connsiteY113" fmla="*/ 6193706 h 6858000"/>
              <a:gd name="connsiteX114" fmla="*/ 20481 w 4630674"/>
              <a:gd name="connsiteY114" fmla="*/ 6203103 h 6858000"/>
              <a:gd name="connsiteX115" fmla="*/ 30722 w 4630674"/>
              <a:gd name="connsiteY115" fmla="*/ 6161485 h 6858000"/>
              <a:gd name="connsiteX116" fmla="*/ 23407 w 4630674"/>
              <a:gd name="connsiteY116" fmla="*/ 6160142 h 6858000"/>
              <a:gd name="connsiteX117" fmla="*/ 36574 w 4630674"/>
              <a:gd name="connsiteY117" fmla="*/ 6157457 h 6858000"/>
              <a:gd name="connsiteX118" fmla="*/ 33648 w 4630674"/>
              <a:gd name="connsiteY118" fmla="*/ 6137319 h 6858000"/>
              <a:gd name="connsiteX119" fmla="*/ 24870 w 4630674"/>
              <a:gd name="connsiteY119" fmla="*/ 6125237 h 6858000"/>
              <a:gd name="connsiteX120" fmla="*/ 54130 w 4630674"/>
              <a:gd name="connsiteY120" fmla="*/ 6129264 h 6858000"/>
              <a:gd name="connsiteX121" fmla="*/ 64370 w 4630674"/>
              <a:gd name="connsiteY121" fmla="*/ 6137319 h 6858000"/>
              <a:gd name="connsiteX122" fmla="*/ 74611 w 4630674"/>
              <a:gd name="connsiteY122" fmla="*/ 6131949 h 6858000"/>
              <a:gd name="connsiteX123" fmla="*/ 57055 w 4630674"/>
              <a:gd name="connsiteY123" fmla="*/ 6125237 h 6858000"/>
              <a:gd name="connsiteX124" fmla="*/ 54130 w 4630674"/>
              <a:gd name="connsiteY124" fmla="*/ 6114496 h 6858000"/>
              <a:gd name="connsiteX125" fmla="*/ 57055 w 4630674"/>
              <a:gd name="connsiteY125" fmla="*/ 6091673 h 6858000"/>
              <a:gd name="connsiteX126" fmla="*/ 59981 w 4630674"/>
              <a:gd name="connsiteY126" fmla="*/ 6080933 h 6858000"/>
              <a:gd name="connsiteX127" fmla="*/ 73148 w 4630674"/>
              <a:gd name="connsiteY127" fmla="*/ 6082276 h 6858000"/>
              <a:gd name="connsiteX128" fmla="*/ 70222 w 4630674"/>
              <a:gd name="connsiteY128" fmla="*/ 6059453 h 6858000"/>
              <a:gd name="connsiteX129" fmla="*/ 54130 w 4630674"/>
              <a:gd name="connsiteY129" fmla="*/ 6059453 h 6858000"/>
              <a:gd name="connsiteX130" fmla="*/ 55593 w 4630674"/>
              <a:gd name="connsiteY130" fmla="*/ 6052740 h 6858000"/>
              <a:gd name="connsiteX131" fmla="*/ 68759 w 4630674"/>
              <a:gd name="connsiteY131" fmla="*/ 6051397 h 6858000"/>
              <a:gd name="connsiteX132" fmla="*/ 61444 w 4630674"/>
              <a:gd name="connsiteY132" fmla="*/ 6046027 h 6858000"/>
              <a:gd name="connsiteX133" fmla="*/ 76074 w 4630674"/>
              <a:gd name="connsiteY133" fmla="*/ 6044685 h 6858000"/>
              <a:gd name="connsiteX134" fmla="*/ 68759 w 4630674"/>
              <a:gd name="connsiteY134" fmla="*/ 6025889 h 6858000"/>
              <a:gd name="connsiteX135" fmla="*/ 83389 w 4630674"/>
              <a:gd name="connsiteY135" fmla="*/ 6021862 h 6858000"/>
              <a:gd name="connsiteX136" fmla="*/ 81926 w 4630674"/>
              <a:gd name="connsiteY136" fmla="*/ 6016492 h 6858000"/>
              <a:gd name="connsiteX137" fmla="*/ 76074 w 4630674"/>
              <a:gd name="connsiteY137" fmla="*/ 5996354 h 6858000"/>
              <a:gd name="connsiteX138" fmla="*/ 67296 w 4630674"/>
              <a:gd name="connsiteY138" fmla="*/ 5980243 h 6858000"/>
              <a:gd name="connsiteX139" fmla="*/ 80463 w 4630674"/>
              <a:gd name="connsiteY139" fmla="*/ 5980243 h 6858000"/>
              <a:gd name="connsiteX140" fmla="*/ 62907 w 4630674"/>
              <a:gd name="connsiteY140" fmla="*/ 5964133 h 6858000"/>
              <a:gd name="connsiteX141" fmla="*/ 55593 w 4630674"/>
              <a:gd name="connsiteY141" fmla="*/ 5972188 h 6858000"/>
              <a:gd name="connsiteX142" fmla="*/ 45352 w 4630674"/>
              <a:gd name="connsiteY142" fmla="*/ 5965476 h 6858000"/>
              <a:gd name="connsiteX143" fmla="*/ 39500 w 4630674"/>
              <a:gd name="connsiteY143" fmla="*/ 5972188 h 6858000"/>
              <a:gd name="connsiteX144" fmla="*/ 27796 w 4630674"/>
              <a:gd name="connsiteY144" fmla="*/ 5968161 h 6858000"/>
              <a:gd name="connsiteX145" fmla="*/ 27796 w 4630674"/>
              <a:gd name="connsiteY145" fmla="*/ 5957420 h 6858000"/>
              <a:gd name="connsiteX146" fmla="*/ 46815 w 4630674"/>
              <a:gd name="connsiteY146" fmla="*/ 5954735 h 6858000"/>
              <a:gd name="connsiteX147" fmla="*/ 49558 w 4630674"/>
              <a:gd name="connsiteY147" fmla="*/ 5948023 h 6858000"/>
              <a:gd name="connsiteX148" fmla="*/ 54937 w 4630674"/>
              <a:gd name="connsiteY148" fmla="*/ 5942040 h 6858000"/>
              <a:gd name="connsiteX149" fmla="*/ 64004 w 4630674"/>
              <a:gd name="connsiteY149" fmla="*/ 5944834 h 6858000"/>
              <a:gd name="connsiteX150" fmla="*/ 81926 w 4630674"/>
              <a:gd name="connsiteY150" fmla="*/ 5957420 h 6858000"/>
              <a:gd name="connsiteX151" fmla="*/ 93630 w 4630674"/>
              <a:gd name="connsiteY151" fmla="*/ 5945338 h 6858000"/>
              <a:gd name="connsiteX152" fmla="*/ 86315 w 4630674"/>
              <a:gd name="connsiteY152" fmla="*/ 5939967 h 6858000"/>
              <a:gd name="connsiteX153" fmla="*/ 73148 w 4630674"/>
              <a:gd name="connsiteY153" fmla="*/ 5938625 h 6858000"/>
              <a:gd name="connsiteX154" fmla="*/ 86315 w 4630674"/>
              <a:gd name="connsiteY154" fmla="*/ 5930570 h 6858000"/>
              <a:gd name="connsiteX155" fmla="*/ 86315 w 4630674"/>
              <a:gd name="connsiteY155" fmla="*/ 5909089 h 6858000"/>
              <a:gd name="connsiteX156" fmla="*/ 73148 w 4630674"/>
              <a:gd name="connsiteY156" fmla="*/ 5901034 h 6858000"/>
              <a:gd name="connsiteX157" fmla="*/ 67296 w 4630674"/>
              <a:gd name="connsiteY157" fmla="*/ 5913117 h 6858000"/>
              <a:gd name="connsiteX158" fmla="*/ 68759 w 4630674"/>
              <a:gd name="connsiteY158" fmla="*/ 5899692 h 6858000"/>
              <a:gd name="connsiteX159" fmla="*/ 54130 w 4630674"/>
              <a:gd name="connsiteY159" fmla="*/ 5894321 h 6858000"/>
              <a:gd name="connsiteX160" fmla="*/ 64370 w 4630674"/>
              <a:gd name="connsiteY160" fmla="*/ 5894321 h 6858000"/>
              <a:gd name="connsiteX161" fmla="*/ 45352 w 4630674"/>
              <a:gd name="connsiteY161" fmla="*/ 5892979 h 6858000"/>
              <a:gd name="connsiteX162" fmla="*/ 52667 w 4630674"/>
              <a:gd name="connsiteY162" fmla="*/ 5901034 h 6858000"/>
              <a:gd name="connsiteX163" fmla="*/ 38037 w 4630674"/>
              <a:gd name="connsiteY163" fmla="*/ 5903719 h 6858000"/>
              <a:gd name="connsiteX164" fmla="*/ 39500 w 4630674"/>
              <a:gd name="connsiteY164" fmla="*/ 5887609 h 6858000"/>
              <a:gd name="connsiteX165" fmla="*/ 68759 w 4630674"/>
              <a:gd name="connsiteY165" fmla="*/ 5887609 h 6858000"/>
              <a:gd name="connsiteX166" fmla="*/ 57055 w 4630674"/>
              <a:gd name="connsiteY166" fmla="*/ 5882239 h 6858000"/>
              <a:gd name="connsiteX167" fmla="*/ 73148 w 4630674"/>
              <a:gd name="connsiteY167" fmla="*/ 5878211 h 6858000"/>
              <a:gd name="connsiteX168" fmla="*/ 55593 w 4630674"/>
              <a:gd name="connsiteY168" fmla="*/ 5871498 h 6858000"/>
              <a:gd name="connsiteX169" fmla="*/ 65833 w 4630674"/>
              <a:gd name="connsiteY169" fmla="*/ 5858073 h 6858000"/>
              <a:gd name="connsiteX170" fmla="*/ 71685 w 4630674"/>
              <a:gd name="connsiteY170" fmla="*/ 5898349 h 6858000"/>
              <a:gd name="connsiteX171" fmla="*/ 98019 w 4630674"/>
              <a:gd name="connsiteY171" fmla="*/ 5906404 h 6858000"/>
              <a:gd name="connsiteX172" fmla="*/ 106796 w 4630674"/>
              <a:gd name="connsiteY172" fmla="*/ 5901034 h 6858000"/>
              <a:gd name="connsiteX173" fmla="*/ 112648 w 4630674"/>
              <a:gd name="connsiteY173" fmla="*/ 5887609 h 6858000"/>
              <a:gd name="connsiteX174" fmla="*/ 84852 w 4630674"/>
              <a:gd name="connsiteY174" fmla="*/ 5886266 h 6858000"/>
              <a:gd name="connsiteX175" fmla="*/ 84852 w 4630674"/>
              <a:gd name="connsiteY175" fmla="*/ 5876869 h 6858000"/>
              <a:gd name="connsiteX176" fmla="*/ 98019 w 4630674"/>
              <a:gd name="connsiteY176" fmla="*/ 5878211 h 6858000"/>
              <a:gd name="connsiteX177" fmla="*/ 102407 w 4630674"/>
              <a:gd name="connsiteY177" fmla="*/ 5884924 h 6858000"/>
              <a:gd name="connsiteX178" fmla="*/ 115574 w 4630674"/>
              <a:gd name="connsiteY178" fmla="*/ 5880896 h 6858000"/>
              <a:gd name="connsiteX179" fmla="*/ 124352 w 4630674"/>
              <a:gd name="connsiteY179" fmla="*/ 5871498 h 6858000"/>
              <a:gd name="connsiteX180" fmla="*/ 112648 w 4630674"/>
              <a:gd name="connsiteY180" fmla="*/ 5850018 h 6858000"/>
              <a:gd name="connsiteX181" fmla="*/ 99481 w 4630674"/>
              <a:gd name="connsiteY181" fmla="*/ 5852703 h 6858000"/>
              <a:gd name="connsiteX182" fmla="*/ 83389 w 4630674"/>
              <a:gd name="connsiteY182" fmla="*/ 5828537 h 6858000"/>
              <a:gd name="connsiteX183" fmla="*/ 100944 w 4630674"/>
              <a:gd name="connsiteY183" fmla="*/ 5828537 h 6858000"/>
              <a:gd name="connsiteX184" fmla="*/ 100944 w 4630674"/>
              <a:gd name="connsiteY184" fmla="*/ 5845990 h 6858000"/>
              <a:gd name="connsiteX185" fmla="*/ 119963 w 4630674"/>
              <a:gd name="connsiteY185" fmla="*/ 5845990 h 6858000"/>
              <a:gd name="connsiteX186" fmla="*/ 121426 w 4630674"/>
              <a:gd name="connsiteY186" fmla="*/ 5841963 h 6858000"/>
              <a:gd name="connsiteX187" fmla="*/ 111185 w 4630674"/>
              <a:gd name="connsiteY187" fmla="*/ 5841963 h 6858000"/>
              <a:gd name="connsiteX188" fmla="*/ 96556 w 4630674"/>
              <a:gd name="connsiteY188" fmla="*/ 5813770 h 6858000"/>
              <a:gd name="connsiteX189" fmla="*/ 128741 w 4630674"/>
              <a:gd name="connsiteY189" fmla="*/ 5803029 h 6858000"/>
              <a:gd name="connsiteX190" fmla="*/ 125815 w 4630674"/>
              <a:gd name="connsiteY190" fmla="*/ 5797659 h 6858000"/>
              <a:gd name="connsiteX191" fmla="*/ 115574 w 4630674"/>
              <a:gd name="connsiteY191" fmla="*/ 5804372 h 6858000"/>
              <a:gd name="connsiteX192" fmla="*/ 83389 w 4630674"/>
              <a:gd name="connsiteY192" fmla="*/ 5793632 h 6858000"/>
              <a:gd name="connsiteX193" fmla="*/ 108259 w 4630674"/>
              <a:gd name="connsiteY193" fmla="*/ 5799002 h 6858000"/>
              <a:gd name="connsiteX194" fmla="*/ 100944 w 4630674"/>
              <a:gd name="connsiteY194" fmla="*/ 5788261 h 6858000"/>
              <a:gd name="connsiteX195" fmla="*/ 83389 w 4630674"/>
              <a:gd name="connsiteY195" fmla="*/ 5789604 h 6858000"/>
              <a:gd name="connsiteX196" fmla="*/ 80463 w 4630674"/>
              <a:gd name="connsiteY196" fmla="*/ 5781549 h 6858000"/>
              <a:gd name="connsiteX197" fmla="*/ 71685 w 4630674"/>
              <a:gd name="connsiteY197" fmla="*/ 5796317 h 6858000"/>
              <a:gd name="connsiteX198" fmla="*/ 89241 w 4630674"/>
              <a:gd name="connsiteY198" fmla="*/ 5813770 h 6858000"/>
              <a:gd name="connsiteX199" fmla="*/ 84852 w 4630674"/>
              <a:gd name="connsiteY199" fmla="*/ 5805714 h 6858000"/>
              <a:gd name="connsiteX200" fmla="*/ 80463 w 4630674"/>
              <a:gd name="connsiteY200" fmla="*/ 5811085 h 6858000"/>
              <a:gd name="connsiteX201" fmla="*/ 61444 w 4630674"/>
              <a:gd name="connsiteY201" fmla="*/ 5761411 h 6858000"/>
              <a:gd name="connsiteX202" fmla="*/ 77537 w 4630674"/>
              <a:gd name="connsiteY202" fmla="*/ 5752013 h 6858000"/>
              <a:gd name="connsiteX203" fmla="*/ 90704 w 4630674"/>
              <a:gd name="connsiteY203" fmla="*/ 5774836 h 6858000"/>
              <a:gd name="connsiteX204" fmla="*/ 112648 w 4630674"/>
              <a:gd name="connsiteY204" fmla="*/ 5768124 h 6858000"/>
              <a:gd name="connsiteX205" fmla="*/ 86315 w 4630674"/>
              <a:gd name="connsiteY205" fmla="*/ 5765438 h 6858000"/>
              <a:gd name="connsiteX206" fmla="*/ 87778 w 4630674"/>
              <a:gd name="connsiteY206" fmla="*/ 5742615 h 6858000"/>
              <a:gd name="connsiteX207" fmla="*/ 71685 w 4630674"/>
              <a:gd name="connsiteY207" fmla="*/ 5745301 h 6858000"/>
              <a:gd name="connsiteX208" fmla="*/ 68759 w 4630674"/>
              <a:gd name="connsiteY208" fmla="*/ 5754698 h 6858000"/>
              <a:gd name="connsiteX209" fmla="*/ 54130 w 4630674"/>
              <a:gd name="connsiteY209" fmla="*/ 5747986 h 6858000"/>
              <a:gd name="connsiteX210" fmla="*/ 64370 w 4630674"/>
              <a:gd name="connsiteY210" fmla="*/ 5747986 h 6858000"/>
              <a:gd name="connsiteX211" fmla="*/ 54130 w 4630674"/>
              <a:gd name="connsiteY211" fmla="*/ 5739930 h 6858000"/>
              <a:gd name="connsiteX212" fmla="*/ 77537 w 4630674"/>
              <a:gd name="connsiteY212" fmla="*/ 5739930 h 6858000"/>
              <a:gd name="connsiteX213" fmla="*/ 58518 w 4630674"/>
              <a:gd name="connsiteY213" fmla="*/ 5709052 h 6858000"/>
              <a:gd name="connsiteX214" fmla="*/ 76074 w 4630674"/>
              <a:gd name="connsiteY214" fmla="*/ 5705025 h 6858000"/>
              <a:gd name="connsiteX215" fmla="*/ 64370 w 4630674"/>
              <a:gd name="connsiteY215" fmla="*/ 5692942 h 6858000"/>
              <a:gd name="connsiteX216" fmla="*/ 48278 w 4630674"/>
              <a:gd name="connsiteY216" fmla="*/ 5696969 h 6858000"/>
              <a:gd name="connsiteX217" fmla="*/ 38037 w 4630674"/>
              <a:gd name="connsiteY217" fmla="*/ 5682202 h 6858000"/>
              <a:gd name="connsiteX218" fmla="*/ 54130 w 4630674"/>
              <a:gd name="connsiteY218" fmla="*/ 5690257 h 6858000"/>
              <a:gd name="connsiteX219" fmla="*/ 76074 w 4630674"/>
              <a:gd name="connsiteY219" fmla="*/ 5690257 h 6858000"/>
              <a:gd name="connsiteX220" fmla="*/ 54130 w 4630674"/>
              <a:gd name="connsiteY220" fmla="*/ 5670119 h 6858000"/>
              <a:gd name="connsiteX221" fmla="*/ 51204 w 4630674"/>
              <a:gd name="connsiteY221" fmla="*/ 5678174 h 6858000"/>
              <a:gd name="connsiteX222" fmla="*/ 39500 w 4630674"/>
              <a:gd name="connsiteY222" fmla="*/ 5668776 h 6858000"/>
              <a:gd name="connsiteX223" fmla="*/ 52667 w 4630674"/>
              <a:gd name="connsiteY223" fmla="*/ 5664749 h 6858000"/>
              <a:gd name="connsiteX224" fmla="*/ 39500 w 4630674"/>
              <a:gd name="connsiteY224" fmla="*/ 5645953 h 6858000"/>
              <a:gd name="connsiteX225" fmla="*/ 64370 w 4630674"/>
              <a:gd name="connsiteY225" fmla="*/ 5654008 h 6858000"/>
              <a:gd name="connsiteX226" fmla="*/ 62907 w 4630674"/>
              <a:gd name="connsiteY226" fmla="*/ 5651323 h 6858000"/>
              <a:gd name="connsiteX227" fmla="*/ 77537 w 4630674"/>
              <a:gd name="connsiteY227" fmla="*/ 5648638 h 6858000"/>
              <a:gd name="connsiteX228" fmla="*/ 65833 w 4630674"/>
              <a:gd name="connsiteY228" fmla="*/ 5640583 h 6858000"/>
              <a:gd name="connsiteX229" fmla="*/ 65833 w 4630674"/>
              <a:gd name="connsiteY229" fmla="*/ 5629843 h 6858000"/>
              <a:gd name="connsiteX230" fmla="*/ 76074 w 4630674"/>
              <a:gd name="connsiteY230" fmla="*/ 5633870 h 6858000"/>
              <a:gd name="connsiteX231" fmla="*/ 86315 w 4630674"/>
              <a:gd name="connsiteY231" fmla="*/ 5617760 h 6858000"/>
              <a:gd name="connsiteX232" fmla="*/ 70222 w 4630674"/>
              <a:gd name="connsiteY232" fmla="*/ 5611047 h 6858000"/>
              <a:gd name="connsiteX233" fmla="*/ 58518 w 4630674"/>
              <a:gd name="connsiteY233" fmla="*/ 5615075 h 6858000"/>
              <a:gd name="connsiteX234" fmla="*/ 68759 w 4630674"/>
              <a:gd name="connsiteY234" fmla="*/ 5608362 h 6858000"/>
              <a:gd name="connsiteX235" fmla="*/ 76074 w 4630674"/>
              <a:gd name="connsiteY235" fmla="*/ 5581512 h 6858000"/>
              <a:gd name="connsiteX236" fmla="*/ 71685 w 4630674"/>
              <a:gd name="connsiteY236" fmla="*/ 5550634 h 6858000"/>
              <a:gd name="connsiteX237" fmla="*/ 64370 w 4630674"/>
              <a:gd name="connsiteY237" fmla="*/ 5558689 h 6858000"/>
              <a:gd name="connsiteX238" fmla="*/ 54130 w 4630674"/>
              <a:gd name="connsiteY238" fmla="*/ 5539893 h 6858000"/>
              <a:gd name="connsiteX239" fmla="*/ 65833 w 4630674"/>
              <a:gd name="connsiteY239" fmla="*/ 5545263 h 6858000"/>
              <a:gd name="connsiteX240" fmla="*/ 81926 w 4630674"/>
              <a:gd name="connsiteY240" fmla="*/ 5538551 h 6858000"/>
              <a:gd name="connsiteX241" fmla="*/ 51204 w 4630674"/>
              <a:gd name="connsiteY241" fmla="*/ 5527811 h 6858000"/>
              <a:gd name="connsiteX242" fmla="*/ 68759 w 4630674"/>
              <a:gd name="connsiteY242" fmla="*/ 5519755 h 6858000"/>
              <a:gd name="connsiteX243" fmla="*/ 71685 w 4630674"/>
              <a:gd name="connsiteY243" fmla="*/ 5509015 h 6858000"/>
              <a:gd name="connsiteX244" fmla="*/ 64370 w 4630674"/>
              <a:gd name="connsiteY244" fmla="*/ 5483507 h 6858000"/>
              <a:gd name="connsiteX245" fmla="*/ 86315 w 4630674"/>
              <a:gd name="connsiteY245" fmla="*/ 5482165 h 6858000"/>
              <a:gd name="connsiteX246" fmla="*/ 64370 w 4630674"/>
              <a:gd name="connsiteY246" fmla="*/ 5479479 h 6858000"/>
              <a:gd name="connsiteX247" fmla="*/ 83389 w 4630674"/>
              <a:gd name="connsiteY247" fmla="*/ 5470082 h 6858000"/>
              <a:gd name="connsiteX248" fmla="*/ 83389 w 4630674"/>
              <a:gd name="connsiteY248" fmla="*/ 5460684 h 6858000"/>
              <a:gd name="connsiteX249" fmla="*/ 103870 w 4630674"/>
              <a:gd name="connsiteY249" fmla="*/ 5455314 h 6858000"/>
              <a:gd name="connsiteX250" fmla="*/ 96556 w 4630674"/>
              <a:gd name="connsiteY250" fmla="*/ 5452629 h 6858000"/>
              <a:gd name="connsiteX251" fmla="*/ 86315 w 4630674"/>
              <a:gd name="connsiteY251" fmla="*/ 5456656 h 6858000"/>
              <a:gd name="connsiteX252" fmla="*/ 86315 w 4630674"/>
              <a:gd name="connsiteY252" fmla="*/ 5447259 h 6858000"/>
              <a:gd name="connsiteX253" fmla="*/ 79000 w 4630674"/>
              <a:gd name="connsiteY253" fmla="*/ 5451286 h 6858000"/>
              <a:gd name="connsiteX254" fmla="*/ 71685 w 4630674"/>
              <a:gd name="connsiteY254" fmla="*/ 5447259 h 6858000"/>
              <a:gd name="connsiteX255" fmla="*/ 73148 w 4630674"/>
              <a:gd name="connsiteY255" fmla="*/ 5447259 h 6858000"/>
              <a:gd name="connsiteX256" fmla="*/ 70222 w 4630674"/>
              <a:gd name="connsiteY256" fmla="*/ 5443231 h 6858000"/>
              <a:gd name="connsiteX257" fmla="*/ 76074 w 4630674"/>
              <a:gd name="connsiteY257" fmla="*/ 5440546 h 6858000"/>
              <a:gd name="connsiteX258" fmla="*/ 59981 w 4630674"/>
              <a:gd name="connsiteY258" fmla="*/ 5432491 h 6858000"/>
              <a:gd name="connsiteX259" fmla="*/ 59981 w 4630674"/>
              <a:gd name="connsiteY259" fmla="*/ 5425778 h 6858000"/>
              <a:gd name="connsiteX260" fmla="*/ 83389 w 4630674"/>
              <a:gd name="connsiteY260" fmla="*/ 5428463 h 6858000"/>
              <a:gd name="connsiteX261" fmla="*/ 98019 w 4630674"/>
              <a:gd name="connsiteY261" fmla="*/ 5412353 h 6858000"/>
              <a:gd name="connsiteX262" fmla="*/ 122889 w 4630674"/>
              <a:gd name="connsiteY262" fmla="*/ 5396243 h 6858000"/>
              <a:gd name="connsiteX263" fmla="*/ 108259 w 4630674"/>
              <a:gd name="connsiteY263" fmla="*/ 5402955 h 6858000"/>
              <a:gd name="connsiteX264" fmla="*/ 105333 w 4630674"/>
              <a:gd name="connsiteY264" fmla="*/ 5393558 h 6858000"/>
              <a:gd name="connsiteX265" fmla="*/ 90704 w 4630674"/>
              <a:gd name="connsiteY265" fmla="*/ 5390872 h 6858000"/>
              <a:gd name="connsiteX266" fmla="*/ 90704 w 4630674"/>
              <a:gd name="connsiteY266" fmla="*/ 5404298 h 6858000"/>
              <a:gd name="connsiteX267" fmla="*/ 73148 w 4630674"/>
              <a:gd name="connsiteY267" fmla="*/ 5404298 h 6858000"/>
              <a:gd name="connsiteX268" fmla="*/ 70222 w 4630674"/>
              <a:gd name="connsiteY268" fmla="*/ 5396243 h 6858000"/>
              <a:gd name="connsiteX269" fmla="*/ 84852 w 4630674"/>
              <a:gd name="connsiteY269" fmla="*/ 5393558 h 6858000"/>
              <a:gd name="connsiteX270" fmla="*/ 77537 w 4630674"/>
              <a:gd name="connsiteY270" fmla="*/ 5382817 h 6858000"/>
              <a:gd name="connsiteX271" fmla="*/ 67296 w 4630674"/>
              <a:gd name="connsiteY271" fmla="*/ 5388187 h 6858000"/>
              <a:gd name="connsiteX272" fmla="*/ 64370 w 4630674"/>
              <a:gd name="connsiteY272" fmla="*/ 5385502 h 6858000"/>
              <a:gd name="connsiteX273" fmla="*/ 58518 w 4630674"/>
              <a:gd name="connsiteY273" fmla="*/ 5382817 h 6858000"/>
              <a:gd name="connsiteX274" fmla="*/ 68759 w 4630674"/>
              <a:gd name="connsiteY274" fmla="*/ 5377447 h 6858000"/>
              <a:gd name="connsiteX275" fmla="*/ 76074 w 4630674"/>
              <a:gd name="connsiteY275" fmla="*/ 5382817 h 6858000"/>
              <a:gd name="connsiteX276" fmla="*/ 74611 w 4630674"/>
              <a:gd name="connsiteY276" fmla="*/ 5370734 h 6858000"/>
              <a:gd name="connsiteX277" fmla="*/ 71685 w 4630674"/>
              <a:gd name="connsiteY277" fmla="*/ 5369392 h 6858000"/>
              <a:gd name="connsiteX278" fmla="*/ 79000 w 4630674"/>
              <a:gd name="connsiteY278" fmla="*/ 5368049 h 6858000"/>
              <a:gd name="connsiteX279" fmla="*/ 62907 w 4630674"/>
              <a:gd name="connsiteY279" fmla="*/ 5357309 h 6858000"/>
              <a:gd name="connsiteX280" fmla="*/ 64370 w 4630674"/>
              <a:gd name="connsiteY280" fmla="*/ 5357309 h 6858000"/>
              <a:gd name="connsiteX281" fmla="*/ 65833 w 4630674"/>
              <a:gd name="connsiteY281" fmla="*/ 5361337 h 6858000"/>
              <a:gd name="connsiteX282" fmla="*/ 77537 w 4630674"/>
              <a:gd name="connsiteY282" fmla="*/ 5364022 h 6858000"/>
              <a:gd name="connsiteX283" fmla="*/ 84852 w 4630674"/>
              <a:gd name="connsiteY283" fmla="*/ 5357309 h 6858000"/>
              <a:gd name="connsiteX284" fmla="*/ 79000 w 4630674"/>
              <a:gd name="connsiteY284" fmla="*/ 5355967 h 6858000"/>
              <a:gd name="connsiteX285" fmla="*/ 76074 w 4630674"/>
              <a:gd name="connsiteY285" fmla="*/ 5342541 h 6858000"/>
              <a:gd name="connsiteX286" fmla="*/ 77537 w 4630674"/>
              <a:gd name="connsiteY286" fmla="*/ 5337171 h 6858000"/>
              <a:gd name="connsiteX287" fmla="*/ 92167 w 4630674"/>
              <a:gd name="connsiteY287" fmla="*/ 5349254 h 6858000"/>
              <a:gd name="connsiteX288" fmla="*/ 95093 w 4630674"/>
              <a:gd name="connsiteY288" fmla="*/ 5364022 h 6858000"/>
              <a:gd name="connsiteX289" fmla="*/ 102407 w 4630674"/>
              <a:gd name="connsiteY289" fmla="*/ 5353282 h 6858000"/>
              <a:gd name="connsiteX290" fmla="*/ 109722 w 4630674"/>
              <a:gd name="connsiteY290" fmla="*/ 5351939 h 6858000"/>
              <a:gd name="connsiteX291" fmla="*/ 102407 w 4630674"/>
              <a:gd name="connsiteY291" fmla="*/ 5350597 h 6858000"/>
              <a:gd name="connsiteX292" fmla="*/ 100944 w 4630674"/>
              <a:gd name="connsiteY292" fmla="*/ 5349254 h 6858000"/>
              <a:gd name="connsiteX293" fmla="*/ 98019 w 4630674"/>
              <a:gd name="connsiteY293" fmla="*/ 5338514 h 6858000"/>
              <a:gd name="connsiteX294" fmla="*/ 117037 w 4630674"/>
              <a:gd name="connsiteY294" fmla="*/ 5334486 h 6858000"/>
              <a:gd name="connsiteX295" fmla="*/ 100944 w 4630674"/>
              <a:gd name="connsiteY295" fmla="*/ 5327774 h 6858000"/>
              <a:gd name="connsiteX296" fmla="*/ 98019 w 4630674"/>
              <a:gd name="connsiteY296" fmla="*/ 5331801 h 6858000"/>
              <a:gd name="connsiteX297" fmla="*/ 71685 w 4630674"/>
              <a:gd name="connsiteY297" fmla="*/ 5315691 h 6858000"/>
              <a:gd name="connsiteX298" fmla="*/ 84852 w 4630674"/>
              <a:gd name="connsiteY298" fmla="*/ 5313006 h 6858000"/>
              <a:gd name="connsiteX299" fmla="*/ 77537 w 4630674"/>
              <a:gd name="connsiteY299" fmla="*/ 5314348 h 6858000"/>
              <a:gd name="connsiteX300" fmla="*/ 74611 w 4630674"/>
              <a:gd name="connsiteY300" fmla="*/ 5303608 h 6858000"/>
              <a:gd name="connsiteX301" fmla="*/ 84852 w 4630674"/>
              <a:gd name="connsiteY301" fmla="*/ 5307636 h 6858000"/>
              <a:gd name="connsiteX302" fmla="*/ 89241 w 4630674"/>
              <a:gd name="connsiteY302" fmla="*/ 5298238 h 6858000"/>
              <a:gd name="connsiteX303" fmla="*/ 84852 w 4630674"/>
              <a:gd name="connsiteY303" fmla="*/ 5298238 h 6858000"/>
              <a:gd name="connsiteX304" fmla="*/ 86315 w 4630674"/>
              <a:gd name="connsiteY304" fmla="*/ 5286155 h 6858000"/>
              <a:gd name="connsiteX305" fmla="*/ 77537 w 4630674"/>
              <a:gd name="connsiteY305" fmla="*/ 5295553 h 6858000"/>
              <a:gd name="connsiteX306" fmla="*/ 93630 w 4630674"/>
              <a:gd name="connsiteY306" fmla="*/ 5275415 h 6858000"/>
              <a:gd name="connsiteX307" fmla="*/ 79000 w 4630674"/>
              <a:gd name="connsiteY307" fmla="*/ 5272730 h 6858000"/>
              <a:gd name="connsiteX308" fmla="*/ 68759 w 4630674"/>
              <a:gd name="connsiteY308" fmla="*/ 5261990 h 6858000"/>
              <a:gd name="connsiteX309" fmla="*/ 68759 w 4630674"/>
              <a:gd name="connsiteY309" fmla="*/ 5274072 h 6858000"/>
              <a:gd name="connsiteX310" fmla="*/ 65833 w 4630674"/>
              <a:gd name="connsiteY310" fmla="*/ 5278100 h 6858000"/>
              <a:gd name="connsiteX311" fmla="*/ 70222 w 4630674"/>
              <a:gd name="connsiteY311" fmla="*/ 5276757 h 6858000"/>
              <a:gd name="connsiteX312" fmla="*/ 73148 w 4630674"/>
              <a:gd name="connsiteY312" fmla="*/ 5280785 h 6858000"/>
              <a:gd name="connsiteX313" fmla="*/ 70222 w 4630674"/>
              <a:gd name="connsiteY313" fmla="*/ 5284813 h 6858000"/>
              <a:gd name="connsiteX314" fmla="*/ 68759 w 4630674"/>
              <a:gd name="connsiteY314" fmla="*/ 5280785 h 6858000"/>
              <a:gd name="connsiteX315" fmla="*/ 62907 w 4630674"/>
              <a:gd name="connsiteY315" fmla="*/ 5295553 h 6858000"/>
              <a:gd name="connsiteX316" fmla="*/ 57055 w 4630674"/>
              <a:gd name="connsiteY316" fmla="*/ 5294210 h 6858000"/>
              <a:gd name="connsiteX317" fmla="*/ 52667 w 4630674"/>
              <a:gd name="connsiteY317" fmla="*/ 5286155 h 6858000"/>
              <a:gd name="connsiteX318" fmla="*/ 59981 w 4630674"/>
              <a:gd name="connsiteY318" fmla="*/ 5286155 h 6858000"/>
              <a:gd name="connsiteX319" fmla="*/ 58518 w 4630674"/>
              <a:gd name="connsiteY319" fmla="*/ 5263332 h 6858000"/>
              <a:gd name="connsiteX320" fmla="*/ 49741 w 4630674"/>
              <a:gd name="connsiteY320" fmla="*/ 5263332 h 6858000"/>
              <a:gd name="connsiteX321" fmla="*/ 43889 w 4630674"/>
              <a:gd name="connsiteY321" fmla="*/ 5235139 h 6858000"/>
              <a:gd name="connsiteX322" fmla="*/ 48278 w 4630674"/>
              <a:gd name="connsiteY322" fmla="*/ 5240509 h 6858000"/>
              <a:gd name="connsiteX323" fmla="*/ 52667 w 4630674"/>
              <a:gd name="connsiteY323" fmla="*/ 5235139 h 6858000"/>
              <a:gd name="connsiteX324" fmla="*/ 46815 w 4630674"/>
              <a:gd name="connsiteY324" fmla="*/ 5225741 h 6858000"/>
              <a:gd name="connsiteX325" fmla="*/ 54130 w 4630674"/>
              <a:gd name="connsiteY325" fmla="*/ 5224399 h 6858000"/>
              <a:gd name="connsiteX326" fmla="*/ 61444 w 4630674"/>
              <a:gd name="connsiteY326" fmla="*/ 5225741 h 6858000"/>
              <a:gd name="connsiteX327" fmla="*/ 58518 w 4630674"/>
              <a:gd name="connsiteY327" fmla="*/ 5216343 h 6858000"/>
              <a:gd name="connsiteX328" fmla="*/ 74611 w 4630674"/>
              <a:gd name="connsiteY328" fmla="*/ 5217686 h 6858000"/>
              <a:gd name="connsiteX329" fmla="*/ 71685 w 4630674"/>
              <a:gd name="connsiteY329" fmla="*/ 5202918 h 6858000"/>
              <a:gd name="connsiteX330" fmla="*/ 59981 w 4630674"/>
              <a:gd name="connsiteY330" fmla="*/ 5198891 h 6858000"/>
              <a:gd name="connsiteX331" fmla="*/ 65833 w 4630674"/>
              <a:gd name="connsiteY331" fmla="*/ 5189493 h 6858000"/>
              <a:gd name="connsiteX332" fmla="*/ 57055 w 4630674"/>
              <a:gd name="connsiteY332" fmla="*/ 5182780 h 6858000"/>
              <a:gd name="connsiteX333" fmla="*/ 55593 w 4630674"/>
              <a:gd name="connsiteY333" fmla="*/ 5174725 h 6858000"/>
              <a:gd name="connsiteX334" fmla="*/ 70222 w 4630674"/>
              <a:gd name="connsiteY334" fmla="*/ 5122366 h 6858000"/>
              <a:gd name="connsiteX335" fmla="*/ 65833 w 4630674"/>
              <a:gd name="connsiteY335" fmla="*/ 5115654 h 6858000"/>
              <a:gd name="connsiteX336" fmla="*/ 52667 w 4630674"/>
              <a:gd name="connsiteY336" fmla="*/ 5112969 h 6858000"/>
              <a:gd name="connsiteX337" fmla="*/ 57055 w 4630674"/>
              <a:gd name="connsiteY337" fmla="*/ 5111626 h 6858000"/>
              <a:gd name="connsiteX338" fmla="*/ 57055 w 4630674"/>
              <a:gd name="connsiteY338" fmla="*/ 5108941 h 6858000"/>
              <a:gd name="connsiteX339" fmla="*/ 59981 w 4630674"/>
              <a:gd name="connsiteY339" fmla="*/ 5108941 h 6858000"/>
              <a:gd name="connsiteX340" fmla="*/ 79000 w 4630674"/>
              <a:gd name="connsiteY340" fmla="*/ 5115654 h 6858000"/>
              <a:gd name="connsiteX341" fmla="*/ 83389 w 4630674"/>
              <a:gd name="connsiteY341" fmla="*/ 5112969 h 6858000"/>
              <a:gd name="connsiteX342" fmla="*/ 79000 w 4630674"/>
              <a:gd name="connsiteY342" fmla="*/ 5110284 h 6858000"/>
              <a:gd name="connsiteX343" fmla="*/ 71685 w 4630674"/>
              <a:gd name="connsiteY343" fmla="*/ 5110284 h 6858000"/>
              <a:gd name="connsiteX344" fmla="*/ 64370 w 4630674"/>
              <a:gd name="connsiteY344" fmla="*/ 5102228 h 6858000"/>
              <a:gd name="connsiteX345" fmla="*/ 57055 w 4630674"/>
              <a:gd name="connsiteY345" fmla="*/ 5102228 h 6858000"/>
              <a:gd name="connsiteX346" fmla="*/ 58518 w 4630674"/>
              <a:gd name="connsiteY346" fmla="*/ 5091488 h 6858000"/>
              <a:gd name="connsiteX347" fmla="*/ 68759 w 4630674"/>
              <a:gd name="connsiteY347" fmla="*/ 5095516 h 6858000"/>
              <a:gd name="connsiteX348" fmla="*/ 51204 w 4630674"/>
              <a:gd name="connsiteY348" fmla="*/ 5070008 h 6858000"/>
              <a:gd name="connsiteX349" fmla="*/ 57055 w 4630674"/>
              <a:gd name="connsiteY349" fmla="*/ 5063295 h 6858000"/>
              <a:gd name="connsiteX350" fmla="*/ 62907 w 4630674"/>
              <a:gd name="connsiteY350" fmla="*/ 5057925 h 6858000"/>
              <a:gd name="connsiteX351" fmla="*/ 57055 w 4630674"/>
              <a:gd name="connsiteY351" fmla="*/ 5056582 h 6858000"/>
              <a:gd name="connsiteX352" fmla="*/ 65833 w 4630674"/>
              <a:gd name="connsiteY352" fmla="*/ 5049870 h 6858000"/>
              <a:gd name="connsiteX353" fmla="*/ 59981 w 4630674"/>
              <a:gd name="connsiteY353" fmla="*/ 5047185 h 6858000"/>
              <a:gd name="connsiteX354" fmla="*/ 64370 w 4630674"/>
              <a:gd name="connsiteY354" fmla="*/ 5047185 h 6858000"/>
              <a:gd name="connsiteX355" fmla="*/ 64370 w 4630674"/>
              <a:gd name="connsiteY355" fmla="*/ 5016306 h 6858000"/>
              <a:gd name="connsiteX356" fmla="*/ 84852 w 4630674"/>
              <a:gd name="connsiteY356" fmla="*/ 5016306 h 6858000"/>
              <a:gd name="connsiteX357" fmla="*/ 81926 w 4630674"/>
              <a:gd name="connsiteY357" fmla="*/ 4993483 h 6858000"/>
              <a:gd name="connsiteX358" fmla="*/ 68759 w 4630674"/>
              <a:gd name="connsiteY358" fmla="*/ 4990798 h 6858000"/>
              <a:gd name="connsiteX359" fmla="*/ 81926 w 4630674"/>
              <a:gd name="connsiteY359" fmla="*/ 4989456 h 6858000"/>
              <a:gd name="connsiteX360" fmla="*/ 71685 w 4630674"/>
              <a:gd name="connsiteY360" fmla="*/ 4984086 h 6858000"/>
              <a:gd name="connsiteX361" fmla="*/ 81926 w 4630674"/>
              <a:gd name="connsiteY361" fmla="*/ 4984086 h 6858000"/>
              <a:gd name="connsiteX362" fmla="*/ 70222 w 4630674"/>
              <a:gd name="connsiteY362" fmla="*/ 4976030 h 6858000"/>
              <a:gd name="connsiteX363" fmla="*/ 71685 w 4630674"/>
              <a:gd name="connsiteY363" fmla="*/ 4972003 h 6858000"/>
              <a:gd name="connsiteX364" fmla="*/ 81926 w 4630674"/>
              <a:gd name="connsiteY364" fmla="*/ 4973345 h 6858000"/>
              <a:gd name="connsiteX365" fmla="*/ 79000 w 4630674"/>
              <a:gd name="connsiteY365" fmla="*/ 4939782 h 6858000"/>
              <a:gd name="connsiteX366" fmla="*/ 81926 w 4630674"/>
              <a:gd name="connsiteY366" fmla="*/ 4926357 h 6858000"/>
              <a:gd name="connsiteX367" fmla="*/ 59981 w 4630674"/>
              <a:gd name="connsiteY367" fmla="*/ 4915617 h 6858000"/>
              <a:gd name="connsiteX368" fmla="*/ 55593 w 4630674"/>
              <a:gd name="connsiteY368" fmla="*/ 4900849 h 6858000"/>
              <a:gd name="connsiteX369" fmla="*/ 62907 w 4630674"/>
              <a:gd name="connsiteY369" fmla="*/ 4887423 h 6858000"/>
              <a:gd name="connsiteX370" fmla="*/ 73148 w 4630674"/>
              <a:gd name="connsiteY370" fmla="*/ 4890109 h 6858000"/>
              <a:gd name="connsiteX371" fmla="*/ 68759 w 4630674"/>
              <a:gd name="connsiteY371" fmla="*/ 4879368 h 6858000"/>
              <a:gd name="connsiteX372" fmla="*/ 57055 w 4630674"/>
              <a:gd name="connsiteY372" fmla="*/ 4871313 h 6858000"/>
              <a:gd name="connsiteX373" fmla="*/ 58518 w 4630674"/>
              <a:gd name="connsiteY373" fmla="*/ 4868628 h 6858000"/>
              <a:gd name="connsiteX374" fmla="*/ 62907 w 4630674"/>
              <a:gd name="connsiteY374" fmla="*/ 4852518 h 6858000"/>
              <a:gd name="connsiteX375" fmla="*/ 65833 w 4630674"/>
              <a:gd name="connsiteY375" fmla="*/ 4851175 h 6858000"/>
              <a:gd name="connsiteX376" fmla="*/ 64370 w 4630674"/>
              <a:gd name="connsiteY376" fmla="*/ 4785391 h 6858000"/>
              <a:gd name="connsiteX377" fmla="*/ 57055 w 4630674"/>
              <a:gd name="connsiteY377" fmla="*/ 4785391 h 6858000"/>
              <a:gd name="connsiteX378" fmla="*/ 59981 w 4630674"/>
              <a:gd name="connsiteY378" fmla="*/ 4749143 h 6858000"/>
              <a:gd name="connsiteX379" fmla="*/ 61444 w 4630674"/>
              <a:gd name="connsiteY379" fmla="*/ 4733032 h 6858000"/>
              <a:gd name="connsiteX380" fmla="*/ 59981 w 4630674"/>
              <a:gd name="connsiteY380" fmla="*/ 4733032 h 6858000"/>
              <a:gd name="connsiteX381" fmla="*/ 57055 w 4630674"/>
              <a:gd name="connsiteY381" fmla="*/ 4700812 h 6858000"/>
              <a:gd name="connsiteX382" fmla="*/ 61444 w 4630674"/>
              <a:gd name="connsiteY382" fmla="*/ 4699469 h 6858000"/>
              <a:gd name="connsiteX383" fmla="*/ 57055 w 4630674"/>
              <a:gd name="connsiteY383" fmla="*/ 4695442 h 6858000"/>
              <a:gd name="connsiteX384" fmla="*/ 58518 w 4630674"/>
              <a:gd name="connsiteY384" fmla="*/ 4671276 h 6858000"/>
              <a:gd name="connsiteX385" fmla="*/ 55593 w 4630674"/>
              <a:gd name="connsiteY385" fmla="*/ 4624287 h 6858000"/>
              <a:gd name="connsiteX386" fmla="*/ 58518 w 4630674"/>
              <a:gd name="connsiteY386" fmla="*/ 4601464 h 6858000"/>
              <a:gd name="connsiteX387" fmla="*/ 48278 w 4630674"/>
              <a:gd name="connsiteY387" fmla="*/ 4597437 h 6858000"/>
              <a:gd name="connsiteX388" fmla="*/ 58518 w 4630674"/>
              <a:gd name="connsiteY388" fmla="*/ 4575956 h 6858000"/>
              <a:gd name="connsiteX389" fmla="*/ 51204 w 4630674"/>
              <a:gd name="connsiteY389" fmla="*/ 4528968 h 6858000"/>
              <a:gd name="connsiteX390" fmla="*/ 51204 w 4630674"/>
              <a:gd name="connsiteY390" fmla="*/ 4526283 h 6858000"/>
              <a:gd name="connsiteX391" fmla="*/ 45352 w 4630674"/>
              <a:gd name="connsiteY391" fmla="*/ 4511515 h 6858000"/>
              <a:gd name="connsiteX392" fmla="*/ 55593 w 4630674"/>
              <a:gd name="connsiteY392" fmla="*/ 4507487 h 6858000"/>
              <a:gd name="connsiteX393" fmla="*/ 51204 w 4630674"/>
              <a:gd name="connsiteY393" fmla="*/ 4498090 h 6858000"/>
              <a:gd name="connsiteX394" fmla="*/ 55593 w 4630674"/>
              <a:gd name="connsiteY394" fmla="*/ 4498090 h 6858000"/>
              <a:gd name="connsiteX395" fmla="*/ 48278 w 4630674"/>
              <a:gd name="connsiteY395" fmla="*/ 4488692 h 6858000"/>
              <a:gd name="connsiteX396" fmla="*/ 48278 w 4630674"/>
              <a:gd name="connsiteY396" fmla="*/ 4487349 h 6858000"/>
              <a:gd name="connsiteX397" fmla="*/ 58518 w 4630674"/>
              <a:gd name="connsiteY397" fmla="*/ 4484664 h 6858000"/>
              <a:gd name="connsiteX398" fmla="*/ 48278 w 4630674"/>
              <a:gd name="connsiteY398" fmla="*/ 4481979 h 6858000"/>
              <a:gd name="connsiteX399" fmla="*/ 48278 w 4630674"/>
              <a:gd name="connsiteY399" fmla="*/ 4475267 h 6858000"/>
              <a:gd name="connsiteX400" fmla="*/ 58518 w 4630674"/>
              <a:gd name="connsiteY400" fmla="*/ 4469896 h 6858000"/>
              <a:gd name="connsiteX401" fmla="*/ 48278 w 4630674"/>
              <a:gd name="connsiteY401" fmla="*/ 4464526 h 6858000"/>
              <a:gd name="connsiteX402" fmla="*/ 48278 w 4630674"/>
              <a:gd name="connsiteY402" fmla="*/ 4463184 h 6858000"/>
              <a:gd name="connsiteX403" fmla="*/ 54130 w 4630674"/>
              <a:gd name="connsiteY403" fmla="*/ 4456471 h 6858000"/>
              <a:gd name="connsiteX404" fmla="*/ 48278 w 4630674"/>
              <a:gd name="connsiteY404" fmla="*/ 4455129 h 6858000"/>
              <a:gd name="connsiteX405" fmla="*/ 48278 w 4630674"/>
              <a:gd name="connsiteY405" fmla="*/ 4449759 h 6858000"/>
              <a:gd name="connsiteX406" fmla="*/ 62907 w 4630674"/>
              <a:gd name="connsiteY406" fmla="*/ 4451101 h 6858000"/>
              <a:gd name="connsiteX407" fmla="*/ 83389 w 4630674"/>
              <a:gd name="connsiteY407" fmla="*/ 4437676 h 6858000"/>
              <a:gd name="connsiteX408" fmla="*/ 84852 w 4630674"/>
              <a:gd name="connsiteY408" fmla="*/ 4441703 h 6858000"/>
              <a:gd name="connsiteX409" fmla="*/ 93630 w 4630674"/>
              <a:gd name="connsiteY409" fmla="*/ 4425593 h 6858000"/>
              <a:gd name="connsiteX410" fmla="*/ 61444 w 4630674"/>
              <a:gd name="connsiteY410" fmla="*/ 4445731 h 6858000"/>
              <a:gd name="connsiteX411" fmla="*/ 76074 w 4630674"/>
              <a:gd name="connsiteY411" fmla="*/ 4425593 h 6858000"/>
              <a:gd name="connsiteX412" fmla="*/ 59981 w 4630674"/>
              <a:gd name="connsiteY412" fmla="*/ 4429621 h 6858000"/>
              <a:gd name="connsiteX413" fmla="*/ 54130 w 4630674"/>
              <a:gd name="connsiteY413" fmla="*/ 4424250 h 6858000"/>
              <a:gd name="connsiteX414" fmla="*/ 64370 w 4630674"/>
              <a:gd name="connsiteY414" fmla="*/ 4420223 h 6858000"/>
              <a:gd name="connsiteX415" fmla="*/ 45352 w 4630674"/>
              <a:gd name="connsiteY415" fmla="*/ 4416195 h 6858000"/>
              <a:gd name="connsiteX416" fmla="*/ 43889 w 4630674"/>
              <a:gd name="connsiteY416" fmla="*/ 4412168 h 6858000"/>
              <a:gd name="connsiteX417" fmla="*/ 58518 w 4630674"/>
              <a:gd name="connsiteY417" fmla="*/ 4405455 h 6858000"/>
              <a:gd name="connsiteX418" fmla="*/ 79000 w 4630674"/>
              <a:gd name="connsiteY418" fmla="*/ 4406798 h 6858000"/>
              <a:gd name="connsiteX419" fmla="*/ 59981 w 4630674"/>
              <a:gd name="connsiteY419" fmla="*/ 4402770 h 6858000"/>
              <a:gd name="connsiteX420" fmla="*/ 55593 w 4630674"/>
              <a:gd name="connsiteY420" fmla="*/ 4398742 h 6858000"/>
              <a:gd name="connsiteX421" fmla="*/ 70222 w 4630674"/>
              <a:gd name="connsiteY421" fmla="*/ 4389345 h 6858000"/>
              <a:gd name="connsiteX422" fmla="*/ 86315 w 4630674"/>
              <a:gd name="connsiteY422" fmla="*/ 4397400 h 6858000"/>
              <a:gd name="connsiteX423" fmla="*/ 89241 w 4630674"/>
              <a:gd name="connsiteY423" fmla="*/ 4369207 h 6858000"/>
              <a:gd name="connsiteX424" fmla="*/ 89241 w 4630674"/>
              <a:gd name="connsiteY424" fmla="*/ 4359809 h 6858000"/>
              <a:gd name="connsiteX425" fmla="*/ 62907 w 4630674"/>
              <a:gd name="connsiteY425" fmla="*/ 4332958 h 6858000"/>
              <a:gd name="connsiteX426" fmla="*/ 84852 w 4630674"/>
              <a:gd name="connsiteY426" fmla="*/ 4327588 h 6858000"/>
              <a:gd name="connsiteX427" fmla="*/ 67296 w 4630674"/>
              <a:gd name="connsiteY427" fmla="*/ 4319533 h 6858000"/>
              <a:gd name="connsiteX428" fmla="*/ 64370 w 4630674"/>
              <a:gd name="connsiteY428" fmla="*/ 4292682 h 6858000"/>
              <a:gd name="connsiteX429" fmla="*/ 65833 w 4630674"/>
              <a:gd name="connsiteY429" fmla="*/ 4284627 h 6858000"/>
              <a:gd name="connsiteX430" fmla="*/ 80463 w 4630674"/>
              <a:gd name="connsiteY430" fmla="*/ 4273887 h 6858000"/>
              <a:gd name="connsiteX431" fmla="*/ 59981 w 4630674"/>
              <a:gd name="connsiteY431" fmla="*/ 4277915 h 6858000"/>
              <a:gd name="connsiteX432" fmla="*/ 76074 w 4630674"/>
              <a:gd name="connsiteY432" fmla="*/ 4267174 h 6858000"/>
              <a:gd name="connsiteX433" fmla="*/ 79000 w 4630674"/>
              <a:gd name="connsiteY433" fmla="*/ 4256434 h 6858000"/>
              <a:gd name="connsiteX434" fmla="*/ 65833 w 4630674"/>
              <a:gd name="connsiteY434" fmla="*/ 4255092 h 6858000"/>
              <a:gd name="connsiteX435" fmla="*/ 55593 w 4630674"/>
              <a:gd name="connsiteY435" fmla="*/ 4268517 h 6858000"/>
              <a:gd name="connsiteX436" fmla="*/ 59981 w 4630674"/>
              <a:gd name="connsiteY436" fmla="*/ 4244351 h 6858000"/>
              <a:gd name="connsiteX437" fmla="*/ 67296 w 4630674"/>
              <a:gd name="connsiteY437" fmla="*/ 4243009 h 6858000"/>
              <a:gd name="connsiteX438" fmla="*/ 76074 w 4630674"/>
              <a:gd name="connsiteY438" fmla="*/ 4255092 h 6858000"/>
              <a:gd name="connsiteX439" fmla="*/ 81926 w 4630674"/>
              <a:gd name="connsiteY439" fmla="*/ 4236296 h 6858000"/>
              <a:gd name="connsiteX440" fmla="*/ 77537 w 4630674"/>
              <a:gd name="connsiteY440" fmla="*/ 4230926 h 6858000"/>
              <a:gd name="connsiteX441" fmla="*/ 64370 w 4630674"/>
              <a:gd name="connsiteY441" fmla="*/ 4232269 h 6858000"/>
              <a:gd name="connsiteX442" fmla="*/ 58518 w 4630674"/>
              <a:gd name="connsiteY442" fmla="*/ 4217501 h 6858000"/>
              <a:gd name="connsiteX443" fmla="*/ 74611 w 4630674"/>
              <a:gd name="connsiteY443" fmla="*/ 4213473 h 6858000"/>
              <a:gd name="connsiteX444" fmla="*/ 62907 w 4630674"/>
              <a:gd name="connsiteY444" fmla="*/ 4209446 h 6858000"/>
              <a:gd name="connsiteX445" fmla="*/ 76074 w 4630674"/>
              <a:gd name="connsiteY445" fmla="*/ 4206760 h 6858000"/>
              <a:gd name="connsiteX446" fmla="*/ 64370 w 4630674"/>
              <a:gd name="connsiteY446" fmla="*/ 4205418 h 6858000"/>
              <a:gd name="connsiteX447" fmla="*/ 84852 w 4630674"/>
              <a:gd name="connsiteY447" fmla="*/ 4153059 h 6858000"/>
              <a:gd name="connsiteX448" fmla="*/ 99481 w 4630674"/>
              <a:gd name="connsiteY448" fmla="*/ 4155744 h 6858000"/>
              <a:gd name="connsiteX449" fmla="*/ 105333 w 4630674"/>
              <a:gd name="connsiteY449" fmla="*/ 4136949 h 6858000"/>
              <a:gd name="connsiteX450" fmla="*/ 92167 w 4630674"/>
              <a:gd name="connsiteY450" fmla="*/ 4136949 h 6858000"/>
              <a:gd name="connsiteX451" fmla="*/ 83389 w 4630674"/>
              <a:gd name="connsiteY451" fmla="*/ 4130236 h 6858000"/>
              <a:gd name="connsiteX452" fmla="*/ 95093 w 4630674"/>
              <a:gd name="connsiteY452" fmla="*/ 4131579 h 6858000"/>
              <a:gd name="connsiteX453" fmla="*/ 99481 w 4630674"/>
              <a:gd name="connsiteY453" fmla="*/ 4122181 h 6858000"/>
              <a:gd name="connsiteX454" fmla="*/ 89241 w 4630674"/>
              <a:gd name="connsiteY454" fmla="*/ 4123524 h 6858000"/>
              <a:gd name="connsiteX455" fmla="*/ 84852 w 4630674"/>
              <a:gd name="connsiteY455" fmla="*/ 4116811 h 6858000"/>
              <a:gd name="connsiteX456" fmla="*/ 98019 w 4630674"/>
              <a:gd name="connsiteY456" fmla="*/ 4116811 h 6858000"/>
              <a:gd name="connsiteX457" fmla="*/ 87778 w 4630674"/>
              <a:gd name="connsiteY457" fmla="*/ 4111441 h 6858000"/>
              <a:gd name="connsiteX458" fmla="*/ 103870 w 4630674"/>
              <a:gd name="connsiteY458" fmla="*/ 4107413 h 6858000"/>
              <a:gd name="connsiteX459" fmla="*/ 100944 w 4630674"/>
              <a:gd name="connsiteY459" fmla="*/ 4075192 h 6858000"/>
              <a:gd name="connsiteX460" fmla="*/ 92167 w 4630674"/>
              <a:gd name="connsiteY460" fmla="*/ 4077878 h 6858000"/>
              <a:gd name="connsiteX461" fmla="*/ 87778 w 4630674"/>
              <a:gd name="connsiteY461" fmla="*/ 4068480 h 6858000"/>
              <a:gd name="connsiteX462" fmla="*/ 100944 w 4630674"/>
              <a:gd name="connsiteY462" fmla="*/ 4069822 h 6858000"/>
              <a:gd name="connsiteX463" fmla="*/ 90704 w 4630674"/>
              <a:gd name="connsiteY463" fmla="*/ 4048342 h 6858000"/>
              <a:gd name="connsiteX464" fmla="*/ 98019 w 4630674"/>
              <a:gd name="connsiteY464" fmla="*/ 4040287 h 6858000"/>
              <a:gd name="connsiteX465" fmla="*/ 81926 w 4630674"/>
              <a:gd name="connsiteY465" fmla="*/ 4037602 h 6858000"/>
              <a:gd name="connsiteX466" fmla="*/ 76074 w 4630674"/>
              <a:gd name="connsiteY466" fmla="*/ 4063110 h 6858000"/>
              <a:gd name="connsiteX467" fmla="*/ 81926 w 4630674"/>
              <a:gd name="connsiteY467" fmla="*/ 4060425 h 6858000"/>
              <a:gd name="connsiteX468" fmla="*/ 86315 w 4630674"/>
              <a:gd name="connsiteY468" fmla="*/ 4067137 h 6858000"/>
              <a:gd name="connsiteX469" fmla="*/ 64370 w 4630674"/>
              <a:gd name="connsiteY469" fmla="*/ 4076535 h 6858000"/>
              <a:gd name="connsiteX470" fmla="*/ 74611 w 4630674"/>
              <a:gd name="connsiteY470" fmla="*/ 4036259 h 6858000"/>
              <a:gd name="connsiteX471" fmla="*/ 67296 w 4630674"/>
              <a:gd name="connsiteY471" fmla="*/ 4034917 h 6858000"/>
              <a:gd name="connsiteX472" fmla="*/ 80463 w 4630674"/>
              <a:gd name="connsiteY472" fmla="*/ 4030889 h 6858000"/>
              <a:gd name="connsiteX473" fmla="*/ 77537 w 4630674"/>
              <a:gd name="connsiteY473" fmla="*/ 4010751 h 6858000"/>
              <a:gd name="connsiteX474" fmla="*/ 68759 w 4630674"/>
              <a:gd name="connsiteY474" fmla="*/ 4000011 h 6858000"/>
              <a:gd name="connsiteX475" fmla="*/ 99481 w 4630674"/>
              <a:gd name="connsiteY475" fmla="*/ 4002696 h 6858000"/>
              <a:gd name="connsiteX476" fmla="*/ 108259 w 4630674"/>
              <a:gd name="connsiteY476" fmla="*/ 4012094 h 6858000"/>
              <a:gd name="connsiteX477" fmla="*/ 119963 w 4630674"/>
              <a:gd name="connsiteY477" fmla="*/ 4005381 h 6858000"/>
              <a:gd name="connsiteX478" fmla="*/ 102407 w 4630674"/>
              <a:gd name="connsiteY478" fmla="*/ 4000011 h 6858000"/>
              <a:gd name="connsiteX479" fmla="*/ 98019 w 4630674"/>
              <a:gd name="connsiteY479" fmla="*/ 3987928 h 6858000"/>
              <a:gd name="connsiteX480" fmla="*/ 100944 w 4630674"/>
              <a:gd name="connsiteY480" fmla="*/ 3965105 h 6858000"/>
              <a:gd name="connsiteX481" fmla="*/ 103870 w 4630674"/>
              <a:gd name="connsiteY481" fmla="*/ 3955707 h 6858000"/>
              <a:gd name="connsiteX482" fmla="*/ 117037 w 4630674"/>
              <a:gd name="connsiteY482" fmla="*/ 3957050 h 6858000"/>
              <a:gd name="connsiteX483" fmla="*/ 114111 w 4630674"/>
              <a:gd name="connsiteY483" fmla="*/ 3934227 h 6858000"/>
              <a:gd name="connsiteX484" fmla="*/ 99481 w 4630674"/>
              <a:gd name="connsiteY484" fmla="*/ 3934227 h 6858000"/>
              <a:gd name="connsiteX485" fmla="*/ 99481 w 4630674"/>
              <a:gd name="connsiteY485" fmla="*/ 3927514 h 6858000"/>
              <a:gd name="connsiteX486" fmla="*/ 112648 w 4630674"/>
              <a:gd name="connsiteY486" fmla="*/ 3926172 h 6858000"/>
              <a:gd name="connsiteX487" fmla="*/ 105333 w 4630674"/>
              <a:gd name="connsiteY487" fmla="*/ 3920801 h 6858000"/>
              <a:gd name="connsiteX488" fmla="*/ 121426 w 4630674"/>
              <a:gd name="connsiteY488" fmla="*/ 3919459 h 6858000"/>
              <a:gd name="connsiteX489" fmla="*/ 112648 w 4630674"/>
              <a:gd name="connsiteY489" fmla="*/ 3900664 h 6858000"/>
              <a:gd name="connsiteX490" fmla="*/ 128741 w 4630674"/>
              <a:gd name="connsiteY490" fmla="*/ 3896636 h 6858000"/>
              <a:gd name="connsiteX491" fmla="*/ 127278 w 4630674"/>
              <a:gd name="connsiteY491" fmla="*/ 3891266 h 6858000"/>
              <a:gd name="connsiteX492" fmla="*/ 121426 w 4630674"/>
              <a:gd name="connsiteY492" fmla="*/ 3871128 h 6858000"/>
              <a:gd name="connsiteX493" fmla="*/ 111185 w 4630674"/>
              <a:gd name="connsiteY493" fmla="*/ 3856360 h 6858000"/>
              <a:gd name="connsiteX494" fmla="*/ 124352 w 4630674"/>
              <a:gd name="connsiteY494" fmla="*/ 3855017 h 6858000"/>
              <a:gd name="connsiteX495" fmla="*/ 108259 w 4630674"/>
              <a:gd name="connsiteY495" fmla="*/ 3840250 h 6858000"/>
              <a:gd name="connsiteX496" fmla="*/ 99481 w 4630674"/>
              <a:gd name="connsiteY496" fmla="*/ 3848305 h 6858000"/>
              <a:gd name="connsiteX497" fmla="*/ 90704 w 4630674"/>
              <a:gd name="connsiteY497" fmla="*/ 3840250 h 6858000"/>
              <a:gd name="connsiteX498" fmla="*/ 84852 w 4630674"/>
              <a:gd name="connsiteY498" fmla="*/ 3846962 h 6858000"/>
              <a:gd name="connsiteX499" fmla="*/ 71685 w 4630674"/>
              <a:gd name="connsiteY499" fmla="*/ 3844277 h 6858000"/>
              <a:gd name="connsiteX500" fmla="*/ 73148 w 4630674"/>
              <a:gd name="connsiteY500" fmla="*/ 3832194 h 6858000"/>
              <a:gd name="connsiteX501" fmla="*/ 90704 w 4630674"/>
              <a:gd name="connsiteY501" fmla="*/ 3829509 h 6858000"/>
              <a:gd name="connsiteX502" fmla="*/ 99481 w 4630674"/>
              <a:gd name="connsiteY502" fmla="*/ 3817427 h 6858000"/>
              <a:gd name="connsiteX503" fmla="*/ 84852 w 4630674"/>
              <a:gd name="connsiteY503" fmla="*/ 3812057 h 6858000"/>
              <a:gd name="connsiteX504" fmla="*/ 127278 w 4630674"/>
              <a:gd name="connsiteY504" fmla="*/ 3832194 h 6858000"/>
              <a:gd name="connsiteX505" fmla="*/ 137519 w 4630674"/>
              <a:gd name="connsiteY505" fmla="*/ 3821454 h 6858000"/>
              <a:gd name="connsiteX506" fmla="*/ 130204 w 4630674"/>
              <a:gd name="connsiteY506" fmla="*/ 3816084 h 6858000"/>
              <a:gd name="connsiteX507" fmla="*/ 118500 w 4630674"/>
              <a:gd name="connsiteY507" fmla="*/ 3814742 h 6858000"/>
              <a:gd name="connsiteX508" fmla="*/ 131667 w 4630674"/>
              <a:gd name="connsiteY508" fmla="*/ 3806686 h 6858000"/>
              <a:gd name="connsiteX509" fmla="*/ 130204 w 4630674"/>
              <a:gd name="connsiteY509" fmla="*/ 3785206 h 6858000"/>
              <a:gd name="connsiteX510" fmla="*/ 118500 w 4630674"/>
              <a:gd name="connsiteY510" fmla="*/ 3777151 h 6858000"/>
              <a:gd name="connsiteX511" fmla="*/ 112648 w 4630674"/>
              <a:gd name="connsiteY511" fmla="*/ 3787891 h 6858000"/>
              <a:gd name="connsiteX512" fmla="*/ 112648 w 4630674"/>
              <a:gd name="connsiteY512" fmla="*/ 3774466 h 6858000"/>
              <a:gd name="connsiteX513" fmla="*/ 98019 w 4630674"/>
              <a:gd name="connsiteY513" fmla="*/ 3770438 h 6858000"/>
              <a:gd name="connsiteX514" fmla="*/ 108259 w 4630674"/>
              <a:gd name="connsiteY514" fmla="*/ 3770438 h 6858000"/>
              <a:gd name="connsiteX515" fmla="*/ 90704 w 4630674"/>
              <a:gd name="connsiteY515" fmla="*/ 3769096 h 6858000"/>
              <a:gd name="connsiteX516" fmla="*/ 98019 w 4630674"/>
              <a:gd name="connsiteY516" fmla="*/ 3777151 h 6858000"/>
              <a:gd name="connsiteX517" fmla="*/ 81926 w 4630674"/>
              <a:gd name="connsiteY517" fmla="*/ 3778493 h 6858000"/>
              <a:gd name="connsiteX518" fmla="*/ 83389 w 4630674"/>
              <a:gd name="connsiteY518" fmla="*/ 3763725 h 6858000"/>
              <a:gd name="connsiteX519" fmla="*/ 114111 w 4630674"/>
              <a:gd name="connsiteY519" fmla="*/ 3763725 h 6858000"/>
              <a:gd name="connsiteX520" fmla="*/ 100944 w 4630674"/>
              <a:gd name="connsiteY520" fmla="*/ 3758355 h 6858000"/>
              <a:gd name="connsiteX521" fmla="*/ 117037 w 4630674"/>
              <a:gd name="connsiteY521" fmla="*/ 3752985 h 6858000"/>
              <a:gd name="connsiteX522" fmla="*/ 99481 w 4630674"/>
              <a:gd name="connsiteY522" fmla="*/ 3747615 h 6858000"/>
              <a:gd name="connsiteX523" fmla="*/ 111185 w 4630674"/>
              <a:gd name="connsiteY523" fmla="*/ 3734190 h 6858000"/>
              <a:gd name="connsiteX524" fmla="*/ 115574 w 4630674"/>
              <a:gd name="connsiteY524" fmla="*/ 3773123 h 6858000"/>
              <a:gd name="connsiteX525" fmla="*/ 143370 w 4630674"/>
              <a:gd name="connsiteY525" fmla="*/ 3782521 h 6858000"/>
              <a:gd name="connsiteX526" fmla="*/ 152148 w 4630674"/>
              <a:gd name="connsiteY526" fmla="*/ 3775808 h 6858000"/>
              <a:gd name="connsiteX527" fmla="*/ 158000 w 4630674"/>
              <a:gd name="connsiteY527" fmla="*/ 3762383 h 6858000"/>
              <a:gd name="connsiteX528" fmla="*/ 130204 w 4630674"/>
              <a:gd name="connsiteY528" fmla="*/ 3761040 h 6858000"/>
              <a:gd name="connsiteX529" fmla="*/ 130204 w 4630674"/>
              <a:gd name="connsiteY529" fmla="*/ 3752985 h 6858000"/>
              <a:gd name="connsiteX530" fmla="*/ 143370 w 4630674"/>
              <a:gd name="connsiteY530" fmla="*/ 3754328 h 6858000"/>
              <a:gd name="connsiteX531" fmla="*/ 147759 w 4630674"/>
              <a:gd name="connsiteY531" fmla="*/ 3761040 h 6858000"/>
              <a:gd name="connsiteX532" fmla="*/ 160926 w 4630674"/>
              <a:gd name="connsiteY532" fmla="*/ 3757013 h 6858000"/>
              <a:gd name="connsiteX533" fmla="*/ 169704 w 4630674"/>
              <a:gd name="connsiteY533" fmla="*/ 3747615 h 6858000"/>
              <a:gd name="connsiteX534" fmla="*/ 158000 w 4630674"/>
              <a:gd name="connsiteY534" fmla="*/ 3726135 h 6858000"/>
              <a:gd name="connsiteX535" fmla="*/ 144833 w 4630674"/>
              <a:gd name="connsiteY535" fmla="*/ 3728820 h 6858000"/>
              <a:gd name="connsiteX536" fmla="*/ 128741 w 4630674"/>
              <a:gd name="connsiteY536" fmla="*/ 3704654 h 6858000"/>
              <a:gd name="connsiteX537" fmla="*/ 146296 w 4630674"/>
              <a:gd name="connsiteY537" fmla="*/ 3704654 h 6858000"/>
              <a:gd name="connsiteX538" fmla="*/ 144833 w 4630674"/>
              <a:gd name="connsiteY538" fmla="*/ 3722107 h 6858000"/>
              <a:gd name="connsiteX539" fmla="*/ 165315 w 4630674"/>
              <a:gd name="connsiteY539" fmla="*/ 3722107 h 6858000"/>
              <a:gd name="connsiteX540" fmla="*/ 165315 w 4630674"/>
              <a:gd name="connsiteY540" fmla="*/ 3718079 h 6858000"/>
              <a:gd name="connsiteX541" fmla="*/ 155074 w 4630674"/>
              <a:gd name="connsiteY541" fmla="*/ 3718079 h 6858000"/>
              <a:gd name="connsiteX542" fmla="*/ 141907 w 4630674"/>
              <a:gd name="connsiteY542" fmla="*/ 3691229 h 6858000"/>
              <a:gd name="connsiteX543" fmla="*/ 172630 w 4630674"/>
              <a:gd name="connsiteY543" fmla="*/ 3679146 h 6858000"/>
              <a:gd name="connsiteX544" fmla="*/ 171167 w 4630674"/>
              <a:gd name="connsiteY544" fmla="*/ 3673776 h 6858000"/>
              <a:gd name="connsiteX545" fmla="*/ 160926 w 4630674"/>
              <a:gd name="connsiteY545" fmla="*/ 3680489 h 6858000"/>
              <a:gd name="connsiteX546" fmla="*/ 127278 w 4630674"/>
              <a:gd name="connsiteY546" fmla="*/ 3669748 h 6858000"/>
              <a:gd name="connsiteX547" fmla="*/ 153611 w 4630674"/>
              <a:gd name="connsiteY547" fmla="*/ 3675118 h 6858000"/>
              <a:gd name="connsiteX548" fmla="*/ 146296 w 4630674"/>
              <a:gd name="connsiteY548" fmla="*/ 3664378 h 6858000"/>
              <a:gd name="connsiteX549" fmla="*/ 127278 w 4630674"/>
              <a:gd name="connsiteY549" fmla="*/ 3665721 h 6858000"/>
              <a:gd name="connsiteX550" fmla="*/ 125815 w 4630674"/>
              <a:gd name="connsiteY550" fmla="*/ 3657665 h 6858000"/>
              <a:gd name="connsiteX551" fmla="*/ 117037 w 4630674"/>
              <a:gd name="connsiteY551" fmla="*/ 3672433 h 6858000"/>
              <a:gd name="connsiteX552" fmla="*/ 134593 w 4630674"/>
              <a:gd name="connsiteY552" fmla="*/ 3689886 h 6858000"/>
              <a:gd name="connsiteX553" fmla="*/ 128741 w 4630674"/>
              <a:gd name="connsiteY553" fmla="*/ 3683174 h 6858000"/>
              <a:gd name="connsiteX554" fmla="*/ 125815 w 4630674"/>
              <a:gd name="connsiteY554" fmla="*/ 3687201 h 6858000"/>
              <a:gd name="connsiteX555" fmla="*/ 105333 w 4630674"/>
              <a:gd name="connsiteY555" fmla="*/ 3637528 h 6858000"/>
              <a:gd name="connsiteX556" fmla="*/ 121426 w 4630674"/>
              <a:gd name="connsiteY556" fmla="*/ 3628130 h 6858000"/>
              <a:gd name="connsiteX557" fmla="*/ 136056 w 4630674"/>
              <a:gd name="connsiteY557" fmla="*/ 3650953 h 6858000"/>
              <a:gd name="connsiteX558" fmla="*/ 156537 w 4630674"/>
              <a:gd name="connsiteY558" fmla="*/ 3644240 h 6858000"/>
              <a:gd name="connsiteX559" fmla="*/ 131667 w 4630674"/>
              <a:gd name="connsiteY559" fmla="*/ 3641555 h 6858000"/>
              <a:gd name="connsiteX560" fmla="*/ 131667 w 4630674"/>
              <a:gd name="connsiteY560" fmla="*/ 3620075 h 6858000"/>
              <a:gd name="connsiteX561" fmla="*/ 117037 w 4630674"/>
              <a:gd name="connsiteY561" fmla="*/ 3621417 h 6858000"/>
              <a:gd name="connsiteX562" fmla="*/ 114111 w 4630674"/>
              <a:gd name="connsiteY562" fmla="*/ 3632157 h 6858000"/>
              <a:gd name="connsiteX563" fmla="*/ 98019 w 4630674"/>
              <a:gd name="connsiteY563" fmla="*/ 3625445 h 6858000"/>
              <a:gd name="connsiteX564" fmla="*/ 108259 w 4630674"/>
              <a:gd name="connsiteY564" fmla="*/ 3625445 h 6858000"/>
              <a:gd name="connsiteX565" fmla="*/ 99481 w 4630674"/>
              <a:gd name="connsiteY565" fmla="*/ 3616047 h 6858000"/>
              <a:gd name="connsiteX566" fmla="*/ 122889 w 4630674"/>
              <a:gd name="connsiteY566" fmla="*/ 3617390 h 6858000"/>
              <a:gd name="connsiteX567" fmla="*/ 102407 w 4630674"/>
              <a:gd name="connsiteY567" fmla="*/ 3586511 h 6858000"/>
              <a:gd name="connsiteX568" fmla="*/ 121426 w 4630674"/>
              <a:gd name="connsiteY568" fmla="*/ 3582484 h 6858000"/>
              <a:gd name="connsiteX569" fmla="*/ 108259 w 4630674"/>
              <a:gd name="connsiteY569" fmla="*/ 3570401 h 6858000"/>
              <a:gd name="connsiteX570" fmla="*/ 92167 w 4630674"/>
              <a:gd name="connsiteY570" fmla="*/ 3574429 h 6858000"/>
              <a:gd name="connsiteX571" fmla="*/ 83389 w 4630674"/>
              <a:gd name="connsiteY571" fmla="*/ 3558318 h 6858000"/>
              <a:gd name="connsiteX572" fmla="*/ 98019 w 4630674"/>
              <a:gd name="connsiteY572" fmla="*/ 3567716 h 6858000"/>
              <a:gd name="connsiteX573" fmla="*/ 121426 w 4630674"/>
              <a:gd name="connsiteY573" fmla="*/ 3566373 h 6858000"/>
              <a:gd name="connsiteX574" fmla="*/ 99481 w 4630674"/>
              <a:gd name="connsiteY574" fmla="*/ 3547578 h 6858000"/>
              <a:gd name="connsiteX575" fmla="*/ 96556 w 4630674"/>
              <a:gd name="connsiteY575" fmla="*/ 3555633 h 6858000"/>
              <a:gd name="connsiteX576" fmla="*/ 83389 w 4630674"/>
              <a:gd name="connsiteY576" fmla="*/ 3544893 h 6858000"/>
              <a:gd name="connsiteX577" fmla="*/ 96556 w 4630674"/>
              <a:gd name="connsiteY577" fmla="*/ 3542208 h 6858000"/>
              <a:gd name="connsiteX578" fmla="*/ 83389 w 4630674"/>
              <a:gd name="connsiteY578" fmla="*/ 3523412 h 6858000"/>
              <a:gd name="connsiteX579" fmla="*/ 109722 w 4630674"/>
              <a:gd name="connsiteY579" fmla="*/ 3531468 h 6858000"/>
              <a:gd name="connsiteX580" fmla="*/ 106796 w 4630674"/>
              <a:gd name="connsiteY580" fmla="*/ 3528783 h 6858000"/>
              <a:gd name="connsiteX581" fmla="*/ 122889 w 4630674"/>
              <a:gd name="connsiteY581" fmla="*/ 3526098 h 6858000"/>
              <a:gd name="connsiteX582" fmla="*/ 109722 w 4630674"/>
              <a:gd name="connsiteY582" fmla="*/ 3518042 h 6858000"/>
              <a:gd name="connsiteX583" fmla="*/ 109722 w 4630674"/>
              <a:gd name="connsiteY583" fmla="*/ 3507302 h 6858000"/>
              <a:gd name="connsiteX584" fmla="*/ 119963 w 4630674"/>
              <a:gd name="connsiteY584" fmla="*/ 3511330 h 6858000"/>
              <a:gd name="connsiteX585" fmla="*/ 130204 w 4630674"/>
              <a:gd name="connsiteY585" fmla="*/ 3495219 h 6858000"/>
              <a:gd name="connsiteX586" fmla="*/ 115574 w 4630674"/>
              <a:gd name="connsiteY586" fmla="*/ 3488507 h 6858000"/>
              <a:gd name="connsiteX587" fmla="*/ 102407 w 4630674"/>
              <a:gd name="connsiteY587" fmla="*/ 3492534 h 6858000"/>
              <a:gd name="connsiteX588" fmla="*/ 112648 w 4630674"/>
              <a:gd name="connsiteY588" fmla="*/ 3485822 h 6858000"/>
              <a:gd name="connsiteX589" fmla="*/ 121426 w 4630674"/>
              <a:gd name="connsiteY589" fmla="*/ 3460314 h 6858000"/>
              <a:gd name="connsiteX590" fmla="*/ 115574 w 4630674"/>
              <a:gd name="connsiteY590" fmla="*/ 3428093 h 6858000"/>
              <a:gd name="connsiteX591" fmla="*/ 108259 w 4630674"/>
              <a:gd name="connsiteY591" fmla="*/ 3436148 h 6858000"/>
              <a:gd name="connsiteX592" fmla="*/ 98019 w 4630674"/>
              <a:gd name="connsiteY592" fmla="*/ 3418695 h 6858000"/>
              <a:gd name="connsiteX593" fmla="*/ 111185 w 4630674"/>
              <a:gd name="connsiteY593" fmla="*/ 3424065 h 6858000"/>
              <a:gd name="connsiteX594" fmla="*/ 125815 w 4630674"/>
              <a:gd name="connsiteY594" fmla="*/ 3417353 h 6858000"/>
              <a:gd name="connsiteX595" fmla="*/ 95093 w 4630674"/>
              <a:gd name="connsiteY595" fmla="*/ 3405270 h 6858000"/>
              <a:gd name="connsiteX596" fmla="*/ 114111 w 4630674"/>
              <a:gd name="connsiteY596" fmla="*/ 3398557 h 6858000"/>
              <a:gd name="connsiteX597" fmla="*/ 115574 w 4630674"/>
              <a:gd name="connsiteY597" fmla="*/ 3387817 h 6858000"/>
              <a:gd name="connsiteX598" fmla="*/ 108259 w 4630674"/>
              <a:gd name="connsiteY598" fmla="*/ 3362309 h 6858000"/>
              <a:gd name="connsiteX599" fmla="*/ 131667 w 4630674"/>
              <a:gd name="connsiteY599" fmla="*/ 3360967 h 6858000"/>
              <a:gd name="connsiteX600" fmla="*/ 108259 w 4630674"/>
              <a:gd name="connsiteY600" fmla="*/ 3356939 h 6858000"/>
              <a:gd name="connsiteX601" fmla="*/ 128741 w 4630674"/>
              <a:gd name="connsiteY601" fmla="*/ 3347541 h 6858000"/>
              <a:gd name="connsiteX602" fmla="*/ 128741 w 4630674"/>
              <a:gd name="connsiteY602" fmla="*/ 3339486 h 6858000"/>
              <a:gd name="connsiteX603" fmla="*/ 149222 w 4630674"/>
              <a:gd name="connsiteY603" fmla="*/ 3334116 h 6858000"/>
              <a:gd name="connsiteX604" fmla="*/ 141907 w 4630674"/>
              <a:gd name="connsiteY604" fmla="*/ 3331431 h 6858000"/>
              <a:gd name="connsiteX605" fmla="*/ 131667 w 4630674"/>
              <a:gd name="connsiteY605" fmla="*/ 3335458 h 6858000"/>
              <a:gd name="connsiteX606" fmla="*/ 131667 w 4630674"/>
              <a:gd name="connsiteY606" fmla="*/ 3326060 h 6858000"/>
              <a:gd name="connsiteX607" fmla="*/ 122889 w 4630674"/>
              <a:gd name="connsiteY607" fmla="*/ 3332773 h 6858000"/>
              <a:gd name="connsiteX608" fmla="*/ 105333 w 4630674"/>
              <a:gd name="connsiteY608" fmla="*/ 3331431 h 6858000"/>
              <a:gd name="connsiteX609" fmla="*/ 99481 w 4630674"/>
              <a:gd name="connsiteY609" fmla="*/ 3324718 h 6858000"/>
              <a:gd name="connsiteX610" fmla="*/ 118500 w 4630674"/>
              <a:gd name="connsiteY610" fmla="*/ 3326060 h 6858000"/>
              <a:gd name="connsiteX611" fmla="*/ 105333 w 4630674"/>
              <a:gd name="connsiteY611" fmla="*/ 3320690 h 6858000"/>
              <a:gd name="connsiteX612" fmla="*/ 105333 w 4630674"/>
              <a:gd name="connsiteY612" fmla="*/ 3304580 h 6858000"/>
              <a:gd name="connsiteX613" fmla="*/ 128741 w 4630674"/>
              <a:gd name="connsiteY613" fmla="*/ 3307265 h 6858000"/>
              <a:gd name="connsiteX614" fmla="*/ 143370 w 4630674"/>
              <a:gd name="connsiteY614" fmla="*/ 3291155 h 6858000"/>
              <a:gd name="connsiteX615" fmla="*/ 168241 w 4630674"/>
              <a:gd name="connsiteY615" fmla="*/ 3275045 h 6858000"/>
              <a:gd name="connsiteX616" fmla="*/ 153611 w 4630674"/>
              <a:gd name="connsiteY616" fmla="*/ 3281757 h 6858000"/>
              <a:gd name="connsiteX617" fmla="*/ 150685 w 4630674"/>
              <a:gd name="connsiteY617" fmla="*/ 3272359 h 6858000"/>
              <a:gd name="connsiteX618" fmla="*/ 134593 w 4630674"/>
              <a:gd name="connsiteY618" fmla="*/ 3269674 h 6858000"/>
              <a:gd name="connsiteX619" fmla="*/ 134593 w 4630674"/>
              <a:gd name="connsiteY619" fmla="*/ 3283099 h 6858000"/>
              <a:gd name="connsiteX620" fmla="*/ 117037 w 4630674"/>
              <a:gd name="connsiteY620" fmla="*/ 3283099 h 6858000"/>
              <a:gd name="connsiteX621" fmla="*/ 114111 w 4630674"/>
              <a:gd name="connsiteY621" fmla="*/ 3275045 h 6858000"/>
              <a:gd name="connsiteX622" fmla="*/ 130204 w 4630674"/>
              <a:gd name="connsiteY622" fmla="*/ 3272359 h 6858000"/>
              <a:gd name="connsiteX623" fmla="*/ 121426 w 4630674"/>
              <a:gd name="connsiteY623" fmla="*/ 3262962 h 6858000"/>
              <a:gd name="connsiteX624" fmla="*/ 111185 w 4630674"/>
              <a:gd name="connsiteY624" fmla="*/ 3266989 h 6858000"/>
              <a:gd name="connsiteX625" fmla="*/ 103870 w 4630674"/>
              <a:gd name="connsiteY625" fmla="*/ 3261619 h 6858000"/>
              <a:gd name="connsiteX626" fmla="*/ 121426 w 4630674"/>
              <a:gd name="connsiteY626" fmla="*/ 3256249 h 6858000"/>
              <a:gd name="connsiteX627" fmla="*/ 124352 w 4630674"/>
              <a:gd name="connsiteY627" fmla="*/ 3248194 h 6858000"/>
              <a:gd name="connsiteX628" fmla="*/ 108259 w 4630674"/>
              <a:gd name="connsiteY628" fmla="*/ 3236111 h 6858000"/>
              <a:gd name="connsiteX629" fmla="*/ 121426 w 4630674"/>
              <a:gd name="connsiteY629" fmla="*/ 3240139 h 6858000"/>
              <a:gd name="connsiteX630" fmla="*/ 119963 w 4630674"/>
              <a:gd name="connsiteY630" fmla="*/ 3221343 h 6858000"/>
              <a:gd name="connsiteX631" fmla="*/ 130204 w 4630674"/>
              <a:gd name="connsiteY631" fmla="*/ 3217315 h 6858000"/>
              <a:gd name="connsiteX632" fmla="*/ 80463 w 4630674"/>
              <a:gd name="connsiteY632" fmla="*/ 3191808 h 6858000"/>
              <a:gd name="connsiteX633" fmla="*/ 77537 w 4630674"/>
              <a:gd name="connsiteY633" fmla="*/ 3183752 h 6858000"/>
              <a:gd name="connsiteX634" fmla="*/ 103870 w 4630674"/>
              <a:gd name="connsiteY634" fmla="*/ 3181067 h 6858000"/>
              <a:gd name="connsiteX635" fmla="*/ 103870 w 4630674"/>
              <a:gd name="connsiteY635" fmla="*/ 3190465 h 6858000"/>
              <a:gd name="connsiteX636" fmla="*/ 130204 w 4630674"/>
              <a:gd name="connsiteY636" fmla="*/ 3191808 h 6858000"/>
              <a:gd name="connsiteX637" fmla="*/ 121426 w 4630674"/>
              <a:gd name="connsiteY637" fmla="*/ 3193150 h 6858000"/>
              <a:gd name="connsiteX638" fmla="*/ 118500 w 4630674"/>
              <a:gd name="connsiteY638" fmla="*/ 3183752 h 6858000"/>
              <a:gd name="connsiteX639" fmla="*/ 128741 w 4630674"/>
              <a:gd name="connsiteY639" fmla="*/ 3187780 h 6858000"/>
              <a:gd name="connsiteX640" fmla="*/ 134593 w 4630674"/>
              <a:gd name="connsiteY640" fmla="*/ 3178382 h 6858000"/>
              <a:gd name="connsiteX641" fmla="*/ 137519 w 4630674"/>
              <a:gd name="connsiteY641" fmla="*/ 3155559 h 6858000"/>
              <a:gd name="connsiteX642" fmla="*/ 109722 w 4630674"/>
              <a:gd name="connsiteY642" fmla="*/ 3158244 h 6858000"/>
              <a:gd name="connsiteX643" fmla="*/ 115574 w 4630674"/>
              <a:gd name="connsiteY643" fmla="*/ 3164957 h 6858000"/>
              <a:gd name="connsiteX644" fmla="*/ 112648 w 4630674"/>
              <a:gd name="connsiteY644" fmla="*/ 3160929 h 6858000"/>
              <a:gd name="connsiteX645" fmla="*/ 105333 w 4630674"/>
              <a:gd name="connsiteY645" fmla="*/ 3181067 h 6858000"/>
              <a:gd name="connsiteX646" fmla="*/ 86315 w 4630674"/>
              <a:gd name="connsiteY646" fmla="*/ 3112598 h 6858000"/>
              <a:gd name="connsiteX647" fmla="*/ 98019 w 4630674"/>
              <a:gd name="connsiteY647" fmla="*/ 3115283 h 6858000"/>
              <a:gd name="connsiteX648" fmla="*/ 92167 w 4630674"/>
              <a:gd name="connsiteY648" fmla="*/ 3105886 h 6858000"/>
              <a:gd name="connsiteX649" fmla="*/ 100944 w 4630674"/>
              <a:gd name="connsiteY649" fmla="*/ 3096488 h 6858000"/>
              <a:gd name="connsiteX650" fmla="*/ 119963 w 4630674"/>
              <a:gd name="connsiteY650" fmla="*/ 3097830 h 6858000"/>
              <a:gd name="connsiteX651" fmla="*/ 115574 w 4630674"/>
              <a:gd name="connsiteY651" fmla="*/ 3083063 h 6858000"/>
              <a:gd name="connsiteX652" fmla="*/ 109722 w 4630674"/>
              <a:gd name="connsiteY652" fmla="*/ 3069637 h 6858000"/>
              <a:gd name="connsiteX653" fmla="*/ 93630 w 4630674"/>
              <a:gd name="connsiteY653" fmla="*/ 3058897 h 6858000"/>
              <a:gd name="connsiteX654" fmla="*/ 115574 w 4630674"/>
              <a:gd name="connsiteY654" fmla="*/ 3003853 h 6858000"/>
              <a:gd name="connsiteX655" fmla="*/ 109722 w 4630674"/>
              <a:gd name="connsiteY655" fmla="*/ 2997141 h 6858000"/>
              <a:gd name="connsiteX656" fmla="*/ 92167 w 4630674"/>
              <a:gd name="connsiteY656" fmla="*/ 2994456 h 6858000"/>
              <a:gd name="connsiteX657" fmla="*/ 90704 w 4630674"/>
              <a:gd name="connsiteY657" fmla="*/ 2990428 h 6858000"/>
              <a:gd name="connsiteX658" fmla="*/ 114111 w 4630674"/>
              <a:gd name="connsiteY658" fmla="*/ 2993113 h 6858000"/>
              <a:gd name="connsiteX659" fmla="*/ 108259 w 4630674"/>
              <a:gd name="connsiteY659" fmla="*/ 2983715 h 6858000"/>
              <a:gd name="connsiteX660" fmla="*/ 95093 w 4630674"/>
              <a:gd name="connsiteY660" fmla="*/ 2974318 h 6858000"/>
              <a:gd name="connsiteX661" fmla="*/ 112648 w 4630674"/>
              <a:gd name="connsiteY661" fmla="*/ 2977003 h 6858000"/>
              <a:gd name="connsiteX662" fmla="*/ 77537 w 4630674"/>
              <a:gd name="connsiteY662" fmla="*/ 2942097 h 6858000"/>
              <a:gd name="connsiteX663" fmla="*/ 80463 w 4630674"/>
              <a:gd name="connsiteY663" fmla="*/ 2934042 h 6858000"/>
              <a:gd name="connsiteX664" fmla="*/ 103870 w 4630674"/>
              <a:gd name="connsiteY664" fmla="*/ 2931357 h 6858000"/>
              <a:gd name="connsiteX665" fmla="*/ 83389 w 4630674"/>
              <a:gd name="connsiteY665" fmla="*/ 2930014 h 6858000"/>
              <a:gd name="connsiteX666" fmla="*/ 71685 w 4630674"/>
              <a:gd name="connsiteY666" fmla="*/ 2921959 h 6858000"/>
              <a:gd name="connsiteX667" fmla="*/ 103870 w 4630674"/>
              <a:gd name="connsiteY667" fmla="*/ 2930014 h 6858000"/>
              <a:gd name="connsiteX668" fmla="*/ 109722 w 4630674"/>
              <a:gd name="connsiteY668" fmla="*/ 2928672 h 6858000"/>
              <a:gd name="connsiteX669" fmla="*/ 108259 w 4630674"/>
              <a:gd name="connsiteY669" fmla="*/ 2899136 h 6858000"/>
              <a:gd name="connsiteX670" fmla="*/ 128741 w 4630674"/>
              <a:gd name="connsiteY670" fmla="*/ 2897793 h 6858000"/>
              <a:gd name="connsiteX671" fmla="*/ 127278 w 4630674"/>
              <a:gd name="connsiteY671" fmla="*/ 2874970 h 6858000"/>
              <a:gd name="connsiteX672" fmla="*/ 114111 w 4630674"/>
              <a:gd name="connsiteY672" fmla="*/ 2872285 h 6858000"/>
              <a:gd name="connsiteX673" fmla="*/ 125815 w 4630674"/>
              <a:gd name="connsiteY673" fmla="*/ 2870943 h 6858000"/>
              <a:gd name="connsiteX674" fmla="*/ 115574 w 4630674"/>
              <a:gd name="connsiteY674" fmla="*/ 2866915 h 6858000"/>
              <a:gd name="connsiteX675" fmla="*/ 125815 w 4630674"/>
              <a:gd name="connsiteY675" fmla="*/ 2865573 h 6858000"/>
              <a:gd name="connsiteX676" fmla="*/ 114111 w 4630674"/>
              <a:gd name="connsiteY676" fmla="*/ 2857517 h 6858000"/>
              <a:gd name="connsiteX677" fmla="*/ 117037 w 4630674"/>
              <a:gd name="connsiteY677" fmla="*/ 2853490 h 6858000"/>
              <a:gd name="connsiteX678" fmla="*/ 127278 w 4630674"/>
              <a:gd name="connsiteY678" fmla="*/ 2856175 h 6858000"/>
              <a:gd name="connsiteX679" fmla="*/ 122889 w 4630674"/>
              <a:gd name="connsiteY679" fmla="*/ 2822612 h 6858000"/>
              <a:gd name="connsiteX680" fmla="*/ 127278 w 4630674"/>
              <a:gd name="connsiteY680" fmla="*/ 2807844 h 6858000"/>
              <a:gd name="connsiteX681" fmla="*/ 96556 w 4630674"/>
              <a:gd name="connsiteY681" fmla="*/ 2791733 h 6858000"/>
              <a:gd name="connsiteX682" fmla="*/ 106796 w 4630674"/>
              <a:gd name="connsiteY682" fmla="*/ 2770253 h 6858000"/>
              <a:gd name="connsiteX683" fmla="*/ 117037 w 4630674"/>
              <a:gd name="connsiteY683" fmla="*/ 2771595 h 6858000"/>
              <a:gd name="connsiteX684" fmla="*/ 114111 w 4630674"/>
              <a:gd name="connsiteY684" fmla="*/ 2762198 h 6858000"/>
              <a:gd name="connsiteX685" fmla="*/ 100944 w 4630674"/>
              <a:gd name="connsiteY685" fmla="*/ 2724607 h 6858000"/>
              <a:gd name="connsiteX686" fmla="*/ 93630 w 4630674"/>
              <a:gd name="connsiteY686" fmla="*/ 2764883 h 6858000"/>
              <a:gd name="connsiteX687" fmla="*/ 92167 w 4630674"/>
              <a:gd name="connsiteY687" fmla="*/ 2751458 h 6858000"/>
              <a:gd name="connsiteX688" fmla="*/ 84852 w 4630674"/>
              <a:gd name="connsiteY688" fmla="*/ 2759513 h 6858000"/>
              <a:gd name="connsiteX689" fmla="*/ 68759 w 4630674"/>
              <a:gd name="connsiteY689" fmla="*/ 2754143 h 6858000"/>
              <a:gd name="connsiteX690" fmla="*/ 81926 w 4630674"/>
              <a:gd name="connsiteY690" fmla="*/ 2750115 h 6858000"/>
              <a:gd name="connsiteX691" fmla="*/ 58518 w 4630674"/>
              <a:gd name="connsiteY691" fmla="*/ 2738032 h 6858000"/>
              <a:gd name="connsiteX692" fmla="*/ 59981 w 4630674"/>
              <a:gd name="connsiteY692" fmla="*/ 2736690 h 6858000"/>
              <a:gd name="connsiteX693" fmla="*/ 62907 w 4630674"/>
              <a:gd name="connsiteY693" fmla="*/ 2738032 h 6858000"/>
              <a:gd name="connsiteX694" fmla="*/ 61444 w 4630674"/>
              <a:gd name="connsiteY694" fmla="*/ 2729977 h 6858000"/>
              <a:gd name="connsiteX695" fmla="*/ 77537 w 4630674"/>
              <a:gd name="connsiteY695" fmla="*/ 2739375 h 6858000"/>
              <a:gd name="connsiteX696" fmla="*/ 95093 w 4630674"/>
              <a:gd name="connsiteY696" fmla="*/ 2738032 h 6858000"/>
              <a:gd name="connsiteX697" fmla="*/ 70222 w 4630674"/>
              <a:gd name="connsiteY697" fmla="*/ 2721922 h 6858000"/>
              <a:gd name="connsiteX698" fmla="*/ 84852 w 4630674"/>
              <a:gd name="connsiteY698" fmla="*/ 2723264 h 6858000"/>
              <a:gd name="connsiteX699" fmla="*/ 79000 w 4630674"/>
              <a:gd name="connsiteY699" fmla="*/ 2716552 h 6858000"/>
              <a:gd name="connsiteX700" fmla="*/ 70222 w 4630674"/>
              <a:gd name="connsiteY700" fmla="*/ 2711182 h 6858000"/>
              <a:gd name="connsiteX701" fmla="*/ 71685 w 4630674"/>
              <a:gd name="connsiteY701" fmla="*/ 2713867 h 6858000"/>
              <a:gd name="connsiteX702" fmla="*/ 67296 w 4630674"/>
              <a:gd name="connsiteY702" fmla="*/ 2711182 h 6858000"/>
              <a:gd name="connsiteX703" fmla="*/ 76074 w 4630674"/>
              <a:gd name="connsiteY703" fmla="*/ 2708497 h 6858000"/>
              <a:gd name="connsiteX704" fmla="*/ 71685 w 4630674"/>
              <a:gd name="connsiteY704" fmla="*/ 2707154 h 6858000"/>
              <a:gd name="connsiteX705" fmla="*/ 79000 w 4630674"/>
              <a:gd name="connsiteY705" fmla="*/ 2707154 h 6858000"/>
              <a:gd name="connsiteX706" fmla="*/ 80463 w 4630674"/>
              <a:gd name="connsiteY706" fmla="*/ 2707154 h 6858000"/>
              <a:gd name="connsiteX707" fmla="*/ 81926 w 4630674"/>
              <a:gd name="connsiteY707" fmla="*/ 2707154 h 6858000"/>
              <a:gd name="connsiteX708" fmla="*/ 83389 w 4630674"/>
              <a:gd name="connsiteY708" fmla="*/ 2707154 h 6858000"/>
              <a:gd name="connsiteX709" fmla="*/ 96556 w 4630674"/>
              <a:gd name="connsiteY709" fmla="*/ 2711182 h 6858000"/>
              <a:gd name="connsiteX710" fmla="*/ 93630 w 4630674"/>
              <a:gd name="connsiteY710" fmla="*/ 2701784 h 6858000"/>
              <a:gd name="connsiteX711" fmla="*/ 103870 w 4630674"/>
              <a:gd name="connsiteY711" fmla="*/ 2688359 h 6858000"/>
              <a:gd name="connsiteX712" fmla="*/ 93630 w 4630674"/>
              <a:gd name="connsiteY712" fmla="*/ 2695071 h 6858000"/>
              <a:gd name="connsiteX713" fmla="*/ 83389 w 4630674"/>
              <a:gd name="connsiteY713" fmla="*/ 2691044 h 6858000"/>
              <a:gd name="connsiteX714" fmla="*/ 89241 w 4630674"/>
              <a:gd name="connsiteY714" fmla="*/ 2689701 h 6858000"/>
              <a:gd name="connsiteX715" fmla="*/ 108259 w 4630674"/>
              <a:gd name="connsiteY715" fmla="*/ 2678961 h 6858000"/>
              <a:gd name="connsiteX716" fmla="*/ 118500 w 4630674"/>
              <a:gd name="connsiteY716" fmla="*/ 2684331 h 6858000"/>
              <a:gd name="connsiteX717" fmla="*/ 115574 w 4630674"/>
              <a:gd name="connsiteY717" fmla="*/ 2674933 h 6858000"/>
              <a:gd name="connsiteX718" fmla="*/ 111185 w 4630674"/>
              <a:gd name="connsiteY718" fmla="*/ 2668221 h 6858000"/>
              <a:gd name="connsiteX719" fmla="*/ 124352 w 4630674"/>
              <a:gd name="connsiteY719" fmla="*/ 2650768 h 6858000"/>
              <a:gd name="connsiteX720" fmla="*/ 109722 w 4630674"/>
              <a:gd name="connsiteY720" fmla="*/ 2645398 h 6858000"/>
              <a:gd name="connsiteX721" fmla="*/ 98019 w 4630674"/>
              <a:gd name="connsiteY721" fmla="*/ 2649425 h 6858000"/>
              <a:gd name="connsiteX722" fmla="*/ 119963 w 4630674"/>
              <a:gd name="connsiteY722" fmla="*/ 2621232 h 6858000"/>
              <a:gd name="connsiteX723" fmla="*/ 96556 w 4630674"/>
              <a:gd name="connsiteY723" fmla="*/ 2619890 h 6858000"/>
              <a:gd name="connsiteX724" fmla="*/ 98019 w 4630674"/>
              <a:gd name="connsiteY724" fmla="*/ 2619890 h 6858000"/>
              <a:gd name="connsiteX725" fmla="*/ 98019 w 4630674"/>
              <a:gd name="connsiteY725" fmla="*/ 2602437 h 6858000"/>
              <a:gd name="connsiteX726" fmla="*/ 92167 w 4630674"/>
              <a:gd name="connsiteY726" fmla="*/ 2609149 h 6858000"/>
              <a:gd name="connsiteX727" fmla="*/ 84852 w 4630674"/>
              <a:gd name="connsiteY727" fmla="*/ 2601094 h 6858000"/>
              <a:gd name="connsiteX728" fmla="*/ 93630 w 4630674"/>
              <a:gd name="connsiteY728" fmla="*/ 2605122 h 6858000"/>
              <a:gd name="connsiteX729" fmla="*/ 98019 w 4630674"/>
              <a:gd name="connsiteY729" fmla="*/ 2601094 h 6858000"/>
              <a:gd name="connsiteX730" fmla="*/ 112648 w 4630674"/>
              <a:gd name="connsiteY730" fmla="*/ 2611834 h 6858000"/>
              <a:gd name="connsiteX731" fmla="*/ 102407 w 4630674"/>
              <a:gd name="connsiteY731" fmla="*/ 2598409 h 6858000"/>
              <a:gd name="connsiteX732" fmla="*/ 103870 w 4630674"/>
              <a:gd name="connsiteY732" fmla="*/ 2598409 h 6858000"/>
              <a:gd name="connsiteX733" fmla="*/ 99481 w 4630674"/>
              <a:gd name="connsiteY733" fmla="*/ 2595724 h 6858000"/>
              <a:gd name="connsiteX734" fmla="*/ 112648 w 4630674"/>
              <a:gd name="connsiteY734" fmla="*/ 2590354 h 6858000"/>
              <a:gd name="connsiteX735" fmla="*/ 106796 w 4630674"/>
              <a:gd name="connsiteY735" fmla="*/ 2587669 h 6858000"/>
              <a:gd name="connsiteX736" fmla="*/ 114111 w 4630674"/>
              <a:gd name="connsiteY736" fmla="*/ 2579614 h 6858000"/>
              <a:gd name="connsiteX737" fmla="*/ 105333 w 4630674"/>
              <a:gd name="connsiteY737" fmla="*/ 2583641 h 6858000"/>
              <a:gd name="connsiteX738" fmla="*/ 99481 w 4630674"/>
              <a:gd name="connsiteY738" fmla="*/ 2574243 h 6858000"/>
              <a:gd name="connsiteX739" fmla="*/ 102407 w 4630674"/>
              <a:gd name="connsiteY739" fmla="*/ 2566188 h 6858000"/>
              <a:gd name="connsiteX740" fmla="*/ 98019 w 4630674"/>
              <a:gd name="connsiteY740" fmla="*/ 2563503 h 6858000"/>
              <a:gd name="connsiteX741" fmla="*/ 98019 w 4630674"/>
              <a:gd name="connsiteY741" fmla="*/ 2548735 h 6858000"/>
              <a:gd name="connsiteX742" fmla="*/ 95093 w 4630674"/>
              <a:gd name="connsiteY742" fmla="*/ 2552763 h 6858000"/>
              <a:gd name="connsiteX743" fmla="*/ 87778 w 4630674"/>
              <a:gd name="connsiteY743" fmla="*/ 2554106 h 6858000"/>
              <a:gd name="connsiteX744" fmla="*/ 77537 w 4630674"/>
              <a:gd name="connsiteY744" fmla="*/ 2551420 h 6858000"/>
              <a:gd name="connsiteX745" fmla="*/ 79000 w 4630674"/>
              <a:gd name="connsiteY745" fmla="*/ 2543365 h 6858000"/>
              <a:gd name="connsiteX746" fmla="*/ 84852 w 4630674"/>
              <a:gd name="connsiteY746" fmla="*/ 2546050 h 6858000"/>
              <a:gd name="connsiteX747" fmla="*/ 83389 w 4630674"/>
              <a:gd name="connsiteY747" fmla="*/ 2543365 h 6858000"/>
              <a:gd name="connsiteX748" fmla="*/ 84852 w 4630674"/>
              <a:gd name="connsiteY748" fmla="*/ 2543365 h 6858000"/>
              <a:gd name="connsiteX749" fmla="*/ 90704 w 4630674"/>
              <a:gd name="connsiteY749" fmla="*/ 2550078 h 6858000"/>
              <a:gd name="connsiteX750" fmla="*/ 92167 w 4630674"/>
              <a:gd name="connsiteY750" fmla="*/ 2539338 h 6858000"/>
              <a:gd name="connsiteX751" fmla="*/ 95093 w 4630674"/>
              <a:gd name="connsiteY751" fmla="*/ 2537995 h 6858000"/>
              <a:gd name="connsiteX752" fmla="*/ 99481 w 4630674"/>
              <a:gd name="connsiteY752" fmla="*/ 2537995 h 6858000"/>
              <a:gd name="connsiteX753" fmla="*/ 90704 w 4630674"/>
              <a:gd name="connsiteY753" fmla="*/ 2536653 h 6858000"/>
              <a:gd name="connsiteX754" fmla="*/ 83389 w 4630674"/>
              <a:gd name="connsiteY754" fmla="*/ 2531283 h 6858000"/>
              <a:gd name="connsiteX755" fmla="*/ 96556 w 4630674"/>
              <a:gd name="connsiteY755" fmla="*/ 2520542 h 6858000"/>
              <a:gd name="connsiteX756" fmla="*/ 80463 w 4630674"/>
              <a:gd name="connsiteY756" fmla="*/ 2524570 h 6858000"/>
              <a:gd name="connsiteX757" fmla="*/ 80463 w 4630674"/>
              <a:gd name="connsiteY757" fmla="*/ 2516515 h 6858000"/>
              <a:gd name="connsiteX758" fmla="*/ 84852 w 4630674"/>
              <a:gd name="connsiteY758" fmla="*/ 2517857 h 6858000"/>
              <a:gd name="connsiteX759" fmla="*/ 86315 w 4630674"/>
              <a:gd name="connsiteY759" fmla="*/ 2513830 h 6858000"/>
              <a:gd name="connsiteX760" fmla="*/ 105333 w 4630674"/>
              <a:gd name="connsiteY760" fmla="*/ 2507117 h 6858000"/>
              <a:gd name="connsiteX761" fmla="*/ 87778 w 4630674"/>
              <a:gd name="connsiteY761" fmla="*/ 2507117 h 6858000"/>
              <a:gd name="connsiteX762" fmla="*/ 80463 w 4630674"/>
              <a:gd name="connsiteY762" fmla="*/ 2512487 h 6858000"/>
              <a:gd name="connsiteX763" fmla="*/ 74611 w 4630674"/>
              <a:gd name="connsiteY763" fmla="*/ 2505774 h 6858000"/>
              <a:gd name="connsiteX764" fmla="*/ 90704 w 4630674"/>
              <a:gd name="connsiteY764" fmla="*/ 2496377 h 6858000"/>
              <a:gd name="connsiteX765" fmla="*/ 77537 w 4630674"/>
              <a:gd name="connsiteY765" fmla="*/ 2493692 h 6858000"/>
              <a:gd name="connsiteX766" fmla="*/ 93630 w 4630674"/>
              <a:gd name="connsiteY766" fmla="*/ 2486979 h 6858000"/>
              <a:gd name="connsiteX767" fmla="*/ 100944 w 4630674"/>
              <a:gd name="connsiteY767" fmla="*/ 2493692 h 6858000"/>
              <a:gd name="connsiteX768" fmla="*/ 102407 w 4630674"/>
              <a:gd name="connsiteY768" fmla="*/ 2480266 h 6858000"/>
              <a:gd name="connsiteX769" fmla="*/ 111185 w 4630674"/>
              <a:gd name="connsiteY769" fmla="*/ 2517857 h 6858000"/>
              <a:gd name="connsiteX770" fmla="*/ 122889 w 4630674"/>
              <a:gd name="connsiteY770" fmla="*/ 2481609 h 6858000"/>
              <a:gd name="connsiteX771" fmla="*/ 125815 w 4630674"/>
              <a:gd name="connsiteY771" fmla="*/ 2472211 h 6858000"/>
              <a:gd name="connsiteX772" fmla="*/ 115574 w 4630674"/>
              <a:gd name="connsiteY772" fmla="*/ 2474896 h 6858000"/>
              <a:gd name="connsiteX773" fmla="*/ 103870 w 4630674"/>
              <a:gd name="connsiteY773" fmla="*/ 2454758 h 6858000"/>
              <a:gd name="connsiteX774" fmla="*/ 133130 w 4630674"/>
              <a:gd name="connsiteY774" fmla="*/ 2437305 h 6858000"/>
              <a:gd name="connsiteX775" fmla="*/ 128741 w 4630674"/>
              <a:gd name="connsiteY775" fmla="*/ 2423880 h 6858000"/>
              <a:gd name="connsiteX776" fmla="*/ 131667 w 4630674"/>
              <a:gd name="connsiteY776" fmla="*/ 2391659 h 6858000"/>
              <a:gd name="connsiteX777" fmla="*/ 121426 w 4630674"/>
              <a:gd name="connsiteY777" fmla="*/ 2394344 h 6858000"/>
              <a:gd name="connsiteX778" fmla="*/ 118500 w 4630674"/>
              <a:gd name="connsiteY778" fmla="*/ 2391659 h 6858000"/>
              <a:gd name="connsiteX779" fmla="*/ 128741 w 4630674"/>
              <a:gd name="connsiteY779" fmla="*/ 2382262 h 6858000"/>
              <a:gd name="connsiteX780" fmla="*/ 118500 w 4630674"/>
              <a:gd name="connsiteY780" fmla="*/ 2383604 h 6858000"/>
              <a:gd name="connsiteX781" fmla="*/ 128741 w 4630674"/>
              <a:gd name="connsiteY781" fmla="*/ 2378234 h 6858000"/>
              <a:gd name="connsiteX782" fmla="*/ 117037 w 4630674"/>
              <a:gd name="connsiteY782" fmla="*/ 2378234 h 6858000"/>
              <a:gd name="connsiteX783" fmla="*/ 130204 w 4630674"/>
              <a:gd name="connsiteY783" fmla="*/ 2374206 h 6858000"/>
              <a:gd name="connsiteX784" fmla="*/ 130204 w 4630674"/>
              <a:gd name="connsiteY784" fmla="*/ 2352726 h 6858000"/>
              <a:gd name="connsiteX785" fmla="*/ 109722 w 4630674"/>
              <a:gd name="connsiteY785" fmla="*/ 2354068 h 6858000"/>
              <a:gd name="connsiteX786" fmla="*/ 109722 w 4630674"/>
              <a:gd name="connsiteY786" fmla="*/ 2324533 h 6858000"/>
              <a:gd name="connsiteX787" fmla="*/ 103870 w 4630674"/>
              <a:gd name="connsiteY787" fmla="*/ 2325875 h 6858000"/>
              <a:gd name="connsiteX788" fmla="*/ 77537 w 4630674"/>
              <a:gd name="connsiteY788" fmla="*/ 2336616 h 6858000"/>
              <a:gd name="connsiteX789" fmla="*/ 76074 w 4630674"/>
              <a:gd name="connsiteY789" fmla="*/ 2333931 h 6858000"/>
              <a:gd name="connsiteX790" fmla="*/ 83389 w 4630674"/>
              <a:gd name="connsiteY790" fmla="*/ 2327218 h 6858000"/>
              <a:gd name="connsiteX791" fmla="*/ 103870 w 4630674"/>
              <a:gd name="connsiteY791" fmla="*/ 2323190 h 6858000"/>
              <a:gd name="connsiteX792" fmla="*/ 80463 w 4630674"/>
              <a:gd name="connsiteY792" fmla="*/ 2323190 h 6858000"/>
              <a:gd name="connsiteX793" fmla="*/ 76074 w 4630674"/>
              <a:gd name="connsiteY793" fmla="*/ 2315135 h 6858000"/>
              <a:gd name="connsiteX794" fmla="*/ 111185 w 4630674"/>
              <a:gd name="connsiteY794" fmla="*/ 2280229 h 6858000"/>
              <a:gd name="connsiteX795" fmla="*/ 93630 w 4630674"/>
              <a:gd name="connsiteY795" fmla="*/ 2284257 h 6858000"/>
              <a:gd name="connsiteX796" fmla="*/ 105333 w 4630674"/>
              <a:gd name="connsiteY796" fmla="*/ 2273517 h 6858000"/>
              <a:gd name="connsiteX797" fmla="*/ 111185 w 4630674"/>
              <a:gd name="connsiteY797" fmla="*/ 2265461 h 6858000"/>
              <a:gd name="connsiteX798" fmla="*/ 87778 w 4630674"/>
              <a:gd name="connsiteY798" fmla="*/ 2269489 h 6858000"/>
              <a:gd name="connsiteX799" fmla="*/ 87778 w 4630674"/>
              <a:gd name="connsiteY799" fmla="*/ 2265461 h 6858000"/>
              <a:gd name="connsiteX800" fmla="*/ 93630 w 4630674"/>
              <a:gd name="connsiteY800" fmla="*/ 2265461 h 6858000"/>
              <a:gd name="connsiteX801" fmla="*/ 98019 w 4630674"/>
              <a:gd name="connsiteY801" fmla="*/ 2266804 h 6858000"/>
              <a:gd name="connsiteX802" fmla="*/ 103870 w 4630674"/>
              <a:gd name="connsiteY802" fmla="*/ 2262776 h 6858000"/>
              <a:gd name="connsiteX803" fmla="*/ 106796 w 4630674"/>
              <a:gd name="connsiteY803" fmla="*/ 2261434 h 6858000"/>
              <a:gd name="connsiteX804" fmla="*/ 102407 w 4630674"/>
              <a:gd name="connsiteY804" fmla="*/ 2260091 h 6858000"/>
              <a:gd name="connsiteX805" fmla="*/ 98019 w 4630674"/>
              <a:gd name="connsiteY805" fmla="*/ 2257406 h 6858000"/>
              <a:gd name="connsiteX806" fmla="*/ 111185 w 4630674"/>
              <a:gd name="connsiteY806" fmla="*/ 2254721 h 6858000"/>
              <a:gd name="connsiteX807" fmla="*/ 103870 w 4630674"/>
              <a:gd name="connsiteY807" fmla="*/ 2213103 h 6858000"/>
              <a:gd name="connsiteX808" fmla="*/ 99481 w 4630674"/>
              <a:gd name="connsiteY808" fmla="*/ 2183567 h 6858000"/>
              <a:gd name="connsiteX809" fmla="*/ 108259 w 4630674"/>
              <a:gd name="connsiteY809" fmla="*/ 2179540 h 6858000"/>
              <a:gd name="connsiteX810" fmla="*/ 103870 w 4630674"/>
              <a:gd name="connsiteY810" fmla="*/ 2174169 h 6858000"/>
              <a:gd name="connsiteX811" fmla="*/ 100944 w 4630674"/>
              <a:gd name="connsiteY811" fmla="*/ 2170142 h 6858000"/>
              <a:gd name="connsiteX812" fmla="*/ 105333 w 4630674"/>
              <a:gd name="connsiteY812" fmla="*/ 2167457 h 6858000"/>
              <a:gd name="connsiteX813" fmla="*/ 111185 w 4630674"/>
              <a:gd name="connsiteY813" fmla="*/ 2164772 h 6858000"/>
              <a:gd name="connsiteX814" fmla="*/ 103870 w 4630674"/>
              <a:gd name="connsiteY814" fmla="*/ 2164772 h 6858000"/>
              <a:gd name="connsiteX815" fmla="*/ 105333 w 4630674"/>
              <a:gd name="connsiteY815" fmla="*/ 2156717 h 6858000"/>
              <a:gd name="connsiteX816" fmla="*/ 108259 w 4630674"/>
              <a:gd name="connsiteY816" fmla="*/ 2155374 h 6858000"/>
              <a:gd name="connsiteX817" fmla="*/ 106796 w 4630674"/>
              <a:gd name="connsiteY817" fmla="*/ 2154031 h 6858000"/>
              <a:gd name="connsiteX818" fmla="*/ 106796 w 4630674"/>
              <a:gd name="connsiteY818" fmla="*/ 2143291 h 6858000"/>
              <a:gd name="connsiteX819" fmla="*/ 100944 w 4630674"/>
              <a:gd name="connsiteY819" fmla="*/ 2151346 h 6858000"/>
              <a:gd name="connsiteX820" fmla="*/ 105333 w 4630674"/>
              <a:gd name="connsiteY820" fmla="*/ 2141949 h 6858000"/>
              <a:gd name="connsiteX821" fmla="*/ 112648 w 4630674"/>
              <a:gd name="connsiteY821" fmla="*/ 2144634 h 6858000"/>
              <a:gd name="connsiteX822" fmla="*/ 115574 w 4630674"/>
              <a:gd name="connsiteY822" fmla="*/ 2147319 h 6858000"/>
              <a:gd name="connsiteX823" fmla="*/ 111185 w 4630674"/>
              <a:gd name="connsiteY823" fmla="*/ 2170142 h 6858000"/>
              <a:gd name="connsiteX824" fmla="*/ 111185 w 4630674"/>
              <a:gd name="connsiteY824" fmla="*/ 2186252 h 6858000"/>
              <a:gd name="connsiteX825" fmla="*/ 118500 w 4630674"/>
              <a:gd name="connsiteY825" fmla="*/ 2176854 h 6858000"/>
              <a:gd name="connsiteX826" fmla="*/ 131667 w 4630674"/>
              <a:gd name="connsiteY826" fmla="*/ 2178197 h 6858000"/>
              <a:gd name="connsiteX827" fmla="*/ 134593 w 4630674"/>
              <a:gd name="connsiteY827" fmla="*/ 2158059 h 6858000"/>
              <a:gd name="connsiteX828" fmla="*/ 131667 w 4630674"/>
              <a:gd name="connsiteY828" fmla="*/ 2144634 h 6858000"/>
              <a:gd name="connsiteX829" fmla="*/ 122889 w 4630674"/>
              <a:gd name="connsiteY829" fmla="*/ 2144634 h 6858000"/>
              <a:gd name="connsiteX830" fmla="*/ 117037 w 4630674"/>
              <a:gd name="connsiteY830" fmla="*/ 2139264 h 6858000"/>
              <a:gd name="connsiteX831" fmla="*/ 117037 w 4630674"/>
              <a:gd name="connsiteY831" fmla="*/ 2125838 h 6858000"/>
              <a:gd name="connsiteX832" fmla="*/ 119963 w 4630674"/>
              <a:gd name="connsiteY832" fmla="*/ 2125838 h 6858000"/>
              <a:gd name="connsiteX833" fmla="*/ 117037 w 4630674"/>
              <a:gd name="connsiteY833" fmla="*/ 2124496 h 6858000"/>
              <a:gd name="connsiteX834" fmla="*/ 111185 w 4630674"/>
              <a:gd name="connsiteY834" fmla="*/ 2113756 h 6858000"/>
              <a:gd name="connsiteX835" fmla="*/ 108259 w 4630674"/>
              <a:gd name="connsiteY835" fmla="*/ 2117783 h 6858000"/>
              <a:gd name="connsiteX836" fmla="*/ 102407 w 4630674"/>
              <a:gd name="connsiteY836" fmla="*/ 2113756 h 6858000"/>
              <a:gd name="connsiteX837" fmla="*/ 127278 w 4630674"/>
              <a:gd name="connsiteY837" fmla="*/ 2108385 h 6858000"/>
              <a:gd name="connsiteX838" fmla="*/ 109722 w 4630674"/>
              <a:gd name="connsiteY838" fmla="*/ 2097645 h 6858000"/>
              <a:gd name="connsiteX839" fmla="*/ 115574 w 4630674"/>
              <a:gd name="connsiteY839" fmla="*/ 2093618 h 6858000"/>
              <a:gd name="connsiteX840" fmla="*/ 112648 w 4630674"/>
              <a:gd name="connsiteY840" fmla="*/ 2090933 h 6858000"/>
              <a:gd name="connsiteX841" fmla="*/ 121426 w 4630674"/>
              <a:gd name="connsiteY841" fmla="*/ 2088247 h 6858000"/>
              <a:gd name="connsiteX842" fmla="*/ 115574 w 4630674"/>
              <a:gd name="connsiteY842" fmla="*/ 2078850 h 6858000"/>
              <a:gd name="connsiteX843" fmla="*/ 111185 w 4630674"/>
              <a:gd name="connsiteY843" fmla="*/ 2081535 h 6858000"/>
              <a:gd name="connsiteX844" fmla="*/ 108259 w 4630674"/>
              <a:gd name="connsiteY844" fmla="*/ 2074822 h 6858000"/>
              <a:gd name="connsiteX845" fmla="*/ 102407 w 4630674"/>
              <a:gd name="connsiteY845" fmla="*/ 2074822 h 6858000"/>
              <a:gd name="connsiteX846" fmla="*/ 103870 w 4630674"/>
              <a:gd name="connsiteY846" fmla="*/ 2065424 h 6858000"/>
              <a:gd name="connsiteX847" fmla="*/ 115574 w 4630674"/>
              <a:gd name="connsiteY847" fmla="*/ 2051999 h 6858000"/>
              <a:gd name="connsiteX848" fmla="*/ 105333 w 4630674"/>
              <a:gd name="connsiteY848" fmla="*/ 2047972 h 6858000"/>
              <a:gd name="connsiteX849" fmla="*/ 105333 w 4630674"/>
              <a:gd name="connsiteY849" fmla="*/ 2031861 h 6858000"/>
              <a:gd name="connsiteX850" fmla="*/ 92167 w 4630674"/>
              <a:gd name="connsiteY850" fmla="*/ 2035889 h 6858000"/>
              <a:gd name="connsiteX851" fmla="*/ 92167 w 4630674"/>
              <a:gd name="connsiteY851" fmla="*/ 2034546 h 6858000"/>
              <a:gd name="connsiteX852" fmla="*/ 93630 w 4630674"/>
              <a:gd name="connsiteY852" fmla="*/ 2031861 h 6858000"/>
              <a:gd name="connsiteX853" fmla="*/ 108259 w 4630674"/>
              <a:gd name="connsiteY853" fmla="*/ 2023806 h 6858000"/>
              <a:gd name="connsiteX854" fmla="*/ 105333 w 4630674"/>
              <a:gd name="connsiteY854" fmla="*/ 2017093 h 6858000"/>
              <a:gd name="connsiteX855" fmla="*/ 86315 w 4630674"/>
              <a:gd name="connsiteY855" fmla="*/ 2013066 h 6858000"/>
              <a:gd name="connsiteX856" fmla="*/ 95093 w 4630674"/>
              <a:gd name="connsiteY856" fmla="*/ 2006353 h 6858000"/>
              <a:gd name="connsiteX857" fmla="*/ 105333 w 4630674"/>
              <a:gd name="connsiteY857" fmla="*/ 2010381 h 6858000"/>
              <a:gd name="connsiteX858" fmla="*/ 112648 w 4630674"/>
              <a:gd name="connsiteY858" fmla="*/ 1999640 h 6858000"/>
              <a:gd name="connsiteX859" fmla="*/ 96556 w 4630674"/>
              <a:gd name="connsiteY859" fmla="*/ 1999640 h 6858000"/>
              <a:gd name="connsiteX860" fmla="*/ 99481 w 4630674"/>
              <a:gd name="connsiteY860" fmla="*/ 1991585 h 6858000"/>
              <a:gd name="connsiteX861" fmla="*/ 117037 w 4630674"/>
              <a:gd name="connsiteY861" fmla="*/ 1988900 h 6858000"/>
              <a:gd name="connsiteX862" fmla="*/ 117037 w 4630674"/>
              <a:gd name="connsiteY862" fmla="*/ 2000983 h 6858000"/>
              <a:gd name="connsiteX863" fmla="*/ 133130 w 4630674"/>
              <a:gd name="connsiteY863" fmla="*/ 1998298 h 6858000"/>
              <a:gd name="connsiteX864" fmla="*/ 134593 w 4630674"/>
              <a:gd name="connsiteY864" fmla="*/ 1987558 h 6858000"/>
              <a:gd name="connsiteX865" fmla="*/ 150685 w 4630674"/>
              <a:gd name="connsiteY865" fmla="*/ 1992928 h 6858000"/>
              <a:gd name="connsiteX866" fmla="*/ 124352 w 4630674"/>
              <a:gd name="connsiteY866" fmla="*/ 1980845 h 6858000"/>
              <a:gd name="connsiteX867" fmla="*/ 108259 w 4630674"/>
              <a:gd name="connsiteY867" fmla="*/ 1967420 h 6858000"/>
              <a:gd name="connsiteX868" fmla="*/ 86315 w 4630674"/>
              <a:gd name="connsiteY868" fmla="*/ 1972790 h 6858000"/>
              <a:gd name="connsiteX869" fmla="*/ 84852 w 4630674"/>
              <a:gd name="connsiteY869" fmla="*/ 1958022 h 6858000"/>
              <a:gd name="connsiteX870" fmla="*/ 98019 w 4630674"/>
              <a:gd name="connsiteY870" fmla="*/ 1951309 h 6858000"/>
              <a:gd name="connsiteX871" fmla="*/ 80463 w 4630674"/>
              <a:gd name="connsiteY871" fmla="*/ 1953994 h 6858000"/>
              <a:gd name="connsiteX872" fmla="*/ 84852 w 4630674"/>
              <a:gd name="connsiteY872" fmla="*/ 1947282 h 6858000"/>
              <a:gd name="connsiteX873" fmla="*/ 102407 w 4630674"/>
              <a:gd name="connsiteY873" fmla="*/ 1944597 h 6858000"/>
              <a:gd name="connsiteX874" fmla="*/ 111185 w 4630674"/>
              <a:gd name="connsiteY874" fmla="*/ 1948624 h 6858000"/>
              <a:gd name="connsiteX875" fmla="*/ 109722 w 4630674"/>
              <a:gd name="connsiteY875" fmla="*/ 1940569 h 6858000"/>
              <a:gd name="connsiteX876" fmla="*/ 119963 w 4630674"/>
              <a:gd name="connsiteY876" fmla="*/ 1943254 h 6858000"/>
              <a:gd name="connsiteX877" fmla="*/ 128741 w 4630674"/>
              <a:gd name="connsiteY877" fmla="*/ 1939227 h 6858000"/>
              <a:gd name="connsiteX878" fmla="*/ 108259 w 4630674"/>
              <a:gd name="connsiteY878" fmla="*/ 1937884 h 6858000"/>
              <a:gd name="connsiteX879" fmla="*/ 106796 w 4630674"/>
              <a:gd name="connsiteY879" fmla="*/ 1928486 h 6858000"/>
              <a:gd name="connsiteX880" fmla="*/ 86315 w 4630674"/>
              <a:gd name="connsiteY880" fmla="*/ 1921774 h 6858000"/>
              <a:gd name="connsiteX881" fmla="*/ 109722 w 4630674"/>
              <a:gd name="connsiteY881" fmla="*/ 1916404 h 6858000"/>
              <a:gd name="connsiteX882" fmla="*/ 86315 w 4630674"/>
              <a:gd name="connsiteY882" fmla="*/ 1917746 h 6858000"/>
              <a:gd name="connsiteX883" fmla="*/ 84852 w 4630674"/>
              <a:gd name="connsiteY883" fmla="*/ 1916404 h 6858000"/>
              <a:gd name="connsiteX884" fmla="*/ 86315 w 4630674"/>
              <a:gd name="connsiteY884" fmla="*/ 1913718 h 6858000"/>
              <a:gd name="connsiteX885" fmla="*/ 84852 w 4630674"/>
              <a:gd name="connsiteY885" fmla="*/ 1913718 h 6858000"/>
              <a:gd name="connsiteX886" fmla="*/ 92167 w 4630674"/>
              <a:gd name="connsiteY886" fmla="*/ 1892238 h 6858000"/>
              <a:gd name="connsiteX887" fmla="*/ 89241 w 4630674"/>
              <a:gd name="connsiteY887" fmla="*/ 1884183 h 6858000"/>
              <a:gd name="connsiteX888" fmla="*/ 74611 w 4630674"/>
              <a:gd name="connsiteY888" fmla="*/ 1881498 h 6858000"/>
              <a:gd name="connsiteX889" fmla="*/ 80463 w 4630674"/>
              <a:gd name="connsiteY889" fmla="*/ 1880155 h 6858000"/>
              <a:gd name="connsiteX890" fmla="*/ 80463 w 4630674"/>
              <a:gd name="connsiteY890" fmla="*/ 1873443 h 6858000"/>
              <a:gd name="connsiteX891" fmla="*/ 100944 w 4630674"/>
              <a:gd name="connsiteY891" fmla="*/ 1864045 h 6858000"/>
              <a:gd name="connsiteX892" fmla="*/ 86315 w 4630674"/>
              <a:gd name="connsiteY892" fmla="*/ 1860017 h 6858000"/>
              <a:gd name="connsiteX893" fmla="*/ 80463 w 4630674"/>
              <a:gd name="connsiteY893" fmla="*/ 1860017 h 6858000"/>
              <a:gd name="connsiteX894" fmla="*/ 81926 w 4630674"/>
              <a:gd name="connsiteY894" fmla="*/ 1847934 h 6858000"/>
              <a:gd name="connsiteX895" fmla="*/ 90704 w 4630674"/>
              <a:gd name="connsiteY895" fmla="*/ 1854647 h 6858000"/>
              <a:gd name="connsiteX896" fmla="*/ 93630 w 4630674"/>
              <a:gd name="connsiteY896" fmla="*/ 1825111 h 6858000"/>
              <a:gd name="connsiteX897" fmla="*/ 81926 w 4630674"/>
              <a:gd name="connsiteY897" fmla="*/ 1814371 h 6858000"/>
              <a:gd name="connsiteX898" fmla="*/ 89241 w 4630674"/>
              <a:gd name="connsiteY898" fmla="*/ 1810344 h 6858000"/>
              <a:gd name="connsiteX899" fmla="*/ 80463 w 4630674"/>
              <a:gd name="connsiteY899" fmla="*/ 1802288 h 6858000"/>
              <a:gd name="connsiteX900" fmla="*/ 84852 w 4630674"/>
              <a:gd name="connsiteY900" fmla="*/ 1800946 h 6858000"/>
              <a:gd name="connsiteX901" fmla="*/ 80463 w 4630674"/>
              <a:gd name="connsiteY901" fmla="*/ 1799603 h 6858000"/>
              <a:gd name="connsiteX902" fmla="*/ 73148 w 4630674"/>
              <a:gd name="connsiteY902" fmla="*/ 1795576 h 6858000"/>
              <a:gd name="connsiteX903" fmla="*/ 74611 w 4630674"/>
              <a:gd name="connsiteY903" fmla="*/ 1795576 h 6858000"/>
              <a:gd name="connsiteX904" fmla="*/ 86315 w 4630674"/>
              <a:gd name="connsiteY904" fmla="*/ 1796918 h 6858000"/>
              <a:gd name="connsiteX905" fmla="*/ 102407 w 4630674"/>
              <a:gd name="connsiteY905" fmla="*/ 1790206 h 6858000"/>
              <a:gd name="connsiteX906" fmla="*/ 90704 w 4630674"/>
              <a:gd name="connsiteY906" fmla="*/ 1775438 h 6858000"/>
              <a:gd name="connsiteX907" fmla="*/ 84852 w 4630674"/>
              <a:gd name="connsiteY907" fmla="*/ 1780808 h 6858000"/>
              <a:gd name="connsiteX908" fmla="*/ 83389 w 4630674"/>
              <a:gd name="connsiteY908" fmla="*/ 1770068 h 6858000"/>
              <a:gd name="connsiteX909" fmla="*/ 92167 w 4630674"/>
              <a:gd name="connsiteY909" fmla="*/ 1762013 h 6858000"/>
              <a:gd name="connsiteX910" fmla="*/ 81926 w 4630674"/>
              <a:gd name="connsiteY910" fmla="*/ 1762013 h 6858000"/>
              <a:gd name="connsiteX911" fmla="*/ 81926 w 4630674"/>
              <a:gd name="connsiteY911" fmla="*/ 1727107 h 6858000"/>
              <a:gd name="connsiteX912" fmla="*/ 89241 w 4630674"/>
              <a:gd name="connsiteY912" fmla="*/ 1724422 h 6858000"/>
              <a:gd name="connsiteX913" fmla="*/ 81926 w 4630674"/>
              <a:gd name="connsiteY913" fmla="*/ 1723079 h 6858000"/>
              <a:gd name="connsiteX914" fmla="*/ 86315 w 4630674"/>
              <a:gd name="connsiteY914" fmla="*/ 1709654 h 6858000"/>
              <a:gd name="connsiteX915" fmla="*/ 87778 w 4630674"/>
              <a:gd name="connsiteY915" fmla="*/ 1709654 h 6858000"/>
              <a:gd name="connsiteX916" fmla="*/ 87778 w 4630674"/>
              <a:gd name="connsiteY916" fmla="*/ 1708311 h 6858000"/>
              <a:gd name="connsiteX917" fmla="*/ 89241 w 4630674"/>
              <a:gd name="connsiteY917" fmla="*/ 1705626 h 6858000"/>
              <a:gd name="connsiteX918" fmla="*/ 77537 w 4630674"/>
              <a:gd name="connsiteY918" fmla="*/ 1704284 h 6858000"/>
              <a:gd name="connsiteX919" fmla="*/ 83389 w 4630674"/>
              <a:gd name="connsiteY919" fmla="*/ 1678776 h 6858000"/>
              <a:gd name="connsiteX920" fmla="*/ 86315 w 4630674"/>
              <a:gd name="connsiteY920" fmla="*/ 1676091 h 6858000"/>
              <a:gd name="connsiteX921" fmla="*/ 83389 w 4630674"/>
              <a:gd name="connsiteY921" fmla="*/ 1676091 h 6858000"/>
              <a:gd name="connsiteX922" fmla="*/ 83389 w 4630674"/>
              <a:gd name="connsiteY922" fmla="*/ 1672063 h 6858000"/>
              <a:gd name="connsiteX923" fmla="*/ 96556 w 4630674"/>
              <a:gd name="connsiteY923" fmla="*/ 1673406 h 6858000"/>
              <a:gd name="connsiteX924" fmla="*/ 95093 w 4630674"/>
              <a:gd name="connsiteY924" fmla="*/ 1651925 h 6858000"/>
              <a:gd name="connsiteX925" fmla="*/ 119963 w 4630674"/>
              <a:gd name="connsiteY925" fmla="*/ 1646555 h 6858000"/>
              <a:gd name="connsiteX926" fmla="*/ 99481 w 4630674"/>
              <a:gd name="connsiteY926" fmla="*/ 1642527 h 6858000"/>
              <a:gd name="connsiteX927" fmla="*/ 86315 w 4630674"/>
              <a:gd name="connsiteY927" fmla="*/ 1665350 h 6858000"/>
              <a:gd name="connsiteX928" fmla="*/ 83389 w 4630674"/>
              <a:gd name="connsiteY928" fmla="*/ 1664008 h 6858000"/>
              <a:gd name="connsiteX929" fmla="*/ 77537 w 4630674"/>
              <a:gd name="connsiteY929" fmla="*/ 1637157 h 6858000"/>
              <a:gd name="connsiteX930" fmla="*/ 83389 w 4630674"/>
              <a:gd name="connsiteY930" fmla="*/ 1625074 h 6858000"/>
              <a:gd name="connsiteX931" fmla="*/ 87778 w 4630674"/>
              <a:gd name="connsiteY931" fmla="*/ 1637157 h 6858000"/>
              <a:gd name="connsiteX932" fmla="*/ 89241 w 4630674"/>
              <a:gd name="connsiteY932" fmla="*/ 1630445 h 6858000"/>
              <a:gd name="connsiteX933" fmla="*/ 108259 w 4630674"/>
              <a:gd name="connsiteY933" fmla="*/ 1629102 h 6858000"/>
              <a:gd name="connsiteX934" fmla="*/ 114111 w 4630674"/>
              <a:gd name="connsiteY934" fmla="*/ 1618362 h 6858000"/>
              <a:gd name="connsiteX935" fmla="*/ 89241 w 4630674"/>
              <a:gd name="connsiteY935" fmla="*/ 1626417 h 6858000"/>
              <a:gd name="connsiteX936" fmla="*/ 121426 w 4630674"/>
              <a:gd name="connsiteY936" fmla="*/ 1612992 h 6858000"/>
              <a:gd name="connsiteX937" fmla="*/ 133130 w 4630674"/>
              <a:gd name="connsiteY937" fmla="*/ 1618362 h 6858000"/>
              <a:gd name="connsiteX938" fmla="*/ 134593 w 4630674"/>
              <a:gd name="connsiteY938" fmla="*/ 1611649 h 6858000"/>
              <a:gd name="connsiteX939" fmla="*/ 102407 w 4630674"/>
              <a:gd name="connsiteY939" fmla="*/ 1604936 h 6858000"/>
              <a:gd name="connsiteX940" fmla="*/ 115574 w 4630674"/>
              <a:gd name="connsiteY940" fmla="*/ 1578086 h 6858000"/>
              <a:gd name="connsiteX941" fmla="*/ 125815 w 4630674"/>
              <a:gd name="connsiteY941" fmla="*/ 1576743 h 6858000"/>
              <a:gd name="connsiteX942" fmla="*/ 124352 w 4630674"/>
              <a:gd name="connsiteY942" fmla="*/ 1572716 h 6858000"/>
              <a:gd name="connsiteX943" fmla="*/ 103870 w 4630674"/>
              <a:gd name="connsiteY943" fmla="*/ 1575401 h 6858000"/>
              <a:gd name="connsiteX944" fmla="*/ 106796 w 4630674"/>
              <a:gd name="connsiteY944" fmla="*/ 1591511 h 6858000"/>
              <a:gd name="connsiteX945" fmla="*/ 87778 w 4630674"/>
              <a:gd name="connsiteY945" fmla="*/ 1592854 h 6858000"/>
              <a:gd name="connsiteX946" fmla="*/ 103870 w 4630674"/>
              <a:gd name="connsiteY946" fmla="*/ 1568688 h 6858000"/>
              <a:gd name="connsiteX947" fmla="*/ 117037 w 4630674"/>
              <a:gd name="connsiteY947" fmla="*/ 1570031 h 6858000"/>
              <a:gd name="connsiteX948" fmla="*/ 127278 w 4630674"/>
              <a:gd name="connsiteY948" fmla="*/ 1548550 h 6858000"/>
              <a:gd name="connsiteX949" fmla="*/ 118500 w 4630674"/>
              <a:gd name="connsiteY949" fmla="*/ 1540495 h 6858000"/>
              <a:gd name="connsiteX950" fmla="*/ 105333 w 4630674"/>
              <a:gd name="connsiteY950" fmla="*/ 1539152 h 6858000"/>
              <a:gd name="connsiteX951" fmla="*/ 100944 w 4630674"/>
              <a:gd name="connsiteY951" fmla="*/ 1545865 h 6858000"/>
              <a:gd name="connsiteX952" fmla="*/ 87778 w 4630674"/>
              <a:gd name="connsiteY952" fmla="*/ 1548550 h 6858000"/>
              <a:gd name="connsiteX953" fmla="*/ 87778 w 4630674"/>
              <a:gd name="connsiteY953" fmla="*/ 1539152 h 6858000"/>
              <a:gd name="connsiteX954" fmla="*/ 115574 w 4630674"/>
              <a:gd name="connsiteY954" fmla="*/ 1535125 h 6858000"/>
              <a:gd name="connsiteX955" fmla="*/ 108259 w 4630674"/>
              <a:gd name="connsiteY955" fmla="*/ 1523042 h 6858000"/>
              <a:gd name="connsiteX956" fmla="*/ 99481 w 4630674"/>
              <a:gd name="connsiteY956" fmla="*/ 1519015 h 6858000"/>
              <a:gd name="connsiteX957" fmla="*/ 84852 w 4630674"/>
              <a:gd name="connsiteY957" fmla="*/ 1525727 h 6858000"/>
              <a:gd name="connsiteX958" fmla="*/ 87778 w 4630674"/>
              <a:gd name="connsiteY958" fmla="*/ 1513644 h 6858000"/>
              <a:gd name="connsiteX959" fmla="*/ 80463 w 4630674"/>
              <a:gd name="connsiteY959" fmla="*/ 1512302 h 6858000"/>
              <a:gd name="connsiteX960" fmla="*/ 83389 w 4630674"/>
              <a:gd name="connsiteY960" fmla="*/ 1497534 h 6858000"/>
              <a:gd name="connsiteX961" fmla="*/ 86315 w 4630674"/>
              <a:gd name="connsiteY961" fmla="*/ 1497534 h 6858000"/>
              <a:gd name="connsiteX962" fmla="*/ 83389 w 4630674"/>
              <a:gd name="connsiteY962" fmla="*/ 1496191 h 6858000"/>
              <a:gd name="connsiteX963" fmla="*/ 83389 w 4630674"/>
              <a:gd name="connsiteY963" fmla="*/ 1489479 h 6858000"/>
              <a:gd name="connsiteX964" fmla="*/ 84852 w 4630674"/>
              <a:gd name="connsiteY964" fmla="*/ 1488136 h 6858000"/>
              <a:gd name="connsiteX965" fmla="*/ 83389 w 4630674"/>
              <a:gd name="connsiteY965" fmla="*/ 1488136 h 6858000"/>
              <a:gd name="connsiteX966" fmla="*/ 83389 w 4630674"/>
              <a:gd name="connsiteY966" fmla="*/ 1485451 h 6858000"/>
              <a:gd name="connsiteX967" fmla="*/ 92167 w 4630674"/>
              <a:gd name="connsiteY967" fmla="*/ 1482766 h 6858000"/>
              <a:gd name="connsiteX968" fmla="*/ 83389 w 4630674"/>
              <a:gd name="connsiteY968" fmla="*/ 1476054 h 6858000"/>
              <a:gd name="connsiteX969" fmla="*/ 83389 w 4630674"/>
              <a:gd name="connsiteY969" fmla="*/ 1473368 h 6858000"/>
              <a:gd name="connsiteX970" fmla="*/ 84852 w 4630674"/>
              <a:gd name="connsiteY970" fmla="*/ 1454573 h 6858000"/>
              <a:gd name="connsiteX971" fmla="*/ 83389 w 4630674"/>
              <a:gd name="connsiteY971" fmla="*/ 1455916 h 6858000"/>
              <a:gd name="connsiteX972" fmla="*/ 81926 w 4630674"/>
              <a:gd name="connsiteY972" fmla="*/ 1386104 h 6858000"/>
              <a:gd name="connsiteX973" fmla="*/ 76074 w 4630674"/>
              <a:gd name="connsiteY973" fmla="*/ 1378049 h 6858000"/>
              <a:gd name="connsiteX974" fmla="*/ 76074 w 4630674"/>
              <a:gd name="connsiteY974" fmla="*/ 1356568 h 6858000"/>
              <a:gd name="connsiteX975" fmla="*/ 79000 w 4630674"/>
              <a:gd name="connsiteY975" fmla="*/ 1332403 h 6858000"/>
              <a:gd name="connsiteX976" fmla="*/ 77537 w 4630674"/>
              <a:gd name="connsiteY976" fmla="*/ 1324348 h 6858000"/>
              <a:gd name="connsiteX977" fmla="*/ 77537 w 4630674"/>
              <a:gd name="connsiteY977" fmla="*/ 1310922 h 6858000"/>
              <a:gd name="connsiteX978" fmla="*/ 81926 w 4630674"/>
              <a:gd name="connsiteY978" fmla="*/ 1308237 h 6858000"/>
              <a:gd name="connsiteX979" fmla="*/ 77537 w 4630674"/>
              <a:gd name="connsiteY979" fmla="*/ 1305552 h 6858000"/>
              <a:gd name="connsiteX980" fmla="*/ 77537 w 4630674"/>
              <a:gd name="connsiteY980" fmla="*/ 1300182 h 6858000"/>
              <a:gd name="connsiteX981" fmla="*/ 77537 w 4630674"/>
              <a:gd name="connsiteY981" fmla="*/ 1292127 h 6858000"/>
              <a:gd name="connsiteX982" fmla="*/ 77537 w 4630674"/>
              <a:gd name="connsiteY982" fmla="*/ 1282729 h 6858000"/>
              <a:gd name="connsiteX983" fmla="*/ 81926 w 4630674"/>
              <a:gd name="connsiteY983" fmla="*/ 1278702 h 6858000"/>
              <a:gd name="connsiteX984" fmla="*/ 76074 w 4630674"/>
              <a:gd name="connsiteY984" fmla="*/ 1271989 h 6858000"/>
              <a:gd name="connsiteX985" fmla="*/ 74611 w 4630674"/>
              <a:gd name="connsiteY985" fmla="*/ 1234398 h 6858000"/>
              <a:gd name="connsiteX986" fmla="*/ 74611 w 4630674"/>
              <a:gd name="connsiteY986" fmla="*/ 1230370 h 6858000"/>
              <a:gd name="connsiteX987" fmla="*/ 80463 w 4630674"/>
              <a:gd name="connsiteY987" fmla="*/ 1222315 h 6858000"/>
              <a:gd name="connsiteX988" fmla="*/ 74611 w 4630674"/>
              <a:gd name="connsiteY988" fmla="*/ 1226343 h 6858000"/>
              <a:gd name="connsiteX989" fmla="*/ 74611 w 4630674"/>
              <a:gd name="connsiteY989" fmla="*/ 1222315 h 6858000"/>
              <a:gd name="connsiteX990" fmla="*/ 74611 w 4630674"/>
              <a:gd name="connsiteY990" fmla="*/ 1220973 h 6858000"/>
              <a:gd name="connsiteX991" fmla="*/ 83389 w 4630674"/>
              <a:gd name="connsiteY991" fmla="*/ 1216945 h 6858000"/>
              <a:gd name="connsiteX992" fmla="*/ 73148 w 4630674"/>
              <a:gd name="connsiteY992" fmla="*/ 1214260 h 6858000"/>
              <a:gd name="connsiteX993" fmla="*/ 71685 w 4630674"/>
              <a:gd name="connsiteY993" fmla="*/ 1212918 h 6858000"/>
              <a:gd name="connsiteX994" fmla="*/ 74611 w 4630674"/>
              <a:gd name="connsiteY994" fmla="*/ 1203520 h 6858000"/>
              <a:gd name="connsiteX995" fmla="*/ 79000 w 4630674"/>
              <a:gd name="connsiteY995" fmla="*/ 1202177 h 6858000"/>
              <a:gd name="connsiteX996" fmla="*/ 76074 w 4630674"/>
              <a:gd name="connsiteY996" fmla="*/ 1195465 h 6858000"/>
              <a:gd name="connsiteX997" fmla="*/ 77537 w 4630674"/>
              <a:gd name="connsiteY997" fmla="*/ 1191437 h 6858000"/>
              <a:gd name="connsiteX998" fmla="*/ 79000 w 4630674"/>
              <a:gd name="connsiteY998" fmla="*/ 1191437 h 6858000"/>
              <a:gd name="connsiteX999" fmla="*/ 77537 w 4630674"/>
              <a:gd name="connsiteY999" fmla="*/ 1183382 h 6858000"/>
              <a:gd name="connsiteX1000" fmla="*/ 79000 w 4630674"/>
              <a:gd name="connsiteY1000" fmla="*/ 1176669 h 6858000"/>
              <a:gd name="connsiteX1001" fmla="*/ 81926 w 4630674"/>
              <a:gd name="connsiteY1001" fmla="*/ 1175327 h 6858000"/>
              <a:gd name="connsiteX1002" fmla="*/ 79000 w 4630674"/>
              <a:gd name="connsiteY1002" fmla="*/ 1175327 h 6858000"/>
              <a:gd name="connsiteX1003" fmla="*/ 81926 w 4630674"/>
              <a:gd name="connsiteY1003" fmla="*/ 1159216 h 6858000"/>
              <a:gd name="connsiteX1004" fmla="*/ 83389 w 4630674"/>
              <a:gd name="connsiteY1004" fmla="*/ 1152504 h 6858000"/>
              <a:gd name="connsiteX1005" fmla="*/ 76074 w 4630674"/>
              <a:gd name="connsiteY1005" fmla="*/ 1152504 h 6858000"/>
              <a:gd name="connsiteX1006" fmla="*/ 84852 w 4630674"/>
              <a:gd name="connsiteY1006" fmla="*/ 1147134 h 6858000"/>
              <a:gd name="connsiteX1007" fmla="*/ 83389 w 4630674"/>
              <a:gd name="connsiteY1007" fmla="*/ 1139078 h 6858000"/>
              <a:gd name="connsiteX1008" fmla="*/ 86315 w 4630674"/>
              <a:gd name="connsiteY1008" fmla="*/ 1139078 h 6858000"/>
              <a:gd name="connsiteX1009" fmla="*/ 105333 w 4630674"/>
              <a:gd name="connsiteY1009" fmla="*/ 1124311 h 6858000"/>
              <a:gd name="connsiteX1010" fmla="*/ 108259 w 4630674"/>
              <a:gd name="connsiteY1010" fmla="*/ 1128338 h 6858000"/>
              <a:gd name="connsiteX1011" fmla="*/ 115574 w 4630674"/>
              <a:gd name="connsiteY1011" fmla="*/ 1110885 h 6858000"/>
              <a:gd name="connsiteX1012" fmla="*/ 84852 w 4630674"/>
              <a:gd name="connsiteY1012" fmla="*/ 1133708 h 6858000"/>
              <a:gd name="connsiteX1013" fmla="*/ 83389 w 4630674"/>
              <a:gd name="connsiteY1013" fmla="*/ 1132366 h 6858000"/>
              <a:gd name="connsiteX1014" fmla="*/ 83389 w 4630674"/>
              <a:gd name="connsiteY1014" fmla="*/ 1122968 h 6858000"/>
              <a:gd name="connsiteX1015" fmla="*/ 86315 w 4630674"/>
              <a:gd name="connsiteY1015" fmla="*/ 1121625 h 6858000"/>
              <a:gd name="connsiteX1016" fmla="*/ 84852 w 4630674"/>
              <a:gd name="connsiteY1016" fmla="*/ 1121625 h 6858000"/>
              <a:gd name="connsiteX1017" fmla="*/ 98019 w 4630674"/>
              <a:gd name="connsiteY1017" fmla="*/ 1110885 h 6858000"/>
              <a:gd name="connsiteX1018" fmla="*/ 83389 w 4630674"/>
              <a:gd name="connsiteY1018" fmla="*/ 1114913 h 6858000"/>
              <a:gd name="connsiteX1019" fmla="*/ 83389 w 4630674"/>
              <a:gd name="connsiteY1019" fmla="*/ 1112228 h 6858000"/>
              <a:gd name="connsiteX1020" fmla="*/ 92167 w 4630674"/>
              <a:gd name="connsiteY1020" fmla="*/ 1108200 h 6858000"/>
              <a:gd name="connsiteX1021" fmla="*/ 83389 w 4630674"/>
              <a:gd name="connsiteY1021" fmla="*/ 1109543 h 6858000"/>
              <a:gd name="connsiteX1022" fmla="*/ 83389 w 4630674"/>
              <a:gd name="connsiteY1022" fmla="*/ 1105515 h 6858000"/>
              <a:gd name="connsiteX1023" fmla="*/ 95093 w 4630674"/>
              <a:gd name="connsiteY1023" fmla="*/ 1102830 h 6858000"/>
              <a:gd name="connsiteX1024" fmla="*/ 102407 w 4630674"/>
              <a:gd name="connsiteY1024" fmla="*/ 1092090 h 6858000"/>
              <a:gd name="connsiteX1025" fmla="*/ 96294 w 4630674"/>
              <a:gd name="connsiteY1025" fmla="*/ 1089986 h 6858000"/>
              <a:gd name="connsiteX1026" fmla="*/ 102407 w 4630674"/>
              <a:gd name="connsiteY1026" fmla="*/ 1088062 h 6858000"/>
              <a:gd name="connsiteX1027" fmla="*/ 89241 w 4630674"/>
              <a:gd name="connsiteY1027" fmla="*/ 1085377 h 6858000"/>
              <a:gd name="connsiteX1028" fmla="*/ 89241 w 4630674"/>
              <a:gd name="connsiteY1028" fmla="*/ 1073294 h 6858000"/>
              <a:gd name="connsiteX1029" fmla="*/ 86315 w 4630674"/>
              <a:gd name="connsiteY1029" fmla="*/ 1071952 h 6858000"/>
              <a:gd name="connsiteX1030" fmla="*/ 90704 w 4630674"/>
              <a:gd name="connsiteY1030" fmla="*/ 1070609 h 6858000"/>
              <a:gd name="connsiteX1031" fmla="*/ 95093 w 4630674"/>
              <a:gd name="connsiteY1031" fmla="*/ 1069267 h 6858000"/>
              <a:gd name="connsiteX1032" fmla="*/ 108259 w 4630674"/>
              <a:gd name="connsiteY1032" fmla="*/ 1078664 h 6858000"/>
              <a:gd name="connsiteX1033" fmla="*/ 111185 w 4630674"/>
              <a:gd name="connsiteY1033" fmla="*/ 1047786 h 6858000"/>
              <a:gd name="connsiteX1034" fmla="*/ 111185 w 4630674"/>
              <a:gd name="connsiteY1034" fmla="*/ 1035704 h 6858000"/>
              <a:gd name="connsiteX1035" fmla="*/ 99481 w 4630674"/>
              <a:gd name="connsiteY1035" fmla="*/ 1028991 h 6858000"/>
              <a:gd name="connsiteX1036" fmla="*/ 102407 w 4630674"/>
              <a:gd name="connsiteY1036" fmla="*/ 1027648 h 6858000"/>
              <a:gd name="connsiteX1037" fmla="*/ 100944 w 4630674"/>
              <a:gd name="connsiteY1037" fmla="*/ 1022278 h 6858000"/>
              <a:gd name="connsiteX1038" fmla="*/ 98019 w 4630674"/>
              <a:gd name="connsiteY1038" fmla="*/ 1022278 h 6858000"/>
              <a:gd name="connsiteX1039" fmla="*/ 89241 w 4630674"/>
              <a:gd name="connsiteY1039" fmla="*/ 1008853 h 6858000"/>
              <a:gd name="connsiteX1040" fmla="*/ 89241 w 4630674"/>
              <a:gd name="connsiteY1040" fmla="*/ 1006168 h 6858000"/>
              <a:gd name="connsiteX1041" fmla="*/ 106796 w 4630674"/>
              <a:gd name="connsiteY1041" fmla="*/ 1000798 h 6858000"/>
              <a:gd name="connsiteX1042" fmla="*/ 90704 w 4630674"/>
              <a:gd name="connsiteY1042" fmla="*/ 991400 h 6858000"/>
              <a:gd name="connsiteX1043" fmla="*/ 90704 w 4630674"/>
              <a:gd name="connsiteY1043" fmla="*/ 990057 h 6858000"/>
              <a:gd name="connsiteX1044" fmla="*/ 92167 w 4630674"/>
              <a:gd name="connsiteY1044" fmla="*/ 964549 h 6858000"/>
              <a:gd name="connsiteX1045" fmla="*/ 90704 w 4630674"/>
              <a:gd name="connsiteY1045" fmla="*/ 964549 h 6858000"/>
              <a:gd name="connsiteX1046" fmla="*/ 87778 w 4630674"/>
              <a:gd name="connsiteY1046" fmla="*/ 961864 h 6858000"/>
              <a:gd name="connsiteX1047" fmla="*/ 95093 w 4630674"/>
              <a:gd name="connsiteY1047" fmla="*/ 960522 h 6858000"/>
              <a:gd name="connsiteX1048" fmla="*/ 112648 w 4630674"/>
              <a:gd name="connsiteY1048" fmla="*/ 957837 h 6858000"/>
              <a:gd name="connsiteX1049" fmla="*/ 106796 w 4630674"/>
              <a:gd name="connsiteY1049" fmla="*/ 952467 h 6858000"/>
              <a:gd name="connsiteX1050" fmla="*/ 96556 w 4630674"/>
              <a:gd name="connsiteY1050" fmla="*/ 953809 h 6858000"/>
              <a:gd name="connsiteX1051" fmla="*/ 89241 w 4630674"/>
              <a:gd name="connsiteY1051" fmla="*/ 951124 h 6858000"/>
              <a:gd name="connsiteX1052" fmla="*/ 103870 w 4630674"/>
              <a:gd name="connsiteY1052" fmla="*/ 940384 h 6858000"/>
              <a:gd name="connsiteX1053" fmla="*/ 90704 w 4630674"/>
              <a:gd name="connsiteY1053" fmla="*/ 944411 h 6858000"/>
              <a:gd name="connsiteX1054" fmla="*/ 89241 w 4630674"/>
              <a:gd name="connsiteY1054" fmla="*/ 943069 h 6858000"/>
              <a:gd name="connsiteX1055" fmla="*/ 90704 w 4630674"/>
              <a:gd name="connsiteY1055" fmla="*/ 936356 h 6858000"/>
              <a:gd name="connsiteX1056" fmla="*/ 99481 w 4630674"/>
              <a:gd name="connsiteY1056" fmla="*/ 933671 h 6858000"/>
              <a:gd name="connsiteX1057" fmla="*/ 100944 w 4630674"/>
              <a:gd name="connsiteY1057" fmla="*/ 920246 h 6858000"/>
              <a:gd name="connsiteX1058" fmla="*/ 90704 w 4630674"/>
              <a:gd name="connsiteY1058" fmla="*/ 918903 h 6858000"/>
              <a:gd name="connsiteX1059" fmla="*/ 84852 w 4630674"/>
              <a:gd name="connsiteY1059" fmla="*/ 912191 h 6858000"/>
              <a:gd name="connsiteX1060" fmla="*/ 86315 w 4630674"/>
              <a:gd name="connsiteY1060" fmla="*/ 906821 h 6858000"/>
              <a:gd name="connsiteX1061" fmla="*/ 87778 w 4630674"/>
              <a:gd name="connsiteY1061" fmla="*/ 906821 h 6858000"/>
              <a:gd name="connsiteX1062" fmla="*/ 92167 w 4630674"/>
              <a:gd name="connsiteY1062" fmla="*/ 910848 h 6858000"/>
              <a:gd name="connsiteX1063" fmla="*/ 99481 w 4630674"/>
              <a:gd name="connsiteY1063" fmla="*/ 918903 h 6858000"/>
              <a:gd name="connsiteX1064" fmla="*/ 99481 w 4630674"/>
              <a:gd name="connsiteY1064" fmla="*/ 910848 h 6858000"/>
              <a:gd name="connsiteX1065" fmla="*/ 103870 w 4630674"/>
              <a:gd name="connsiteY1065" fmla="*/ 905478 h 6858000"/>
              <a:gd name="connsiteX1066" fmla="*/ 98019 w 4630674"/>
              <a:gd name="connsiteY1066" fmla="*/ 905478 h 6858000"/>
              <a:gd name="connsiteX1067" fmla="*/ 103870 w 4630674"/>
              <a:gd name="connsiteY1067" fmla="*/ 897423 h 6858000"/>
              <a:gd name="connsiteX1068" fmla="*/ 100944 w 4630674"/>
              <a:gd name="connsiteY1068" fmla="*/ 893395 h 6858000"/>
              <a:gd name="connsiteX1069" fmla="*/ 90704 w 4630674"/>
              <a:gd name="connsiteY1069" fmla="*/ 892053 h 6858000"/>
              <a:gd name="connsiteX1070" fmla="*/ 90704 w 4630674"/>
              <a:gd name="connsiteY1070" fmla="*/ 874600 h 6858000"/>
              <a:gd name="connsiteX1071" fmla="*/ 98019 w 4630674"/>
              <a:gd name="connsiteY1071" fmla="*/ 871915 h 6858000"/>
              <a:gd name="connsiteX1072" fmla="*/ 90704 w 4630674"/>
              <a:gd name="connsiteY1072" fmla="*/ 870572 h 6858000"/>
              <a:gd name="connsiteX1073" fmla="*/ 89241 w 4630674"/>
              <a:gd name="connsiteY1073" fmla="*/ 866545 h 6858000"/>
              <a:gd name="connsiteX1074" fmla="*/ 99481 w 4630674"/>
              <a:gd name="connsiteY1074" fmla="*/ 865202 h 6858000"/>
              <a:gd name="connsiteX1075" fmla="*/ 89241 w 4630674"/>
              <a:gd name="connsiteY1075" fmla="*/ 863860 h 6858000"/>
              <a:gd name="connsiteX1076" fmla="*/ 89241 w 4630674"/>
              <a:gd name="connsiteY1076" fmla="*/ 861175 h 6858000"/>
              <a:gd name="connsiteX1077" fmla="*/ 106796 w 4630674"/>
              <a:gd name="connsiteY1077" fmla="*/ 804788 h 6858000"/>
              <a:gd name="connsiteX1078" fmla="*/ 121426 w 4630674"/>
              <a:gd name="connsiteY1078" fmla="*/ 807473 h 6858000"/>
              <a:gd name="connsiteX1079" fmla="*/ 125815 w 4630674"/>
              <a:gd name="connsiteY1079" fmla="*/ 785993 h 6858000"/>
              <a:gd name="connsiteX1080" fmla="*/ 114111 w 4630674"/>
              <a:gd name="connsiteY1080" fmla="*/ 787335 h 6858000"/>
              <a:gd name="connsiteX1081" fmla="*/ 105333 w 4630674"/>
              <a:gd name="connsiteY1081" fmla="*/ 779280 h 6858000"/>
              <a:gd name="connsiteX1082" fmla="*/ 117037 w 4630674"/>
              <a:gd name="connsiteY1082" fmla="*/ 780623 h 6858000"/>
              <a:gd name="connsiteX1083" fmla="*/ 121426 w 4630674"/>
              <a:gd name="connsiteY1083" fmla="*/ 769882 h 6858000"/>
              <a:gd name="connsiteX1084" fmla="*/ 111185 w 4630674"/>
              <a:gd name="connsiteY1084" fmla="*/ 772568 h 6858000"/>
              <a:gd name="connsiteX1085" fmla="*/ 106796 w 4630674"/>
              <a:gd name="connsiteY1085" fmla="*/ 764512 h 6858000"/>
              <a:gd name="connsiteX1086" fmla="*/ 119963 w 4630674"/>
              <a:gd name="connsiteY1086" fmla="*/ 763170 h 6858000"/>
              <a:gd name="connsiteX1087" fmla="*/ 109722 w 4630674"/>
              <a:gd name="connsiteY1087" fmla="*/ 757800 h 6858000"/>
              <a:gd name="connsiteX1088" fmla="*/ 125815 w 4630674"/>
              <a:gd name="connsiteY1088" fmla="*/ 753772 h 6858000"/>
              <a:gd name="connsiteX1089" fmla="*/ 122889 w 4630674"/>
              <a:gd name="connsiteY1089" fmla="*/ 717524 h 6858000"/>
              <a:gd name="connsiteX1090" fmla="*/ 114111 w 4630674"/>
              <a:gd name="connsiteY1090" fmla="*/ 720209 h 6858000"/>
              <a:gd name="connsiteX1091" fmla="*/ 111185 w 4630674"/>
              <a:gd name="connsiteY1091" fmla="*/ 710811 h 6858000"/>
              <a:gd name="connsiteX1092" fmla="*/ 122889 w 4630674"/>
              <a:gd name="connsiteY1092" fmla="*/ 712154 h 6858000"/>
              <a:gd name="connsiteX1093" fmla="*/ 112648 w 4630674"/>
              <a:gd name="connsiteY1093" fmla="*/ 687988 h 6858000"/>
              <a:gd name="connsiteX1094" fmla="*/ 118500 w 4630674"/>
              <a:gd name="connsiteY1094" fmla="*/ 678590 h 6858000"/>
              <a:gd name="connsiteX1095" fmla="*/ 105333 w 4630674"/>
              <a:gd name="connsiteY1095" fmla="*/ 674563 h 6858000"/>
              <a:gd name="connsiteX1096" fmla="*/ 99481 w 4630674"/>
              <a:gd name="connsiteY1096" fmla="*/ 704098 h 6858000"/>
              <a:gd name="connsiteX1097" fmla="*/ 103870 w 4630674"/>
              <a:gd name="connsiteY1097" fmla="*/ 701413 h 6858000"/>
              <a:gd name="connsiteX1098" fmla="*/ 108259 w 4630674"/>
              <a:gd name="connsiteY1098" fmla="*/ 709469 h 6858000"/>
              <a:gd name="connsiteX1099" fmla="*/ 89241 w 4630674"/>
              <a:gd name="connsiteY1099" fmla="*/ 717524 h 6858000"/>
              <a:gd name="connsiteX1100" fmla="*/ 89241 w 4630674"/>
              <a:gd name="connsiteY1100" fmla="*/ 716181 h 6858000"/>
              <a:gd name="connsiteX1101" fmla="*/ 98019 w 4630674"/>
              <a:gd name="connsiteY1101" fmla="*/ 673220 h 6858000"/>
              <a:gd name="connsiteX1102" fmla="*/ 90704 w 4630674"/>
              <a:gd name="connsiteY1102" fmla="*/ 671878 h 6858000"/>
              <a:gd name="connsiteX1103" fmla="*/ 89241 w 4630674"/>
              <a:gd name="connsiteY1103" fmla="*/ 670535 h 6858000"/>
              <a:gd name="connsiteX1104" fmla="*/ 102407 w 4630674"/>
              <a:gd name="connsiteY1104" fmla="*/ 669193 h 6858000"/>
              <a:gd name="connsiteX1105" fmla="*/ 100944 w 4630674"/>
              <a:gd name="connsiteY1105" fmla="*/ 646370 h 6858000"/>
              <a:gd name="connsiteX1106" fmla="*/ 92167 w 4630674"/>
              <a:gd name="connsiteY1106" fmla="*/ 632944 h 6858000"/>
              <a:gd name="connsiteX1107" fmla="*/ 121426 w 4630674"/>
              <a:gd name="connsiteY1107" fmla="*/ 636972 h 6858000"/>
              <a:gd name="connsiteX1108" fmla="*/ 130204 w 4630674"/>
              <a:gd name="connsiteY1108" fmla="*/ 646370 h 6858000"/>
              <a:gd name="connsiteX1109" fmla="*/ 140444 w 4630674"/>
              <a:gd name="connsiteY1109" fmla="*/ 639657 h 6858000"/>
              <a:gd name="connsiteX1110" fmla="*/ 124352 w 4630674"/>
              <a:gd name="connsiteY1110" fmla="*/ 632944 h 6858000"/>
              <a:gd name="connsiteX1111" fmla="*/ 119963 w 4630674"/>
              <a:gd name="connsiteY1111" fmla="*/ 619519 h 6858000"/>
              <a:gd name="connsiteX1112" fmla="*/ 122889 w 4630674"/>
              <a:gd name="connsiteY1112" fmla="*/ 595354 h 6858000"/>
              <a:gd name="connsiteX1113" fmla="*/ 125815 w 4630674"/>
              <a:gd name="connsiteY1113" fmla="*/ 583271 h 6858000"/>
              <a:gd name="connsiteX1114" fmla="*/ 138982 w 4630674"/>
              <a:gd name="connsiteY1114" fmla="*/ 584613 h 6858000"/>
              <a:gd name="connsiteX1115" fmla="*/ 136056 w 4630674"/>
              <a:gd name="connsiteY1115" fmla="*/ 560448 h 6858000"/>
              <a:gd name="connsiteX1116" fmla="*/ 121426 w 4630674"/>
              <a:gd name="connsiteY1116" fmla="*/ 559105 h 6858000"/>
              <a:gd name="connsiteX1117" fmla="*/ 121426 w 4630674"/>
              <a:gd name="connsiteY1117" fmla="*/ 552393 h 6858000"/>
              <a:gd name="connsiteX1118" fmla="*/ 134593 w 4630674"/>
              <a:gd name="connsiteY1118" fmla="*/ 551050 h 6858000"/>
              <a:gd name="connsiteX1119" fmla="*/ 127278 w 4630674"/>
              <a:gd name="connsiteY1119" fmla="*/ 544337 h 6858000"/>
              <a:gd name="connsiteX1120" fmla="*/ 141907 w 4630674"/>
              <a:gd name="connsiteY1120" fmla="*/ 542995 h 6858000"/>
              <a:gd name="connsiteX1121" fmla="*/ 134593 w 4630674"/>
              <a:gd name="connsiteY1121" fmla="*/ 521514 h 6858000"/>
              <a:gd name="connsiteX1122" fmla="*/ 149222 w 4630674"/>
              <a:gd name="connsiteY1122" fmla="*/ 517487 h 6858000"/>
              <a:gd name="connsiteX1123" fmla="*/ 147759 w 4630674"/>
              <a:gd name="connsiteY1123" fmla="*/ 510774 h 6858000"/>
              <a:gd name="connsiteX1124" fmla="*/ 141907 w 4630674"/>
              <a:gd name="connsiteY1124" fmla="*/ 489294 h 6858000"/>
              <a:gd name="connsiteX1125" fmla="*/ 133130 w 4630674"/>
              <a:gd name="connsiteY1125" fmla="*/ 471841 h 6858000"/>
              <a:gd name="connsiteX1126" fmla="*/ 144833 w 4630674"/>
              <a:gd name="connsiteY1126" fmla="*/ 470498 h 6858000"/>
              <a:gd name="connsiteX1127" fmla="*/ 130204 w 4630674"/>
              <a:gd name="connsiteY1127" fmla="*/ 454388 h 6858000"/>
              <a:gd name="connsiteX1128" fmla="*/ 121426 w 4630674"/>
              <a:gd name="connsiteY1128" fmla="*/ 462443 h 6858000"/>
              <a:gd name="connsiteX1129" fmla="*/ 112648 w 4630674"/>
              <a:gd name="connsiteY1129" fmla="*/ 454388 h 6858000"/>
              <a:gd name="connsiteX1130" fmla="*/ 106796 w 4630674"/>
              <a:gd name="connsiteY1130" fmla="*/ 462443 h 6858000"/>
              <a:gd name="connsiteX1131" fmla="*/ 95093 w 4630674"/>
              <a:gd name="connsiteY1131" fmla="*/ 458415 h 6858000"/>
              <a:gd name="connsiteX1132" fmla="*/ 95093 w 4630674"/>
              <a:gd name="connsiteY1132" fmla="*/ 446333 h 6858000"/>
              <a:gd name="connsiteX1133" fmla="*/ 112648 w 4630674"/>
              <a:gd name="connsiteY1133" fmla="*/ 442305 h 6858000"/>
              <a:gd name="connsiteX1134" fmla="*/ 121426 w 4630674"/>
              <a:gd name="connsiteY1134" fmla="*/ 428880 h 6858000"/>
              <a:gd name="connsiteX1135" fmla="*/ 106796 w 4630674"/>
              <a:gd name="connsiteY1135" fmla="*/ 423510 h 6858000"/>
              <a:gd name="connsiteX1136" fmla="*/ 147759 w 4630674"/>
              <a:gd name="connsiteY1136" fmla="*/ 444990 h 6858000"/>
              <a:gd name="connsiteX1137" fmla="*/ 158000 w 4630674"/>
              <a:gd name="connsiteY1137" fmla="*/ 432907 h 6858000"/>
              <a:gd name="connsiteX1138" fmla="*/ 150685 w 4630674"/>
              <a:gd name="connsiteY1138" fmla="*/ 426195 h 6858000"/>
              <a:gd name="connsiteX1139" fmla="*/ 138982 w 4630674"/>
              <a:gd name="connsiteY1139" fmla="*/ 424852 h 6858000"/>
              <a:gd name="connsiteX1140" fmla="*/ 152148 w 4630674"/>
              <a:gd name="connsiteY1140" fmla="*/ 416797 h 6858000"/>
              <a:gd name="connsiteX1141" fmla="*/ 150685 w 4630674"/>
              <a:gd name="connsiteY1141" fmla="*/ 392631 h 6858000"/>
              <a:gd name="connsiteX1142" fmla="*/ 138982 w 4630674"/>
              <a:gd name="connsiteY1142" fmla="*/ 383234 h 6858000"/>
              <a:gd name="connsiteX1143" fmla="*/ 133130 w 4630674"/>
              <a:gd name="connsiteY1143" fmla="*/ 396659 h 6858000"/>
              <a:gd name="connsiteX1144" fmla="*/ 134593 w 4630674"/>
              <a:gd name="connsiteY1144" fmla="*/ 380549 h 6858000"/>
              <a:gd name="connsiteX1145" fmla="*/ 119963 w 4630674"/>
              <a:gd name="connsiteY1145" fmla="*/ 375179 h 6858000"/>
              <a:gd name="connsiteX1146" fmla="*/ 130204 w 4630674"/>
              <a:gd name="connsiteY1146" fmla="*/ 376521 h 6858000"/>
              <a:gd name="connsiteX1147" fmla="*/ 112648 w 4630674"/>
              <a:gd name="connsiteY1147" fmla="*/ 373836 h 6858000"/>
              <a:gd name="connsiteX1148" fmla="*/ 119963 w 4630674"/>
              <a:gd name="connsiteY1148" fmla="*/ 383234 h 6858000"/>
              <a:gd name="connsiteX1149" fmla="*/ 103870 w 4630674"/>
              <a:gd name="connsiteY1149" fmla="*/ 385919 h 6858000"/>
              <a:gd name="connsiteX1150" fmla="*/ 105333 w 4630674"/>
              <a:gd name="connsiteY1150" fmla="*/ 368466 h 6858000"/>
              <a:gd name="connsiteX1151" fmla="*/ 134593 w 4630674"/>
              <a:gd name="connsiteY1151" fmla="*/ 368466 h 6858000"/>
              <a:gd name="connsiteX1152" fmla="*/ 122889 w 4630674"/>
              <a:gd name="connsiteY1152" fmla="*/ 361753 h 6858000"/>
              <a:gd name="connsiteX1153" fmla="*/ 138982 w 4630674"/>
              <a:gd name="connsiteY1153" fmla="*/ 357726 h 6858000"/>
              <a:gd name="connsiteX1154" fmla="*/ 121426 w 4630674"/>
              <a:gd name="connsiteY1154" fmla="*/ 351013 h 6858000"/>
              <a:gd name="connsiteX1155" fmla="*/ 131667 w 4630674"/>
              <a:gd name="connsiteY1155" fmla="*/ 336245 h 6858000"/>
              <a:gd name="connsiteX1156" fmla="*/ 137519 w 4630674"/>
              <a:gd name="connsiteY1156" fmla="*/ 379206 h 6858000"/>
              <a:gd name="connsiteX1157" fmla="*/ 163852 w 4630674"/>
              <a:gd name="connsiteY1157" fmla="*/ 388604 h 6858000"/>
              <a:gd name="connsiteX1158" fmla="*/ 171167 w 4630674"/>
              <a:gd name="connsiteY1158" fmla="*/ 383234 h 6858000"/>
              <a:gd name="connsiteX1159" fmla="*/ 177019 w 4630674"/>
              <a:gd name="connsiteY1159" fmla="*/ 367123 h 6858000"/>
              <a:gd name="connsiteX1160" fmla="*/ 150685 w 4630674"/>
              <a:gd name="connsiteY1160" fmla="*/ 365781 h 6858000"/>
              <a:gd name="connsiteX1161" fmla="*/ 150685 w 4630674"/>
              <a:gd name="connsiteY1161" fmla="*/ 356383 h 6858000"/>
              <a:gd name="connsiteX1162" fmla="*/ 162389 w 4630674"/>
              <a:gd name="connsiteY1162" fmla="*/ 357726 h 6858000"/>
              <a:gd name="connsiteX1163" fmla="*/ 166778 w 4630674"/>
              <a:gd name="connsiteY1163" fmla="*/ 364438 h 6858000"/>
              <a:gd name="connsiteX1164" fmla="*/ 179945 w 4630674"/>
              <a:gd name="connsiteY1164" fmla="*/ 361753 h 6858000"/>
              <a:gd name="connsiteX1165" fmla="*/ 188722 w 4630674"/>
              <a:gd name="connsiteY1165" fmla="*/ 349670 h 6858000"/>
              <a:gd name="connsiteX1166" fmla="*/ 177019 w 4630674"/>
              <a:gd name="connsiteY1166" fmla="*/ 325505 h 6858000"/>
              <a:gd name="connsiteX1167" fmla="*/ 163852 w 4630674"/>
              <a:gd name="connsiteY1167" fmla="*/ 329532 h 6858000"/>
              <a:gd name="connsiteX1168" fmla="*/ 149222 w 4630674"/>
              <a:gd name="connsiteY1168" fmla="*/ 302682 h 6858000"/>
              <a:gd name="connsiteX1169" fmla="*/ 165315 w 4630674"/>
              <a:gd name="connsiteY1169" fmla="*/ 301339 h 6858000"/>
              <a:gd name="connsiteX1170" fmla="*/ 165315 w 4630674"/>
              <a:gd name="connsiteY1170" fmla="*/ 321477 h 6858000"/>
              <a:gd name="connsiteX1171" fmla="*/ 184333 w 4630674"/>
              <a:gd name="connsiteY1171" fmla="*/ 322820 h 6858000"/>
              <a:gd name="connsiteX1172" fmla="*/ 184333 w 4630674"/>
              <a:gd name="connsiteY1172" fmla="*/ 317450 h 6858000"/>
              <a:gd name="connsiteX1173" fmla="*/ 175556 w 4630674"/>
              <a:gd name="connsiteY1173" fmla="*/ 317450 h 6858000"/>
              <a:gd name="connsiteX1174" fmla="*/ 162389 w 4630674"/>
              <a:gd name="connsiteY1174" fmla="*/ 286571 h 6858000"/>
              <a:gd name="connsiteX1175" fmla="*/ 191648 w 4630674"/>
              <a:gd name="connsiteY1175" fmla="*/ 274489 h 6858000"/>
              <a:gd name="connsiteX1176" fmla="*/ 190185 w 4630674"/>
              <a:gd name="connsiteY1176" fmla="*/ 267776 h 6858000"/>
              <a:gd name="connsiteX1177" fmla="*/ 179945 w 4630674"/>
              <a:gd name="connsiteY1177" fmla="*/ 275831 h 6858000"/>
              <a:gd name="connsiteX1178" fmla="*/ 147759 w 4630674"/>
              <a:gd name="connsiteY1178" fmla="*/ 263748 h 6858000"/>
              <a:gd name="connsiteX1179" fmla="*/ 172630 w 4630674"/>
              <a:gd name="connsiteY1179" fmla="*/ 269119 h 6858000"/>
              <a:gd name="connsiteX1180" fmla="*/ 165315 w 4630674"/>
              <a:gd name="connsiteY1180" fmla="*/ 257036 h 6858000"/>
              <a:gd name="connsiteX1181" fmla="*/ 147759 w 4630674"/>
              <a:gd name="connsiteY1181" fmla="*/ 258378 h 6858000"/>
              <a:gd name="connsiteX1182" fmla="*/ 146296 w 4630674"/>
              <a:gd name="connsiteY1182" fmla="*/ 250323 h 6858000"/>
              <a:gd name="connsiteX1183" fmla="*/ 137519 w 4630674"/>
              <a:gd name="connsiteY1183" fmla="*/ 266434 h 6858000"/>
              <a:gd name="connsiteX1184" fmla="*/ 155074 w 4630674"/>
              <a:gd name="connsiteY1184" fmla="*/ 285229 h 6858000"/>
              <a:gd name="connsiteX1185" fmla="*/ 149222 w 4630674"/>
              <a:gd name="connsiteY1185" fmla="*/ 277174 h 6858000"/>
              <a:gd name="connsiteX1186" fmla="*/ 146296 w 4630674"/>
              <a:gd name="connsiteY1186" fmla="*/ 282544 h 6858000"/>
              <a:gd name="connsiteX1187" fmla="*/ 127278 w 4630674"/>
              <a:gd name="connsiteY1187" fmla="*/ 227500 h 6858000"/>
              <a:gd name="connsiteX1188" fmla="*/ 141907 w 4630674"/>
              <a:gd name="connsiteY1188" fmla="*/ 216760 h 6858000"/>
              <a:gd name="connsiteX1189" fmla="*/ 156537 w 4630674"/>
              <a:gd name="connsiteY1189" fmla="*/ 242268 h 6858000"/>
              <a:gd name="connsiteX1190" fmla="*/ 177019 w 4630674"/>
              <a:gd name="connsiteY1190" fmla="*/ 235555 h 6858000"/>
              <a:gd name="connsiteX1191" fmla="*/ 152148 w 4630674"/>
              <a:gd name="connsiteY1191" fmla="*/ 232870 h 6858000"/>
              <a:gd name="connsiteX1192" fmla="*/ 152148 w 4630674"/>
              <a:gd name="connsiteY1192" fmla="*/ 207362 h 6858000"/>
              <a:gd name="connsiteX1193" fmla="*/ 137519 w 4630674"/>
              <a:gd name="connsiteY1193" fmla="*/ 210047 h 6858000"/>
              <a:gd name="connsiteX1194" fmla="*/ 134593 w 4630674"/>
              <a:gd name="connsiteY1194" fmla="*/ 220787 h 6858000"/>
              <a:gd name="connsiteX1195" fmla="*/ 119963 w 4630674"/>
              <a:gd name="connsiteY1195" fmla="*/ 212732 h 6858000"/>
              <a:gd name="connsiteX1196" fmla="*/ 130204 w 4630674"/>
              <a:gd name="connsiteY1196" fmla="*/ 212732 h 6858000"/>
              <a:gd name="connsiteX1197" fmla="*/ 121426 w 4630674"/>
              <a:gd name="connsiteY1197" fmla="*/ 203335 h 6858000"/>
              <a:gd name="connsiteX1198" fmla="*/ 143370 w 4630674"/>
              <a:gd name="connsiteY1198" fmla="*/ 204677 h 6858000"/>
              <a:gd name="connsiteX1199" fmla="*/ 124352 w 4630674"/>
              <a:gd name="connsiteY1199" fmla="*/ 169771 h 6858000"/>
              <a:gd name="connsiteX1200" fmla="*/ 141907 w 4630674"/>
              <a:gd name="connsiteY1200" fmla="*/ 165744 h 6858000"/>
              <a:gd name="connsiteX1201" fmla="*/ 130204 w 4630674"/>
              <a:gd name="connsiteY1201" fmla="*/ 150976 h 6858000"/>
              <a:gd name="connsiteX1202" fmla="*/ 115574 w 4630674"/>
              <a:gd name="connsiteY1202" fmla="*/ 156346 h 6858000"/>
              <a:gd name="connsiteX1203" fmla="*/ 105333 w 4630674"/>
              <a:gd name="connsiteY1203" fmla="*/ 138893 h 6858000"/>
              <a:gd name="connsiteX1204" fmla="*/ 119963 w 4630674"/>
              <a:gd name="connsiteY1204" fmla="*/ 149633 h 6858000"/>
              <a:gd name="connsiteX1205" fmla="*/ 141907 w 4630674"/>
              <a:gd name="connsiteY1205" fmla="*/ 148291 h 6858000"/>
              <a:gd name="connsiteX1206" fmla="*/ 119963 w 4630674"/>
              <a:gd name="connsiteY1206" fmla="*/ 126810 h 6858000"/>
              <a:gd name="connsiteX1207" fmla="*/ 118500 w 4630674"/>
              <a:gd name="connsiteY1207" fmla="*/ 134866 h 6858000"/>
              <a:gd name="connsiteX1208" fmla="*/ 105333 w 4630674"/>
              <a:gd name="connsiteY1208" fmla="*/ 124125 h 6858000"/>
              <a:gd name="connsiteX1209" fmla="*/ 118500 w 4630674"/>
              <a:gd name="connsiteY1209" fmla="*/ 120098 h 6858000"/>
              <a:gd name="connsiteX1210" fmla="*/ 106796 w 4630674"/>
              <a:gd name="connsiteY1210" fmla="*/ 98617 h 6858000"/>
              <a:gd name="connsiteX1211" fmla="*/ 130204 w 4630674"/>
              <a:gd name="connsiteY1211" fmla="*/ 109357 h 6858000"/>
              <a:gd name="connsiteX1212" fmla="*/ 128741 w 4630674"/>
              <a:gd name="connsiteY1212" fmla="*/ 105330 h 6858000"/>
              <a:gd name="connsiteX1213" fmla="*/ 143370 w 4630674"/>
              <a:gd name="connsiteY1213" fmla="*/ 102645 h 6858000"/>
              <a:gd name="connsiteX1214" fmla="*/ 131667 w 4630674"/>
              <a:gd name="connsiteY1214" fmla="*/ 93247 h 6858000"/>
              <a:gd name="connsiteX1215" fmla="*/ 131667 w 4630674"/>
              <a:gd name="connsiteY1215" fmla="*/ 81164 h 6858000"/>
              <a:gd name="connsiteX1216" fmla="*/ 141907 w 4630674"/>
              <a:gd name="connsiteY1216" fmla="*/ 86534 h 6858000"/>
              <a:gd name="connsiteX1217" fmla="*/ 150685 w 4630674"/>
              <a:gd name="connsiteY1217" fmla="*/ 67739 h 6858000"/>
              <a:gd name="connsiteX1218" fmla="*/ 136056 w 4630674"/>
              <a:gd name="connsiteY1218" fmla="*/ 61026 h 6858000"/>
              <a:gd name="connsiteX1219" fmla="*/ 124352 w 4630674"/>
              <a:gd name="connsiteY1219" fmla="*/ 65054 h 6858000"/>
              <a:gd name="connsiteX1220" fmla="*/ 134593 w 4630674"/>
              <a:gd name="connsiteY1220" fmla="*/ 56999 h 6858000"/>
              <a:gd name="connsiteX1221" fmla="*/ 141907 w 4630674"/>
              <a:gd name="connsiteY1221" fmla="*/ 27463 h 6858000"/>
              <a:gd name="connsiteX1222" fmla="*/ 138616 w 4630674"/>
              <a:gd name="connsiteY1222" fmla="*/ 11520 h 6858000"/>
              <a:gd name="connsiteX1223" fmla="*/ 128034 w 4630674"/>
              <a:gd name="connsiteY1223" fmla="*/ 0 h 6858000"/>
              <a:gd name="connsiteX1224" fmla="*/ 130492 w 4630674"/>
              <a:gd name="connsiteY1224" fmla="*/ 0 h 6858000"/>
              <a:gd name="connsiteX1225" fmla="*/ 130204 w 4630674"/>
              <a:gd name="connsiteY1225" fmla="*/ 19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</a:cxnLst>
            <a:rect l="l" t="t" r="r" b="b"/>
            <a:pathLst>
              <a:path w="4630674" h="6858000">
                <a:moveTo>
                  <a:pt x="52570" y="5941310"/>
                </a:moveTo>
                <a:lnTo>
                  <a:pt x="55593" y="5941310"/>
                </a:lnTo>
                <a:lnTo>
                  <a:pt x="54937" y="5942040"/>
                </a:lnTo>
                <a:close/>
                <a:moveTo>
                  <a:pt x="39500" y="5937282"/>
                </a:moveTo>
                <a:lnTo>
                  <a:pt x="52570" y="5941310"/>
                </a:lnTo>
                <a:lnTo>
                  <a:pt x="44803" y="5941310"/>
                </a:lnTo>
                <a:cubicBezTo>
                  <a:pt x="41694" y="5940974"/>
                  <a:pt x="39500" y="5939967"/>
                  <a:pt x="39500" y="5937282"/>
                </a:cubicBezTo>
                <a:close/>
                <a:moveTo>
                  <a:pt x="103870" y="2665536"/>
                </a:moveTo>
                <a:cubicBezTo>
                  <a:pt x="108259" y="2668221"/>
                  <a:pt x="106796" y="2670906"/>
                  <a:pt x="103870" y="2674933"/>
                </a:cubicBezTo>
                <a:cubicBezTo>
                  <a:pt x="99481" y="2673591"/>
                  <a:pt x="96556" y="2672248"/>
                  <a:pt x="93630" y="2674933"/>
                </a:cubicBezTo>
                <a:cubicBezTo>
                  <a:pt x="98019" y="2678961"/>
                  <a:pt x="90704" y="2684331"/>
                  <a:pt x="89241" y="2689701"/>
                </a:cubicBezTo>
                <a:cubicBezTo>
                  <a:pt x="86315" y="2688359"/>
                  <a:pt x="81926" y="2685674"/>
                  <a:pt x="77537" y="2682988"/>
                </a:cubicBezTo>
                <a:cubicBezTo>
                  <a:pt x="77537" y="2681646"/>
                  <a:pt x="77537" y="2681646"/>
                  <a:pt x="77537" y="2681646"/>
                </a:cubicBezTo>
                <a:cubicBezTo>
                  <a:pt x="77537" y="2681646"/>
                  <a:pt x="77537" y="2681646"/>
                  <a:pt x="79000" y="2681646"/>
                </a:cubicBezTo>
                <a:cubicBezTo>
                  <a:pt x="84852" y="2680303"/>
                  <a:pt x="86315" y="2678961"/>
                  <a:pt x="86315" y="2677618"/>
                </a:cubicBezTo>
                <a:cubicBezTo>
                  <a:pt x="87778" y="2676276"/>
                  <a:pt x="87778" y="2676276"/>
                  <a:pt x="89241" y="2674933"/>
                </a:cubicBezTo>
                <a:cubicBezTo>
                  <a:pt x="87778" y="2673591"/>
                  <a:pt x="87778" y="2672248"/>
                  <a:pt x="87778" y="2670906"/>
                </a:cubicBezTo>
                <a:cubicBezTo>
                  <a:pt x="87778" y="2670906"/>
                  <a:pt x="87778" y="2670906"/>
                  <a:pt x="86315" y="2670906"/>
                </a:cubicBezTo>
                <a:cubicBezTo>
                  <a:pt x="86315" y="2669563"/>
                  <a:pt x="86315" y="2668221"/>
                  <a:pt x="86315" y="2666878"/>
                </a:cubicBezTo>
                <a:cubicBezTo>
                  <a:pt x="90704" y="2668221"/>
                  <a:pt x="95093" y="2669563"/>
                  <a:pt x="98019" y="2670906"/>
                </a:cubicBezTo>
                <a:cubicBezTo>
                  <a:pt x="96556" y="2669563"/>
                  <a:pt x="99481" y="2662851"/>
                  <a:pt x="103870" y="2665536"/>
                </a:cubicBezTo>
                <a:close/>
                <a:moveTo>
                  <a:pt x="90704" y="1088062"/>
                </a:moveTo>
                <a:lnTo>
                  <a:pt x="96294" y="1089986"/>
                </a:lnTo>
                <a:lnTo>
                  <a:pt x="96007" y="1090076"/>
                </a:lnTo>
                <a:cubicBezTo>
                  <a:pt x="93995" y="1089740"/>
                  <a:pt x="92167" y="1088733"/>
                  <a:pt x="90704" y="1088062"/>
                </a:cubicBezTo>
                <a:close/>
                <a:moveTo>
                  <a:pt x="137949" y="0"/>
                </a:moveTo>
                <a:lnTo>
                  <a:pt x="4630674" y="0"/>
                </a:lnTo>
                <a:lnTo>
                  <a:pt x="4630674" y="6858000"/>
                </a:lnTo>
                <a:lnTo>
                  <a:pt x="15931" y="6858000"/>
                </a:lnTo>
                <a:lnTo>
                  <a:pt x="14630" y="6801872"/>
                </a:lnTo>
                <a:cubicBezTo>
                  <a:pt x="-1463" y="6796502"/>
                  <a:pt x="11704" y="6770994"/>
                  <a:pt x="11704" y="6753541"/>
                </a:cubicBezTo>
                <a:cubicBezTo>
                  <a:pt x="10241" y="6745486"/>
                  <a:pt x="1463" y="6738773"/>
                  <a:pt x="13167" y="6732060"/>
                </a:cubicBezTo>
                <a:cubicBezTo>
                  <a:pt x="10241" y="6730718"/>
                  <a:pt x="7315" y="6729375"/>
                  <a:pt x="2926" y="6728033"/>
                </a:cubicBezTo>
                <a:cubicBezTo>
                  <a:pt x="21944" y="6722663"/>
                  <a:pt x="-4389" y="6713265"/>
                  <a:pt x="13167" y="6706552"/>
                </a:cubicBezTo>
                <a:cubicBezTo>
                  <a:pt x="0" y="6693127"/>
                  <a:pt x="7315" y="6675674"/>
                  <a:pt x="7315" y="6658221"/>
                </a:cubicBezTo>
                <a:cubicBezTo>
                  <a:pt x="7315" y="6658221"/>
                  <a:pt x="7315" y="6656879"/>
                  <a:pt x="7315" y="6655536"/>
                </a:cubicBezTo>
                <a:cubicBezTo>
                  <a:pt x="5852" y="6650166"/>
                  <a:pt x="4389" y="6644796"/>
                  <a:pt x="1463" y="6640768"/>
                </a:cubicBezTo>
                <a:cubicBezTo>
                  <a:pt x="4389" y="6639426"/>
                  <a:pt x="7315" y="6638083"/>
                  <a:pt x="11704" y="6636741"/>
                </a:cubicBezTo>
                <a:cubicBezTo>
                  <a:pt x="8778" y="6634056"/>
                  <a:pt x="8778" y="6630028"/>
                  <a:pt x="7315" y="6627343"/>
                </a:cubicBezTo>
                <a:cubicBezTo>
                  <a:pt x="8778" y="6627343"/>
                  <a:pt x="10241" y="6627343"/>
                  <a:pt x="11704" y="6627343"/>
                </a:cubicBezTo>
                <a:cubicBezTo>
                  <a:pt x="8778" y="6621973"/>
                  <a:pt x="16092" y="6619288"/>
                  <a:pt x="4389" y="6617945"/>
                </a:cubicBezTo>
                <a:cubicBezTo>
                  <a:pt x="4389" y="6617945"/>
                  <a:pt x="4389" y="6616603"/>
                  <a:pt x="4389" y="6616603"/>
                </a:cubicBezTo>
                <a:cubicBezTo>
                  <a:pt x="7315" y="6615260"/>
                  <a:pt x="10241" y="6613918"/>
                  <a:pt x="14630" y="6613918"/>
                </a:cubicBezTo>
                <a:cubicBezTo>
                  <a:pt x="8778" y="6613918"/>
                  <a:pt x="5852" y="6612575"/>
                  <a:pt x="2926" y="6609890"/>
                </a:cubicBezTo>
                <a:cubicBezTo>
                  <a:pt x="2926" y="6608548"/>
                  <a:pt x="2926" y="6607205"/>
                  <a:pt x="2926" y="6604520"/>
                </a:cubicBezTo>
                <a:cubicBezTo>
                  <a:pt x="4389" y="6601835"/>
                  <a:pt x="8778" y="6600492"/>
                  <a:pt x="14630" y="6599150"/>
                </a:cubicBezTo>
                <a:cubicBezTo>
                  <a:pt x="7315" y="6596465"/>
                  <a:pt x="4389" y="6595122"/>
                  <a:pt x="4389" y="6593780"/>
                </a:cubicBezTo>
                <a:cubicBezTo>
                  <a:pt x="4389" y="6593780"/>
                  <a:pt x="4389" y="6592437"/>
                  <a:pt x="4389" y="6592437"/>
                </a:cubicBezTo>
                <a:cubicBezTo>
                  <a:pt x="4389" y="6591095"/>
                  <a:pt x="7315" y="6588410"/>
                  <a:pt x="10241" y="6585725"/>
                </a:cubicBezTo>
                <a:cubicBezTo>
                  <a:pt x="5852" y="6583040"/>
                  <a:pt x="4389" y="6583040"/>
                  <a:pt x="4389" y="6584382"/>
                </a:cubicBezTo>
                <a:cubicBezTo>
                  <a:pt x="4389" y="6581697"/>
                  <a:pt x="4389" y="6580355"/>
                  <a:pt x="4389" y="6577669"/>
                </a:cubicBezTo>
                <a:cubicBezTo>
                  <a:pt x="10241" y="6577669"/>
                  <a:pt x="11704" y="6579012"/>
                  <a:pt x="19018" y="6580355"/>
                </a:cubicBezTo>
                <a:cubicBezTo>
                  <a:pt x="19018" y="6576327"/>
                  <a:pt x="23407" y="6570957"/>
                  <a:pt x="39500" y="6566929"/>
                </a:cubicBezTo>
                <a:cubicBezTo>
                  <a:pt x="42426" y="6568272"/>
                  <a:pt x="42426" y="6569614"/>
                  <a:pt x="40963" y="6569614"/>
                </a:cubicBezTo>
                <a:cubicBezTo>
                  <a:pt x="51204" y="6569614"/>
                  <a:pt x="46815" y="6558874"/>
                  <a:pt x="49741" y="6554846"/>
                </a:cubicBezTo>
                <a:cubicBezTo>
                  <a:pt x="39500" y="6566929"/>
                  <a:pt x="23407" y="6564244"/>
                  <a:pt x="17555" y="6574984"/>
                </a:cubicBezTo>
                <a:cubicBezTo>
                  <a:pt x="-2926" y="6562902"/>
                  <a:pt x="33648" y="6562902"/>
                  <a:pt x="30722" y="6554846"/>
                </a:cubicBezTo>
                <a:cubicBezTo>
                  <a:pt x="26333" y="6554846"/>
                  <a:pt x="20481" y="6556189"/>
                  <a:pt x="14630" y="6558874"/>
                </a:cubicBezTo>
                <a:cubicBezTo>
                  <a:pt x="14630" y="6556189"/>
                  <a:pt x="13167" y="6553504"/>
                  <a:pt x="10241" y="6553504"/>
                </a:cubicBezTo>
                <a:cubicBezTo>
                  <a:pt x="11704" y="6550819"/>
                  <a:pt x="14630" y="6549476"/>
                  <a:pt x="19018" y="6549476"/>
                </a:cubicBezTo>
                <a:cubicBezTo>
                  <a:pt x="13167" y="6546791"/>
                  <a:pt x="7315" y="6545449"/>
                  <a:pt x="1463" y="6544106"/>
                </a:cubicBezTo>
                <a:cubicBezTo>
                  <a:pt x="1463" y="6544106"/>
                  <a:pt x="0" y="6542764"/>
                  <a:pt x="0" y="6541421"/>
                </a:cubicBezTo>
                <a:cubicBezTo>
                  <a:pt x="5852" y="6540079"/>
                  <a:pt x="8778" y="6536051"/>
                  <a:pt x="14630" y="6533366"/>
                </a:cubicBezTo>
                <a:cubicBezTo>
                  <a:pt x="21944" y="6532023"/>
                  <a:pt x="27796" y="6538736"/>
                  <a:pt x="35111" y="6534708"/>
                </a:cubicBezTo>
                <a:cubicBezTo>
                  <a:pt x="27796" y="6532023"/>
                  <a:pt x="27796" y="6532023"/>
                  <a:pt x="16092" y="6532023"/>
                </a:cubicBezTo>
                <a:cubicBezTo>
                  <a:pt x="14630" y="6527996"/>
                  <a:pt x="24870" y="6525311"/>
                  <a:pt x="11704" y="6526653"/>
                </a:cubicBezTo>
                <a:cubicBezTo>
                  <a:pt x="11704" y="6523968"/>
                  <a:pt x="19018" y="6519941"/>
                  <a:pt x="26333" y="6517256"/>
                </a:cubicBezTo>
                <a:cubicBezTo>
                  <a:pt x="33648" y="6517256"/>
                  <a:pt x="24870" y="6527996"/>
                  <a:pt x="42426" y="6526653"/>
                </a:cubicBezTo>
                <a:cubicBezTo>
                  <a:pt x="33648" y="6519941"/>
                  <a:pt x="16092" y="6491748"/>
                  <a:pt x="45352" y="6497118"/>
                </a:cubicBezTo>
                <a:cubicBezTo>
                  <a:pt x="46815" y="6494433"/>
                  <a:pt x="35111" y="6490405"/>
                  <a:pt x="43889" y="6487720"/>
                </a:cubicBezTo>
                <a:cubicBezTo>
                  <a:pt x="20481" y="6482350"/>
                  <a:pt x="40963" y="6470267"/>
                  <a:pt x="17555" y="6460869"/>
                </a:cubicBezTo>
                <a:cubicBezTo>
                  <a:pt x="35111" y="6459527"/>
                  <a:pt x="24870" y="6452814"/>
                  <a:pt x="39500" y="6455499"/>
                </a:cubicBezTo>
                <a:cubicBezTo>
                  <a:pt x="43889" y="6451472"/>
                  <a:pt x="26333" y="6452814"/>
                  <a:pt x="23407" y="6447444"/>
                </a:cubicBezTo>
                <a:cubicBezTo>
                  <a:pt x="26333" y="6438046"/>
                  <a:pt x="35111" y="6429991"/>
                  <a:pt x="20481" y="6420593"/>
                </a:cubicBezTo>
                <a:cubicBezTo>
                  <a:pt x="35111" y="6420593"/>
                  <a:pt x="32185" y="6412538"/>
                  <a:pt x="21944" y="6411196"/>
                </a:cubicBezTo>
                <a:cubicBezTo>
                  <a:pt x="36574" y="6408511"/>
                  <a:pt x="27796" y="6405826"/>
                  <a:pt x="36574" y="6401798"/>
                </a:cubicBezTo>
                <a:cubicBezTo>
                  <a:pt x="27796" y="6403140"/>
                  <a:pt x="27796" y="6404483"/>
                  <a:pt x="14630" y="6405826"/>
                </a:cubicBezTo>
                <a:cubicBezTo>
                  <a:pt x="14630" y="6401798"/>
                  <a:pt x="24870" y="6396428"/>
                  <a:pt x="32185" y="6395085"/>
                </a:cubicBezTo>
                <a:cubicBezTo>
                  <a:pt x="35111" y="6389715"/>
                  <a:pt x="17555" y="6391058"/>
                  <a:pt x="33648" y="6384345"/>
                </a:cubicBezTo>
                <a:cubicBezTo>
                  <a:pt x="30722" y="6383003"/>
                  <a:pt x="24870" y="6385688"/>
                  <a:pt x="21944" y="6383003"/>
                </a:cubicBezTo>
                <a:cubicBezTo>
                  <a:pt x="24870" y="6387030"/>
                  <a:pt x="20481" y="6392400"/>
                  <a:pt x="11704" y="6396428"/>
                </a:cubicBezTo>
                <a:cubicBezTo>
                  <a:pt x="13167" y="6388373"/>
                  <a:pt x="16092" y="6380317"/>
                  <a:pt x="16092" y="6372262"/>
                </a:cubicBezTo>
                <a:cubicBezTo>
                  <a:pt x="19018" y="6370920"/>
                  <a:pt x="20481" y="6372262"/>
                  <a:pt x="23407" y="6370920"/>
                </a:cubicBezTo>
                <a:cubicBezTo>
                  <a:pt x="27796" y="6374947"/>
                  <a:pt x="16092" y="6381660"/>
                  <a:pt x="32185" y="6383003"/>
                </a:cubicBezTo>
                <a:cubicBezTo>
                  <a:pt x="40963" y="6377632"/>
                  <a:pt x="20481" y="6370920"/>
                  <a:pt x="38037" y="6364207"/>
                </a:cubicBezTo>
                <a:cubicBezTo>
                  <a:pt x="33648" y="6361522"/>
                  <a:pt x="30722" y="6360180"/>
                  <a:pt x="33648" y="6358837"/>
                </a:cubicBezTo>
                <a:cubicBezTo>
                  <a:pt x="29259" y="6357494"/>
                  <a:pt x="24870" y="6357494"/>
                  <a:pt x="20481" y="6360180"/>
                </a:cubicBezTo>
                <a:cubicBezTo>
                  <a:pt x="11704" y="6354809"/>
                  <a:pt x="21944" y="6349439"/>
                  <a:pt x="14630" y="6345412"/>
                </a:cubicBezTo>
                <a:cubicBezTo>
                  <a:pt x="20481" y="6341384"/>
                  <a:pt x="24870" y="6344069"/>
                  <a:pt x="30722" y="6341384"/>
                </a:cubicBezTo>
                <a:cubicBezTo>
                  <a:pt x="24870" y="6336014"/>
                  <a:pt x="17555" y="6342727"/>
                  <a:pt x="19018" y="6337357"/>
                </a:cubicBezTo>
                <a:cubicBezTo>
                  <a:pt x="26333" y="6333329"/>
                  <a:pt x="30722" y="6340042"/>
                  <a:pt x="32185" y="6334671"/>
                </a:cubicBezTo>
                <a:cubicBezTo>
                  <a:pt x="27796" y="6330644"/>
                  <a:pt x="23407" y="6334671"/>
                  <a:pt x="19018" y="6331986"/>
                </a:cubicBezTo>
                <a:cubicBezTo>
                  <a:pt x="52667" y="6315876"/>
                  <a:pt x="23407" y="6294396"/>
                  <a:pt x="39500" y="6279628"/>
                </a:cubicBezTo>
                <a:cubicBezTo>
                  <a:pt x="45352" y="6278285"/>
                  <a:pt x="49741" y="6283655"/>
                  <a:pt x="55593" y="6282313"/>
                </a:cubicBezTo>
                <a:cubicBezTo>
                  <a:pt x="61444" y="6276943"/>
                  <a:pt x="38037" y="6268887"/>
                  <a:pt x="59981" y="6263517"/>
                </a:cubicBezTo>
                <a:cubicBezTo>
                  <a:pt x="55593" y="6262175"/>
                  <a:pt x="52667" y="6262175"/>
                  <a:pt x="46815" y="6264860"/>
                </a:cubicBezTo>
                <a:cubicBezTo>
                  <a:pt x="38037" y="6262175"/>
                  <a:pt x="45352" y="6259490"/>
                  <a:pt x="38037" y="6256805"/>
                </a:cubicBezTo>
                <a:cubicBezTo>
                  <a:pt x="42426" y="6254120"/>
                  <a:pt x="46815" y="6256805"/>
                  <a:pt x="51204" y="6258147"/>
                </a:cubicBezTo>
                <a:cubicBezTo>
                  <a:pt x="58518" y="6255462"/>
                  <a:pt x="49741" y="6251435"/>
                  <a:pt x="54130" y="6248749"/>
                </a:cubicBezTo>
                <a:cubicBezTo>
                  <a:pt x="51204" y="6247407"/>
                  <a:pt x="48278" y="6250092"/>
                  <a:pt x="43889" y="6250092"/>
                </a:cubicBezTo>
                <a:cubicBezTo>
                  <a:pt x="36574" y="6248749"/>
                  <a:pt x="45352" y="6246064"/>
                  <a:pt x="39500" y="6243379"/>
                </a:cubicBezTo>
                <a:cubicBezTo>
                  <a:pt x="43889" y="6243379"/>
                  <a:pt x="48278" y="6244722"/>
                  <a:pt x="52667" y="6243379"/>
                </a:cubicBezTo>
                <a:cubicBezTo>
                  <a:pt x="49741" y="6240694"/>
                  <a:pt x="46815" y="6239352"/>
                  <a:pt x="43889" y="6238009"/>
                </a:cubicBezTo>
                <a:cubicBezTo>
                  <a:pt x="48278" y="6235324"/>
                  <a:pt x="54130" y="6238009"/>
                  <a:pt x="59981" y="6233982"/>
                </a:cubicBezTo>
                <a:cubicBezTo>
                  <a:pt x="57055" y="6223241"/>
                  <a:pt x="54130" y="6212501"/>
                  <a:pt x="55593" y="6201761"/>
                </a:cubicBezTo>
                <a:cubicBezTo>
                  <a:pt x="54130" y="6201761"/>
                  <a:pt x="51204" y="6203103"/>
                  <a:pt x="48278" y="6204446"/>
                </a:cubicBezTo>
                <a:cubicBezTo>
                  <a:pt x="48278" y="6201761"/>
                  <a:pt x="38037" y="6197733"/>
                  <a:pt x="43889" y="6195048"/>
                </a:cubicBezTo>
                <a:cubicBezTo>
                  <a:pt x="48278" y="6192363"/>
                  <a:pt x="52667" y="6195048"/>
                  <a:pt x="57055" y="6196391"/>
                </a:cubicBezTo>
                <a:cubicBezTo>
                  <a:pt x="62907" y="6189678"/>
                  <a:pt x="51204" y="6177595"/>
                  <a:pt x="46815" y="6174910"/>
                </a:cubicBezTo>
                <a:cubicBezTo>
                  <a:pt x="57055" y="6173568"/>
                  <a:pt x="59981" y="6170883"/>
                  <a:pt x="52667" y="6165513"/>
                </a:cubicBezTo>
                <a:cubicBezTo>
                  <a:pt x="42426" y="6172225"/>
                  <a:pt x="42426" y="6166855"/>
                  <a:pt x="38037" y="6162828"/>
                </a:cubicBezTo>
                <a:cubicBezTo>
                  <a:pt x="42426" y="6173568"/>
                  <a:pt x="26333" y="6177595"/>
                  <a:pt x="32185" y="6189678"/>
                </a:cubicBezTo>
                <a:cubicBezTo>
                  <a:pt x="36574" y="6191021"/>
                  <a:pt x="33648" y="6188336"/>
                  <a:pt x="38037" y="6186993"/>
                </a:cubicBezTo>
                <a:cubicBezTo>
                  <a:pt x="48278" y="6189678"/>
                  <a:pt x="30722" y="6191021"/>
                  <a:pt x="42426" y="6193706"/>
                </a:cubicBezTo>
                <a:cubicBezTo>
                  <a:pt x="29259" y="6197733"/>
                  <a:pt x="32185" y="6197733"/>
                  <a:pt x="20481" y="6203103"/>
                </a:cubicBezTo>
                <a:cubicBezTo>
                  <a:pt x="32185" y="6189678"/>
                  <a:pt x="11704" y="6170883"/>
                  <a:pt x="30722" y="6161485"/>
                </a:cubicBezTo>
                <a:cubicBezTo>
                  <a:pt x="27796" y="6161485"/>
                  <a:pt x="24870" y="6161485"/>
                  <a:pt x="23407" y="6160142"/>
                </a:cubicBezTo>
                <a:cubicBezTo>
                  <a:pt x="17555" y="6156115"/>
                  <a:pt x="32185" y="6161485"/>
                  <a:pt x="36574" y="6157457"/>
                </a:cubicBezTo>
                <a:cubicBezTo>
                  <a:pt x="16092" y="6150745"/>
                  <a:pt x="29259" y="6144032"/>
                  <a:pt x="33648" y="6137319"/>
                </a:cubicBezTo>
                <a:cubicBezTo>
                  <a:pt x="19018" y="6134634"/>
                  <a:pt x="20481" y="6130607"/>
                  <a:pt x="24870" y="6125237"/>
                </a:cubicBezTo>
                <a:cubicBezTo>
                  <a:pt x="35111" y="6127922"/>
                  <a:pt x="43889" y="6131949"/>
                  <a:pt x="54130" y="6129264"/>
                </a:cubicBezTo>
                <a:cubicBezTo>
                  <a:pt x="57055" y="6131949"/>
                  <a:pt x="52667" y="6137319"/>
                  <a:pt x="64370" y="6137319"/>
                </a:cubicBezTo>
                <a:cubicBezTo>
                  <a:pt x="62907" y="6133292"/>
                  <a:pt x="64370" y="6133292"/>
                  <a:pt x="74611" y="6131949"/>
                </a:cubicBezTo>
                <a:cubicBezTo>
                  <a:pt x="62907" y="6129264"/>
                  <a:pt x="65833" y="6126579"/>
                  <a:pt x="57055" y="6125237"/>
                </a:cubicBezTo>
                <a:cubicBezTo>
                  <a:pt x="54130" y="6121209"/>
                  <a:pt x="64370" y="6118524"/>
                  <a:pt x="54130" y="6114496"/>
                </a:cubicBezTo>
                <a:cubicBezTo>
                  <a:pt x="73148" y="6109126"/>
                  <a:pt x="62907" y="6099729"/>
                  <a:pt x="57055" y="6091673"/>
                </a:cubicBezTo>
                <a:cubicBezTo>
                  <a:pt x="71685" y="6091673"/>
                  <a:pt x="71685" y="6087646"/>
                  <a:pt x="59981" y="6080933"/>
                </a:cubicBezTo>
                <a:cubicBezTo>
                  <a:pt x="64370" y="6080933"/>
                  <a:pt x="68759" y="6080933"/>
                  <a:pt x="73148" y="6082276"/>
                </a:cubicBezTo>
                <a:cubicBezTo>
                  <a:pt x="80463" y="6075563"/>
                  <a:pt x="64370" y="6067508"/>
                  <a:pt x="70222" y="6059453"/>
                </a:cubicBezTo>
                <a:cubicBezTo>
                  <a:pt x="64370" y="6058110"/>
                  <a:pt x="59981" y="6062138"/>
                  <a:pt x="54130" y="6059453"/>
                </a:cubicBezTo>
                <a:cubicBezTo>
                  <a:pt x="48278" y="6056768"/>
                  <a:pt x="68759" y="6055425"/>
                  <a:pt x="55593" y="6052740"/>
                </a:cubicBezTo>
                <a:cubicBezTo>
                  <a:pt x="59981" y="6051397"/>
                  <a:pt x="64370" y="6051397"/>
                  <a:pt x="68759" y="6051397"/>
                </a:cubicBezTo>
                <a:cubicBezTo>
                  <a:pt x="70222" y="6048712"/>
                  <a:pt x="54130" y="6051397"/>
                  <a:pt x="61444" y="6046027"/>
                </a:cubicBezTo>
                <a:cubicBezTo>
                  <a:pt x="65833" y="6043342"/>
                  <a:pt x="71685" y="6042000"/>
                  <a:pt x="76074" y="6044685"/>
                </a:cubicBezTo>
                <a:cubicBezTo>
                  <a:pt x="70222" y="6037972"/>
                  <a:pt x="83389" y="6028574"/>
                  <a:pt x="68759" y="6025889"/>
                </a:cubicBezTo>
                <a:cubicBezTo>
                  <a:pt x="73148" y="6023204"/>
                  <a:pt x="79000" y="6025889"/>
                  <a:pt x="83389" y="6021862"/>
                </a:cubicBezTo>
                <a:cubicBezTo>
                  <a:pt x="68759" y="6021862"/>
                  <a:pt x="81926" y="6015149"/>
                  <a:pt x="81926" y="6016492"/>
                </a:cubicBezTo>
                <a:cubicBezTo>
                  <a:pt x="80463" y="6008436"/>
                  <a:pt x="59981" y="6005751"/>
                  <a:pt x="76074" y="5996354"/>
                </a:cubicBezTo>
                <a:cubicBezTo>
                  <a:pt x="61444" y="5995011"/>
                  <a:pt x="68759" y="5985613"/>
                  <a:pt x="67296" y="5980243"/>
                </a:cubicBezTo>
                <a:cubicBezTo>
                  <a:pt x="71685" y="5980243"/>
                  <a:pt x="76074" y="5981586"/>
                  <a:pt x="80463" y="5980243"/>
                </a:cubicBezTo>
                <a:cubicBezTo>
                  <a:pt x="64370" y="5976216"/>
                  <a:pt x="80463" y="5970846"/>
                  <a:pt x="62907" y="5964133"/>
                </a:cubicBezTo>
                <a:cubicBezTo>
                  <a:pt x="52667" y="5962790"/>
                  <a:pt x="49741" y="5970846"/>
                  <a:pt x="55593" y="5972188"/>
                </a:cubicBezTo>
                <a:cubicBezTo>
                  <a:pt x="52667" y="5974873"/>
                  <a:pt x="43889" y="5966818"/>
                  <a:pt x="45352" y="5965476"/>
                </a:cubicBezTo>
                <a:cubicBezTo>
                  <a:pt x="33648" y="5962790"/>
                  <a:pt x="42426" y="5970846"/>
                  <a:pt x="39500" y="5972188"/>
                </a:cubicBezTo>
                <a:cubicBezTo>
                  <a:pt x="35111" y="5973531"/>
                  <a:pt x="32185" y="5970846"/>
                  <a:pt x="27796" y="5968161"/>
                </a:cubicBezTo>
                <a:cubicBezTo>
                  <a:pt x="26333" y="5966818"/>
                  <a:pt x="43889" y="5962790"/>
                  <a:pt x="27796" y="5957420"/>
                </a:cubicBezTo>
                <a:cubicBezTo>
                  <a:pt x="35111" y="5954735"/>
                  <a:pt x="40963" y="5952050"/>
                  <a:pt x="46815" y="5954735"/>
                </a:cubicBezTo>
                <a:cubicBezTo>
                  <a:pt x="51204" y="5952722"/>
                  <a:pt x="50106" y="5950372"/>
                  <a:pt x="49558" y="5948023"/>
                </a:cubicBezTo>
                <a:lnTo>
                  <a:pt x="54937" y="5942040"/>
                </a:lnTo>
                <a:lnTo>
                  <a:pt x="64004" y="5944834"/>
                </a:lnTo>
                <a:cubicBezTo>
                  <a:pt x="70954" y="5948358"/>
                  <a:pt x="76805" y="5952721"/>
                  <a:pt x="81926" y="5957420"/>
                </a:cubicBezTo>
                <a:cubicBezTo>
                  <a:pt x="83389" y="5953393"/>
                  <a:pt x="89241" y="5949365"/>
                  <a:pt x="93630" y="5945338"/>
                </a:cubicBezTo>
                <a:cubicBezTo>
                  <a:pt x="87778" y="5943995"/>
                  <a:pt x="77537" y="5943995"/>
                  <a:pt x="86315" y="5939967"/>
                </a:cubicBezTo>
                <a:cubicBezTo>
                  <a:pt x="81926" y="5938625"/>
                  <a:pt x="77537" y="5939967"/>
                  <a:pt x="73148" y="5938625"/>
                </a:cubicBezTo>
                <a:cubicBezTo>
                  <a:pt x="67296" y="5933255"/>
                  <a:pt x="79000" y="5935940"/>
                  <a:pt x="86315" y="5930570"/>
                </a:cubicBezTo>
                <a:cubicBezTo>
                  <a:pt x="65833" y="5931912"/>
                  <a:pt x="62907" y="5911774"/>
                  <a:pt x="86315" y="5909089"/>
                </a:cubicBezTo>
                <a:cubicBezTo>
                  <a:pt x="73148" y="5909089"/>
                  <a:pt x="86315" y="5905062"/>
                  <a:pt x="73148" y="5901034"/>
                </a:cubicBezTo>
                <a:cubicBezTo>
                  <a:pt x="64370" y="5905062"/>
                  <a:pt x="77537" y="5909089"/>
                  <a:pt x="67296" y="5913117"/>
                </a:cubicBezTo>
                <a:cubicBezTo>
                  <a:pt x="58518" y="5913117"/>
                  <a:pt x="67296" y="5902377"/>
                  <a:pt x="68759" y="5899692"/>
                </a:cubicBezTo>
                <a:cubicBezTo>
                  <a:pt x="62907" y="5898349"/>
                  <a:pt x="58518" y="5897006"/>
                  <a:pt x="54130" y="5894321"/>
                </a:cubicBezTo>
                <a:cubicBezTo>
                  <a:pt x="48278" y="5891636"/>
                  <a:pt x="61444" y="5891636"/>
                  <a:pt x="64370" y="5894321"/>
                </a:cubicBezTo>
                <a:cubicBezTo>
                  <a:pt x="67296" y="5890294"/>
                  <a:pt x="51204" y="5890294"/>
                  <a:pt x="45352" y="5892979"/>
                </a:cubicBezTo>
                <a:cubicBezTo>
                  <a:pt x="49741" y="5895664"/>
                  <a:pt x="42426" y="5898349"/>
                  <a:pt x="52667" y="5901034"/>
                </a:cubicBezTo>
                <a:cubicBezTo>
                  <a:pt x="48278" y="5902377"/>
                  <a:pt x="42426" y="5902377"/>
                  <a:pt x="38037" y="5903719"/>
                </a:cubicBezTo>
                <a:cubicBezTo>
                  <a:pt x="30722" y="5898349"/>
                  <a:pt x="46815" y="5892979"/>
                  <a:pt x="39500" y="5887609"/>
                </a:cubicBezTo>
                <a:cubicBezTo>
                  <a:pt x="48278" y="5886266"/>
                  <a:pt x="67296" y="5895664"/>
                  <a:pt x="68759" y="5887609"/>
                </a:cubicBezTo>
                <a:cubicBezTo>
                  <a:pt x="55593" y="5888951"/>
                  <a:pt x="62907" y="5886266"/>
                  <a:pt x="57055" y="5882239"/>
                </a:cubicBezTo>
                <a:cubicBezTo>
                  <a:pt x="71685" y="5880896"/>
                  <a:pt x="62907" y="5886266"/>
                  <a:pt x="73148" y="5878211"/>
                </a:cubicBezTo>
                <a:cubicBezTo>
                  <a:pt x="62907" y="5876869"/>
                  <a:pt x="59981" y="5876869"/>
                  <a:pt x="55593" y="5871498"/>
                </a:cubicBezTo>
                <a:cubicBezTo>
                  <a:pt x="74611" y="5870156"/>
                  <a:pt x="48278" y="5863443"/>
                  <a:pt x="65833" y="5858073"/>
                </a:cubicBezTo>
                <a:cubicBezTo>
                  <a:pt x="68759" y="5871498"/>
                  <a:pt x="83389" y="5882239"/>
                  <a:pt x="71685" y="5898349"/>
                </a:cubicBezTo>
                <a:cubicBezTo>
                  <a:pt x="89241" y="5892979"/>
                  <a:pt x="79000" y="5907747"/>
                  <a:pt x="98019" y="5906404"/>
                </a:cubicBezTo>
                <a:cubicBezTo>
                  <a:pt x="103870" y="5905062"/>
                  <a:pt x="100944" y="5902377"/>
                  <a:pt x="106796" y="5901034"/>
                </a:cubicBezTo>
                <a:cubicBezTo>
                  <a:pt x="90704" y="5898349"/>
                  <a:pt x="102407" y="5888951"/>
                  <a:pt x="112648" y="5887609"/>
                </a:cubicBezTo>
                <a:cubicBezTo>
                  <a:pt x="98019" y="5890294"/>
                  <a:pt x="99481" y="5882239"/>
                  <a:pt x="84852" y="5886266"/>
                </a:cubicBezTo>
                <a:cubicBezTo>
                  <a:pt x="86315" y="5882239"/>
                  <a:pt x="77537" y="5879554"/>
                  <a:pt x="84852" y="5876869"/>
                </a:cubicBezTo>
                <a:cubicBezTo>
                  <a:pt x="93630" y="5874183"/>
                  <a:pt x="83389" y="5886266"/>
                  <a:pt x="98019" y="5878211"/>
                </a:cubicBezTo>
                <a:cubicBezTo>
                  <a:pt x="109722" y="5880896"/>
                  <a:pt x="92167" y="5882239"/>
                  <a:pt x="102407" y="5884924"/>
                </a:cubicBezTo>
                <a:cubicBezTo>
                  <a:pt x="106796" y="5882239"/>
                  <a:pt x="111185" y="5883581"/>
                  <a:pt x="115574" y="5880896"/>
                </a:cubicBezTo>
                <a:cubicBezTo>
                  <a:pt x="99481" y="5874183"/>
                  <a:pt x="112648" y="5872841"/>
                  <a:pt x="124352" y="5871498"/>
                </a:cubicBezTo>
                <a:cubicBezTo>
                  <a:pt x="102407" y="5871498"/>
                  <a:pt x="117037" y="5856731"/>
                  <a:pt x="112648" y="5850018"/>
                </a:cubicBezTo>
                <a:cubicBezTo>
                  <a:pt x="103870" y="5847333"/>
                  <a:pt x="105333" y="5850018"/>
                  <a:pt x="99481" y="5852703"/>
                </a:cubicBezTo>
                <a:cubicBezTo>
                  <a:pt x="83389" y="5845990"/>
                  <a:pt x="99481" y="5832565"/>
                  <a:pt x="83389" y="5828537"/>
                </a:cubicBezTo>
                <a:cubicBezTo>
                  <a:pt x="89241" y="5824510"/>
                  <a:pt x="95093" y="5829880"/>
                  <a:pt x="100944" y="5828537"/>
                </a:cubicBezTo>
                <a:cubicBezTo>
                  <a:pt x="100944" y="5833908"/>
                  <a:pt x="105333" y="5840620"/>
                  <a:pt x="100944" y="5845990"/>
                </a:cubicBezTo>
                <a:cubicBezTo>
                  <a:pt x="106796" y="5848675"/>
                  <a:pt x="114111" y="5848675"/>
                  <a:pt x="119963" y="5845990"/>
                </a:cubicBezTo>
                <a:cubicBezTo>
                  <a:pt x="115574" y="5844648"/>
                  <a:pt x="118500" y="5843305"/>
                  <a:pt x="121426" y="5841963"/>
                </a:cubicBezTo>
                <a:cubicBezTo>
                  <a:pt x="117037" y="5840620"/>
                  <a:pt x="114111" y="5840620"/>
                  <a:pt x="111185" y="5841963"/>
                </a:cubicBezTo>
                <a:cubicBezTo>
                  <a:pt x="125815" y="5835250"/>
                  <a:pt x="111185" y="5817797"/>
                  <a:pt x="96556" y="5813770"/>
                </a:cubicBezTo>
                <a:cubicBezTo>
                  <a:pt x="122889" y="5817797"/>
                  <a:pt x="109722" y="5805714"/>
                  <a:pt x="128741" y="5803029"/>
                </a:cubicBezTo>
                <a:cubicBezTo>
                  <a:pt x="124352" y="5801687"/>
                  <a:pt x="124352" y="5799002"/>
                  <a:pt x="125815" y="5797659"/>
                </a:cubicBezTo>
                <a:cubicBezTo>
                  <a:pt x="112648" y="5794974"/>
                  <a:pt x="122889" y="5803029"/>
                  <a:pt x="115574" y="5804372"/>
                </a:cubicBezTo>
                <a:cubicBezTo>
                  <a:pt x="105333" y="5805714"/>
                  <a:pt x="98019" y="5799002"/>
                  <a:pt x="83389" y="5793632"/>
                </a:cubicBezTo>
                <a:cubicBezTo>
                  <a:pt x="96556" y="5788261"/>
                  <a:pt x="96556" y="5799002"/>
                  <a:pt x="108259" y="5799002"/>
                </a:cubicBezTo>
                <a:cubicBezTo>
                  <a:pt x="118500" y="5792289"/>
                  <a:pt x="106796" y="5793632"/>
                  <a:pt x="100944" y="5788261"/>
                </a:cubicBezTo>
                <a:cubicBezTo>
                  <a:pt x="95093" y="5789604"/>
                  <a:pt x="89241" y="5789604"/>
                  <a:pt x="83389" y="5789604"/>
                </a:cubicBezTo>
                <a:cubicBezTo>
                  <a:pt x="79000" y="5786919"/>
                  <a:pt x="90704" y="5784234"/>
                  <a:pt x="80463" y="5781549"/>
                </a:cubicBezTo>
                <a:cubicBezTo>
                  <a:pt x="70222" y="5785576"/>
                  <a:pt x="92167" y="5790947"/>
                  <a:pt x="71685" y="5796317"/>
                </a:cubicBezTo>
                <a:cubicBezTo>
                  <a:pt x="83389" y="5801687"/>
                  <a:pt x="92167" y="5807057"/>
                  <a:pt x="89241" y="5813770"/>
                </a:cubicBezTo>
                <a:cubicBezTo>
                  <a:pt x="83389" y="5815112"/>
                  <a:pt x="84852" y="5808399"/>
                  <a:pt x="84852" y="5805714"/>
                </a:cubicBezTo>
                <a:cubicBezTo>
                  <a:pt x="77537" y="5804372"/>
                  <a:pt x="76074" y="5809742"/>
                  <a:pt x="80463" y="5811085"/>
                </a:cubicBezTo>
                <a:cubicBezTo>
                  <a:pt x="36574" y="5811085"/>
                  <a:pt x="77537" y="5777521"/>
                  <a:pt x="61444" y="5761411"/>
                </a:cubicBezTo>
                <a:cubicBezTo>
                  <a:pt x="67296" y="5756041"/>
                  <a:pt x="71685" y="5757383"/>
                  <a:pt x="77537" y="5752013"/>
                </a:cubicBezTo>
                <a:cubicBezTo>
                  <a:pt x="81926" y="5760068"/>
                  <a:pt x="71685" y="5765438"/>
                  <a:pt x="90704" y="5774836"/>
                </a:cubicBezTo>
                <a:cubicBezTo>
                  <a:pt x="103870" y="5769466"/>
                  <a:pt x="103870" y="5774836"/>
                  <a:pt x="112648" y="5768124"/>
                </a:cubicBezTo>
                <a:cubicBezTo>
                  <a:pt x="103870" y="5768124"/>
                  <a:pt x="95093" y="5772151"/>
                  <a:pt x="86315" y="5765438"/>
                </a:cubicBezTo>
                <a:cubicBezTo>
                  <a:pt x="86315" y="5757383"/>
                  <a:pt x="92167" y="5750671"/>
                  <a:pt x="87778" y="5742615"/>
                </a:cubicBezTo>
                <a:cubicBezTo>
                  <a:pt x="81926" y="5745301"/>
                  <a:pt x="77537" y="5746643"/>
                  <a:pt x="71685" y="5745301"/>
                </a:cubicBezTo>
                <a:cubicBezTo>
                  <a:pt x="70222" y="5747986"/>
                  <a:pt x="68759" y="5752013"/>
                  <a:pt x="68759" y="5754698"/>
                </a:cubicBezTo>
                <a:cubicBezTo>
                  <a:pt x="61444" y="5754698"/>
                  <a:pt x="57055" y="5750671"/>
                  <a:pt x="54130" y="5747986"/>
                </a:cubicBezTo>
                <a:cubicBezTo>
                  <a:pt x="57055" y="5746643"/>
                  <a:pt x="61444" y="5746643"/>
                  <a:pt x="64370" y="5747986"/>
                </a:cubicBezTo>
                <a:cubicBezTo>
                  <a:pt x="71685" y="5742615"/>
                  <a:pt x="49741" y="5746643"/>
                  <a:pt x="54130" y="5739930"/>
                </a:cubicBezTo>
                <a:cubicBezTo>
                  <a:pt x="62907" y="5738588"/>
                  <a:pt x="70222" y="5741273"/>
                  <a:pt x="77537" y="5739930"/>
                </a:cubicBezTo>
                <a:cubicBezTo>
                  <a:pt x="58518" y="5733218"/>
                  <a:pt x="77537" y="5717107"/>
                  <a:pt x="58518" y="5709052"/>
                </a:cubicBezTo>
                <a:cubicBezTo>
                  <a:pt x="64370" y="5707710"/>
                  <a:pt x="70222" y="5710395"/>
                  <a:pt x="76074" y="5705025"/>
                </a:cubicBezTo>
                <a:cubicBezTo>
                  <a:pt x="70222" y="5700997"/>
                  <a:pt x="77537" y="5696969"/>
                  <a:pt x="64370" y="5692942"/>
                </a:cubicBezTo>
                <a:cubicBezTo>
                  <a:pt x="58518" y="5695627"/>
                  <a:pt x="54130" y="5696969"/>
                  <a:pt x="48278" y="5696969"/>
                </a:cubicBezTo>
                <a:cubicBezTo>
                  <a:pt x="42426" y="5691599"/>
                  <a:pt x="46815" y="5687572"/>
                  <a:pt x="38037" y="5682202"/>
                </a:cubicBezTo>
                <a:cubicBezTo>
                  <a:pt x="48278" y="5679517"/>
                  <a:pt x="68759" y="5684887"/>
                  <a:pt x="54130" y="5690257"/>
                </a:cubicBezTo>
                <a:cubicBezTo>
                  <a:pt x="61444" y="5687572"/>
                  <a:pt x="68759" y="5692942"/>
                  <a:pt x="76074" y="5690257"/>
                </a:cubicBezTo>
                <a:cubicBezTo>
                  <a:pt x="58518" y="5684887"/>
                  <a:pt x="65833" y="5679517"/>
                  <a:pt x="54130" y="5670119"/>
                </a:cubicBezTo>
                <a:cubicBezTo>
                  <a:pt x="43889" y="5672804"/>
                  <a:pt x="58518" y="5675489"/>
                  <a:pt x="51204" y="5678174"/>
                </a:cubicBezTo>
                <a:cubicBezTo>
                  <a:pt x="39500" y="5678174"/>
                  <a:pt x="49741" y="5671461"/>
                  <a:pt x="39500" y="5668776"/>
                </a:cubicBezTo>
                <a:cubicBezTo>
                  <a:pt x="43889" y="5666091"/>
                  <a:pt x="48278" y="5667434"/>
                  <a:pt x="52667" y="5664749"/>
                </a:cubicBezTo>
                <a:cubicBezTo>
                  <a:pt x="24870" y="5662064"/>
                  <a:pt x="52667" y="5651323"/>
                  <a:pt x="39500" y="5645953"/>
                </a:cubicBezTo>
                <a:cubicBezTo>
                  <a:pt x="58518" y="5641926"/>
                  <a:pt x="52667" y="5654008"/>
                  <a:pt x="64370" y="5654008"/>
                </a:cubicBezTo>
                <a:cubicBezTo>
                  <a:pt x="67296" y="5654008"/>
                  <a:pt x="64370" y="5652666"/>
                  <a:pt x="62907" y="5651323"/>
                </a:cubicBezTo>
                <a:cubicBezTo>
                  <a:pt x="67296" y="5645953"/>
                  <a:pt x="73148" y="5654008"/>
                  <a:pt x="77537" y="5648638"/>
                </a:cubicBezTo>
                <a:cubicBezTo>
                  <a:pt x="70222" y="5644611"/>
                  <a:pt x="79000" y="5639241"/>
                  <a:pt x="65833" y="5640583"/>
                </a:cubicBezTo>
                <a:cubicBezTo>
                  <a:pt x="54130" y="5636556"/>
                  <a:pt x="70222" y="5633870"/>
                  <a:pt x="65833" y="5629843"/>
                </a:cubicBezTo>
                <a:cubicBezTo>
                  <a:pt x="71685" y="5628500"/>
                  <a:pt x="81926" y="5631185"/>
                  <a:pt x="76074" y="5633870"/>
                </a:cubicBezTo>
                <a:cubicBezTo>
                  <a:pt x="93630" y="5632528"/>
                  <a:pt x="61444" y="5619103"/>
                  <a:pt x="86315" y="5617760"/>
                </a:cubicBezTo>
                <a:cubicBezTo>
                  <a:pt x="80463" y="5616418"/>
                  <a:pt x="76074" y="5613733"/>
                  <a:pt x="70222" y="5611047"/>
                </a:cubicBezTo>
                <a:cubicBezTo>
                  <a:pt x="67296" y="5613733"/>
                  <a:pt x="62907" y="5613733"/>
                  <a:pt x="58518" y="5615075"/>
                </a:cubicBezTo>
                <a:cubicBezTo>
                  <a:pt x="52667" y="5611047"/>
                  <a:pt x="61444" y="5609705"/>
                  <a:pt x="68759" y="5608362"/>
                </a:cubicBezTo>
                <a:cubicBezTo>
                  <a:pt x="48278" y="5601650"/>
                  <a:pt x="67296" y="5593595"/>
                  <a:pt x="76074" y="5581512"/>
                </a:cubicBezTo>
                <a:cubicBezTo>
                  <a:pt x="61444" y="5574799"/>
                  <a:pt x="83389" y="5560031"/>
                  <a:pt x="71685" y="5550634"/>
                </a:cubicBezTo>
                <a:cubicBezTo>
                  <a:pt x="59981" y="5550634"/>
                  <a:pt x="68759" y="5554661"/>
                  <a:pt x="64370" y="5558689"/>
                </a:cubicBezTo>
                <a:cubicBezTo>
                  <a:pt x="49741" y="5557346"/>
                  <a:pt x="52667" y="5545263"/>
                  <a:pt x="54130" y="5539893"/>
                </a:cubicBezTo>
                <a:cubicBezTo>
                  <a:pt x="65833" y="5538551"/>
                  <a:pt x="54130" y="5546606"/>
                  <a:pt x="65833" y="5545263"/>
                </a:cubicBezTo>
                <a:cubicBezTo>
                  <a:pt x="71685" y="5542578"/>
                  <a:pt x="76074" y="5539893"/>
                  <a:pt x="81926" y="5538551"/>
                </a:cubicBezTo>
                <a:cubicBezTo>
                  <a:pt x="76074" y="5535866"/>
                  <a:pt x="61444" y="5531838"/>
                  <a:pt x="51204" y="5527811"/>
                </a:cubicBezTo>
                <a:cubicBezTo>
                  <a:pt x="46815" y="5522440"/>
                  <a:pt x="64370" y="5523783"/>
                  <a:pt x="68759" y="5519755"/>
                </a:cubicBezTo>
                <a:cubicBezTo>
                  <a:pt x="70222" y="5517070"/>
                  <a:pt x="55593" y="5509015"/>
                  <a:pt x="71685" y="5509015"/>
                </a:cubicBezTo>
                <a:cubicBezTo>
                  <a:pt x="57055" y="5500960"/>
                  <a:pt x="61444" y="5491562"/>
                  <a:pt x="64370" y="5483507"/>
                </a:cubicBezTo>
                <a:cubicBezTo>
                  <a:pt x="71685" y="5478137"/>
                  <a:pt x="79000" y="5487535"/>
                  <a:pt x="86315" y="5482165"/>
                </a:cubicBezTo>
                <a:cubicBezTo>
                  <a:pt x="79000" y="5475452"/>
                  <a:pt x="71685" y="5483507"/>
                  <a:pt x="64370" y="5479479"/>
                </a:cubicBezTo>
                <a:cubicBezTo>
                  <a:pt x="55593" y="5474109"/>
                  <a:pt x="76074" y="5472767"/>
                  <a:pt x="83389" y="5470082"/>
                </a:cubicBezTo>
                <a:cubicBezTo>
                  <a:pt x="79000" y="5466054"/>
                  <a:pt x="86315" y="5463369"/>
                  <a:pt x="83389" y="5460684"/>
                </a:cubicBezTo>
                <a:cubicBezTo>
                  <a:pt x="90704" y="5460684"/>
                  <a:pt x="98019" y="5460684"/>
                  <a:pt x="103870" y="5455314"/>
                </a:cubicBezTo>
                <a:cubicBezTo>
                  <a:pt x="100944" y="5455314"/>
                  <a:pt x="93630" y="5453971"/>
                  <a:pt x="96556" y="5452629"/>
                </a:cubicBezTo>
                <a:cubicBezTo>
                  <a:pt x="89241" y="5449944"/>
                  <a:pt x="95093" y="5455314"/>
                  <a:pt x="86315" y="5456656"/>
                </a:cubicBezTo>
                <a:cubicBezTo>
                  <a:pt x="77537" y="5453971"/>
                  <a:pt x="84852" y="5451286"/>
                  <a:pt x="86315" y="5447259"/>
                </a:cubicBezTo>
                <a:cubicBezTo>
                  <a:pt x="81926" y="5445916"/>
                  <a:pt x="79000" y="5448601"/>
                  <a:pt x="79000" y="5451286"/>
                </a:cubicBezTo>
                <a:cubicBezTo>
                  <a:pt x="76074" y="5449944"/>
                  <a:pt x="73148" y="5448601"/>
                  <a:pt x="71685" y="5447259"/>
                </a:cubicBezTo>
                <a:cubicBezTo>
                  <a:pt x="71685" y="5447259"/>
                  <a:pt x="73148" y="5447259"/>
                  <a:pt x="73148" y="5447259"/>
                </a:cubicBezTo>
                <a:cubicBezTo>
                  <a:pt x="77537" y="5444574"/>
                  <a:pt x="74611" y="5443231"/>
                  <a:pt x="70222" y="5443231"/>
                </a:cubicBezTo>
                <a:cubicBezTo>
                  <a:pt x="71685" y="5441889"/>
                  <a:pt x="73148" y="5441889"/>
                  <a:pt x="76074" y="5440546"/>
                </a:cubicBezTo>
                <a:cubicBezTo>
                  <a:pt x="70222" y="5437861"/>
                  <a:pt x="65833" y="5435176"/>
                  <a:pt x="59981" y="5432491"/>
                </a:cubicBezTo>
                <a:cubicBezTo>
                  <a:pt x="59981" y="5429806"/>
                  <a:pt x="61444" y="5428463"/>
                  <a:pt x="59981" y="5425778"/>
                </a:cubicBezTo>
                <a:cubicBezTo>
                  <a:pt x="67296" y="5424436"/>
                  <a:pt x="76074" y="5428463"/>
                  <a:pt x="83389" y="5428463"/>
                </a:cubicBezTo>
                <a:cubicBezTo>
                  <a:pt x="87778" y="5423093"/>
                  <a:pt x="106796" y="5419066"/>
                  <a:pt x="98019" y="5412353"/>
                </a:cubicBezTo>
                <a:cubicBezTo>
                  <a:pt x="114111" y="5408325"/>
                  <a:pt x="121426" y="5406983"/>
                  <a:pt x="122889" y="5396243"/>
                </a:cubicBezTo>
                <a:cubicBezTo>
                  <a:pt x="118500" y="5398928"/>
                  <a:pt x="118500" y="5402955"/>
                  <a:pt x="108259" y="5402955"/>
                </a:cubicBezTo>
                <a:cubicBezTo>
                  <a:pt x="100944" y="5400270"/>
                  <a:pt x="103870" y="5396243"/>
                  <a:pt x="105333" y="5393558"/>
                </a:cubicBezTo>
                <a:cubicBezTo>
                  <a:pt x="100944" y="5390872"/>
                  <a:pt x="95093" y="5394900"/>
                  <a:pt x="90704" y="5390872"/>
                </a:cubicBezTo>
                <a:cubicBezTo>
                  <a:pt x="92167" y="5394900"/>
                  <a:pt x="77537" y="5404298"/>
                  <a:pt x="90704" y="5404298"/>
                </a:cubicBezTo>
                <a:cubicBezTo>
                  <a:pt x="84852" y="5405640"/>
                  <a:pt x="79000" y="5406983"/>
                  <a:pt x="73148" y="5404298"/>
                </a:cubicBezTo>
                <a:cubicBezTo>
                  <a:pt x="71685" y="5400270"/>
                  <a:pt x="86315" y="5400270"/>
                  <a:pt x="70222" y="5396243"/>
                </a:cubicBezTo>
                <a:cubicBezTo>
                  <a:pt x="74611" y="5390872"/>
                  <a:pt x="80463" y="5398928"/>
                  <a:pt x="84852" y="5393558"/>
                </a:cubicBezTo>
                <a:cubicBezTo>
                  <a:pt x="70222" y="5394900"/>
                  <a:pt x="70222" y="5388187"/>
                  <a:pt x="77537" y="5382817"/>
                </a:cubicBezTo>
                <a:cubicBezTo>
                  <a:pt x="67296" y="5380132"/>
                  <a:pt x="65833" y="5385502"/>
                  <a:pt x="67296" y="5388187"/>
                </a:cubicBezTo>
                <a:cubicBezTo>
                  <a:pt x="65833" y="5386845"/>
                  <a:pt x="64370" y="5386845"/>
                  <a:pt x="64370" y="5385502"/>
                </a:cubicBezTo>
                <a:cubicBezTo>
                  <a:pt x="62907" y="5384160"/>
                  <a:pt x="62907" y="5382817"/>
                  <a:pt x="58518" y="5382817"/>
                </a:cubicBezTo>
                <a:cubicBezTo>
                  <a:pt x="62907" y="5381475"/>
                  <a:pt x="65833" y="5378790"/>
                  <a:pt x="68759" y="5377447"/>
                </a:cubicBezTo>
                <a:cubicBezTo>
                  <a:pt x="73148" y="5377447"/>
                  <a:pt x="73148" y="5378790"/>
                  <a:pt x="76074" y="5382817"/>
                </a:cubicBezTo>
                <a:cubicBezTo>
                  <a:pt x="84852" y="5378790"/>
                  <a:pt x="73148" y="5374762"/>
                  <a:pt x="74611" y="5370734"/>
                </a:cubicBezTo>
                <a:cubicBezTo>
                  <a:pt x="73148" y="5370734"/>
                  <a:pt x="73148" y="5369392"/>
                  <a:pt x="71685" y="5369392"/>
                </a:cubicBezTo>
                <a:cubicBezTo>
                  <a:pt x="71685" y="5368049"/>
                  <a:pt x="73148" y="5368049"/>
                  <a:pt x="79000" y="5368049"/>
                </a:cubicBezTo>
                <a:cubicBezTo>
                  <a:pt x="83389" y="5364022"/>
                  <a:pt x="57055" y="5362679"/>
                  <a:pt x="62907" y="5357309"/>
                </a:cubicBezTo>
                <a:cubicBezTo>
                  <a:pt x="64370" y="5357309"/>
                  <a:pt x="64370" y="5357309"/>
                  <a:pt x="64370" y="5357309"/>
                </a:cubicBezTo>
                <a:cubicBezTo>
                  <a:pt x="65833" y="5358652"/>
                  <a:pt x="67296" y="5359994"/>
                  <a:pt x="65833" y="5361337"/>
                </a:cubicBezTo>
                <a:cubicBezTo>
                  <a:pt x="70222" y="5362679"/>
                  <a:pt x="74611" y="5361337"/>
                  <a:pt x="77537" y="5364022"/>
                </a:cubicBezTo>
                <a:cubicBezTo>
                  <a:pt x="80463" y="5361337"/>
                  <a:pt x="81926" y="5359994"/>
                  <a:pt x="84852" y="5357309"/>
                </a:cubicBezTo>
                <a:cubicBezTo>
                  <a:pt x="83389" y="5357309"/>
                  <a:pt x="81926" y="5355967"/>
                  <a:pt x="79000" y="5355967"/>
                </a:cubicBezTo>
                <a:cubicBezTo>
                  <a:pt x="83389" y="5350597"/>
                  <a:pt x="87778" y="5343884"/>
                  <a:pt x="76074" y="5342541"/>
                </a:cubicBezTo>
                <a:cubicBezTo>
                  <a:pt x="74611" y="5341199"/>
                  <a:pt x="74611" y="5339856"/>
                  <a:pt x="77537" y="5337171"/>
                </a:cubicBezTo>
                <a:cubicBezTo>
                  <a:pt x="83389" y="5341199"/>
                  <a:pt x="87778" y="5346569"/>
                  <a:pt x="92167" y="5349254"/>
                </a:cubicBezTo>
                <a:cubicBezTo>
                  <a:pt x="92167" y="5354624"/>
                  <a:pt x="93630" y="5359994"/>
                  <a:pt x="95093" y="5364022"/>
                </a:cubicBezTo>
                <a:cubicBezTo>
                  <a:pt x="105333" y="5359994"/>
                  <a:pt x="98019" y="5355967"/>
                  <a:pt x="102407" y="5353282"/>
                </a:cubicBezTo>
                <a:cubicBezTo>
                  <a:pt x="103870" y="5353282"/>
                  <a:pt x="106796" y="5351939"/>
                  <a:pt x="109722" y="5351939"/>
                </a:cubicBezTo>
                <a:cubicBezTo>
                  <a:pt x="106796" y="5351939"/>
                  <a:pt x="103870" y="5351939"/>
                  <a:pt x="102407" y="5350597"/>
                </a:cubicBezTo>
                <a:cubicBezTo>
                  <a:pt x="102407" y="5350597"/>
                  <a:pt x="102407" y="5349254"/>
                  <a:pt x="100944" y="5349254"/>
                </a:cubicBezTo>
                <a:cubicBezTo>
                  <a:pt x="100944" y="5345226"/>
                  <a:pt x="106796" y="5341199"/>
                  <a:pt x="98019" y="5338514"/>
                </a:cubicBezTo>
                <a:cubicBezTo>
                  <a:pt x="105333" y="5334486"/>
                  <a:pt x="117037" y="5341199"/>
                  <a:pt x="117037" y="5334486"/>
                </a:cubicBezTo>
                <a:cubicBezTo>
                  <a:pt x="102407" y="5337171"/>
                  <a:pt x="99481" y="5334486"/>
                  <a:pt x="100944" y="5327774"/>
                </a:cubicBezTo>
                <a:cubicBezTo>
                  <a:pt x="99481" y="5329116"/>
                  <a:pt x="98019" y="5330459"/>
                  <a:pt x="98019" y="5331801"/>
                </a:cubicBezTo>
                <a:cubicBezTo>
                  <a:pt x="90704" y="5326431"/>
                  <a:pt x="81926" y="5321061"/>
                  <a:pt x="71685" y="5315691"/>
                </a:cubicBezTo>
                <a:cubicBezTo>
                  <a:pt x="76074" y="5315691"/>
                  <a:pt x="80463" y="5314348"/>
                  <a:pt x="84852" y="5313006"/>
                </a:cubicBezTo>
                <a:cubicBezTo>
                  <a:pt x="81926" y="5311663"/>
                  <a:pt x="80463" y="5313006"/>
                  <a:pt x="77537" y="5314348"/>
                </a:cubicBezTo>
                <a:cubicBezTo>
                  <a:pt x="71685" y="5310321"/>
                  <a:pt x="65833" y="5307636"/>
                  <a:pt x="74611" y="5303608"/>
                </a:cubicBezTo>
                <a:cubicBezTo>
                  <a:pt x="81926" y="5300923"/>
                  <a:pt x="76074" y="5307636"/>
                  <a:pt x="84852" y="5307636"/>
                </a:cubicBezTo>
                <a:cubicBezTo>
                  <a:pt x="95093" y="5304951"/>
                  <a:pt x="77537" y="5302265"/>
                  <a:pt x="89241" y="5298238"/>
                </a:cubicBezTo>
                <a:cubicBezTo>
                  <a:pt x="87778" y="5298238"/>
                  <a:pt x="86315" y="5298238"/>
                  <a:pt x="84852" y="5298238"/>
                </a:cubicBezTo>
                <a:cubicBezTo>
                  <a:pt x="87778" y="5294210"/>
                  <a:pt x="92167" y="5291525"/>
                  <a:pt x="86315" y="5286155"/>
                </a:cubicBezTo>
                <a:cubicBezTo>
                  <a:pt x="83389" y="5290183"/>
                  <a:pt x="79000" y="5292868"/>
                  <a:pt x="77537" y="5295553"/>
                </a:cubicBezTo>
                <a:cubicBezTo>
                  <a:pt x="71685" y="5291525"/>
                  <a:pt x="84852" y="5282127"/>
                  <a:pt x="93630" y="5275415"/>
                </a:cubicBezTo>
                <a:cubicBezTo>
                  <a:pt x="89241" y="5274072"/>
                  <a:pt x="83389" y="5272730"/>
                  <a:pt x="79000" y="5272730"/>
                </a:cubicBezTo>
                <a:cubicBezTo>
                  <a:pt x="74611" y="5268702"/>
                  <a:pt x="71685" y="5264675"/>
                  <a:pt x="68759" y="5261990"/>
                </a:cubicBezTo>
                <a:cubicBezTo>
                  <a:pt x="64370" y="5266017"/>
                  <a:pt x="64370" y="5270045"/>
                  <a:pt x="68759" y="5274072"/>
                </a:cubicBezTo>
                <a:cubicBezTo>
                  <a:pt x="67296" y="5275415"/>
                  <a:pt x="65833" y="5276757"/>
                  <a:pt x="65833" y="5278100"/>
                </a:cubicBezTo>
                <a:cubicBezTo>
                  <a:pt x="67296" y="5276757"/>
                  <a:pt x="68759" y="5276757"/>
                  <a:pt x="70222" y="5276757"/>
                </a:cubicBezTo>
                <a:cubicBezTo>
                  <a:pt x="71685" y="5278100"/>
                  <a:pt x="73148" y="5279442"/>
                  <a:pt x="73148" y="5280785"/>
                </a:cubicBezTo>
                <a:cubicBezTo>
                  <a:pt x="73148" y="5282127"/>
                  <a:pt x="71685" y="5283470"/>
                  <a:pt x="70222" y="5284813"/>
                </a:cubicBezTo>
                <a:cubicBezTo>
                  <a:pt x="65833" y="5286155"/>
                  <a:pt x="65833" y="5282127"/>
                  <a:pt x="68759" y="5280785"/>
                </a:cubicBezTo>
                <a:cubicBezTo>
                  <a:pt x="59981" y="5282127"/>
                  <a:pt x="62907" y="5290183"/>
                  <a:pt x="62907" y="5295553"/>
                </a:cubicBezTo>
                <a:cubicBezTo>
                  <a:pt x="59981" y="5294210"/>
                  <a:pt x="58518" y="5294210"/>
                  <a:pt x="57055" y="5294210"/>
                </a:cubicBezTo>
                <a:cubicBezTo>
                  <a:pt x="55593" y="5291525"/>
                  <a:pt x="54130" y="5288840"/>
                  <a:pt x="52667" y="5286155"/>
                </a:cubicBezTo>
                <a:cubicBezTo>
                  <a:pt x="55593" y="5286155"/>
                  <a:pt x="58518" y="5284813"/>
                  <a:pt x="59981" y="5286155"/>
                </a:cubicBezTo>
                <a:cubicBezTo>
                  <a:pt x="64370" y="5279442"/>
                  <a:pt x="40963" y="5268702"/>
                  <a:pt x="58518" y="5263332"/>
                </a:cubicBezTo>
                <a:cubicBezTo>
                  <a:pt x="54130" y="5263332"/>
                  <a:pt x="51204" y="5263332"/>
                  <a:pt x="49741" y="5263332"/>
                </a:cubicBezTo>
                <a:cubicBezTo>
                  <a:pt x="48278" y="5253934"/>
                  <a:pt x="48278" y="5244537"/>
                  <a:pt x="43889" y="5235139"/>
                </a:cubicBezTo>
                <a:cubicBezTo>
                  <a:pt x="45352" y="5236481"/>
                  <a:pt x="46815" y="5237824"/>
                  <a:pt x="48278" y="5240509"/>
                </a:cubicBezTo>
                <a:cubicBezTo>
                  <a:pt x="51204" y="5239167"/>
                  <a:pt x="52667" y="5236481"/>
                  <a:pt x="52667" y="5235139"/>
                </a:cubicBezTo>
                <a:cubicBezTo>
                  <a:pt x="57055" y="5231111"/>
                  <a:pt x="58518" y="5228426"/>
                  <a:pt x="46815" y="5225741"/>
                </a:cubicBezTo>
                <a:cubicBezTo>
                  <a:pt x="51204" y="5225741"/>
                  <a:pt x="52667" y="5224399"/>
                  <a:pt x="54130" y="5224399"/>
                </a:cubicBezTo>
                <a:cubicBezTo>
                  <a:pt x="55593" y="5225741"/>
                  <a:pt x="57055" y="5225741"/>
                  <a:pt x="61444" y="5225741"/>
                </a:cubicBezTo>
                <a:cubicBezTo>
                  <a:pt x="61444" y="5221714"/>
                  <a:pt x="59981" y="5219029"/>
                  <a:pt x="58518" y="5216343"/>
                </a:cubicBezTo>
                <a:cubicBezTo>
                  <a:pt x="64370" y="5215001"/>
                  <a:pt x="70222" y="5223056"/>
                  <a:pt x="74611" y="5217686"/>
                </a:cubicBezTo>
                <a:cubicBezTo>
                  <a:pt x="58518" y="5213658"/>
                  <a:pt x="67296" y="5210973"/>
                  <a:pt x="71685" y="5202918"/>
                </a:cubicBezTo>
                <a:cubicBezTo>
                  <a:pt x="67296" y="5201576"/>
                  <a:pt x="62907" y="5200233"/>
                  <a:pt x="59981" y="5198891"/>
                </a:cubicBezTo>
                <a:cubicBezTo>
                  <a:pt x="55593" y="5196206"/>
                  <a:pt x="55593" y="5193520"/>
                  <a:pt x="65833" y="5189493"/>
                </a:cubicBezTo>
                <a:cubicBezTo>
                  <a:pt x="58518" y="5186808"/>
                  <a:pt x="58518" y="5185465"/>
                  <a:pt x="57055" y="5182780"/>
                </a:cubicBezTo>
                <a:cubicBezTo>
                  <a:pt x="57055" y="5180095"/>
                  <a:pt x="55593" y="5177410"/>
                  <a:pt x="55593" y="5174725"/>
                </a:cubicBezTo>
                <a:cubicBezTo>
                  <a:pt x="80463" y="5161300"/>
                  <a:pt x="57055" y="5142504"/>
                  <a:pt x="70222" y="5122366"/>
                </a:cubicBezTo>
                <a:cubicBezTo>
                  <a:pt x="59981" y="5123709"/>
                  <a:pt x="49741" y="5118339"/>
                  <a:pt x="65833" y="5115654"/>
                </a:cubicBezTo>
                <a:cubicBezTo>
                  <a:pt x="61444" y="5112969"/>
                  <a:pt x="57055" y="5112969"/>
                  <a:pt x="52667" y="5112969"/>
                </a:cubicBezTo>
                <a:cubicBezTo>
                  <a:pt x="54130" y="5112969"/>
                  <a:pt x="55593" y="5112969"/>
                  <a:pt x="57055" y="5111626"/>
                </a:cubicBezTo>
                <a:cubicBezTo>
                  <a:pt x="57055" y="5111626"/>
                  <a:pt x="57055" y="5110284"/>
                  <a:pt x="57055" y="5108941"/>
                </a:cubicBezTo>
                <a:lnTo>
                  <a:pt x="59981" y="5108941"/>
                </a:lnTo>
                <a:cubicBezTo>
                  <a:pt x="64370" y="5115654"/>
                  <a:pt x="74611" y="5108941"/>
                  <a:pt x="79000" y="5115654"/>
                </a:cubicBezTo>
                <a:cubicBezTo>
                  <a:pt x="80463" y="5114311"/>
                  <a:pt x="80463" y="5112969"/>
                  <a:pt x="83389" y="5112969"/>
                </a:cubicBezTo>
                <a:cubicBezTo>
                  <a:pt x="81926" y="5111626"/>
                  <a:pt x="80463" y="5110284"/>
                  <a:pt x="79000" y="5110284"/>
                </a:cubicBezTo>
                <a:cubicBezTo>
                  <a:pt x="74611" y="5111626"/>
                  <a:pt x="73148" y="5111626"/>
                  <a:pt x="71685" y="5110284"/>
                </a:cubicBezTo>
                <a:cubicBezTo>
                  <a:pt x="77537" y="5104913"/>
                  <a:pt x="49741" y="5110284"/>
                  <a:pt x="64370" y="5102228"/>
                </a:cubicBezTo>
                <a:cubicBezTo>
                  <a:pt x="61444" y="5102228"/>
                  <a:pt x="58518" y="5102228"/>
                  <a:pt x="57055" y="5102228"/>
                </a:cubicBezTo>
                <a:cubicBezTo>
                  <a:pt x="57055" y="5098201"/>
                  <a:pt x="57055" y="5095516"/>
                  <a:pt x="58518" y="5091488"/>
                </a:cubicBezTo>
                <a:cubicBezTo>
                  <a:pt x="61444" y="5092831"/>
                  <a:pt x="64370" y="5094173"/>
                  <a:pt x="68759" y="5095516"/>
                </a:cubicBezTo>
                <a:cubicBezTo>
                  <a:pt x="58518" y="5088803"/>
                  <a:pt x="59981" y="5078063"/>
                  <a:pt x="51204" y="5070008"/>
                </a:cubicBezTo>
                <a:cubicBezTo>
                  <a:pt x="55593" y="5067323"/>
                  <a:pt x="55593" y="5065980"/>
                  <a:pt x="57055" y="5063295"/>
                </a:cubicBezTo>
                <a:cubicBezTo>
                  <a:pt x="58518" y="5063295"/>
                  <a:pt x="55593" y="5059267"/>
                  <a:pt x="62907" y="5057925"/>
                </a:cubicBezTo>
                <a:cubicBezTo>
                  <a:pt x="58518" y="5057925"/>
                  <a:pt x="57055" y="5057925"/>
                  <a:pt x="57055" y="5056582"/>
                </a:cubicBezTo>
                <a:cubicBezTo>
                  <a:pt x="57055" y="5055240"/>
                  <a:pt x="59981" y="5052555"/>
                  <a:pt x="65833" y="5049870"/>
                </a:cubicBezTo>
                <a:cubicBezTo>
                  <a:pt x="62907" y="5048527"/>
                  <a:pt x="61444" y="5048527"/>
                  <a:pt x="59981" y="5047185"/>
                </a:cubicBezTo>
                <a:cubicBezTo>
                  <a:pt x="62907" y="5045842"/>
                  <a:pt x="67296" y="5045842"/>
                  <a:pt x="64370" y="5047185"/>
                </a:cubicBezTo>
                <a:cubicBezTo>
                  <a:pt x="79000" y="5039129"/>
                  <a:pt x="93630" y="5028389"/>
                  <a:pt x="64370" y="5016306"/>
                </a:cubicBezTo>
                <a:cubicBezTo>
                  <a:pt x="70222" y="5012279"/>
                  <a:pt x="77537" y="5021677"/>
                  <a:pt x="84852" y="5016306"/>
                </a:cubicBezTo>
                <a:cubicBezTo>
                  <a:pt x="70222" y="5012279"/>
                  <a:pt x="84852" y="5000196"/>
                  <a:pt x="81926" y="4993483"/>
                </a:cubicBezTo>
                <a:cubicBezTo>
                  <a:pt x="77537" y="4990798"/>
                  <a:pt x="73148" y="4992141"/>
                  <a:pt x="68759" y="4990798"/>
                </a:cubicBezTo>
                <a:cubicBezTo>
                  <a:pt x="73148" y="4989456"/>
                  <a:pt x="77537" y="4992141"/>
                  <a:pt x="81926" y="4989456"/>
                </a:cubicBezTo>
                <a:cubicBezTo>
                  <a:pt x="80463" y="4984086"/>
                  <a:pt x="77537" y="4988113"/>
                  <a:pt x="71685" y="4984086"/>
                </a:cubicBezTo>
                <a:cubicBezTo>
                  <a:pt x="74611" y="4984086"/>
                  <a:pt x="77537" y="4985428"/>
                  <a:pt x="81926" y="4984086"/>
                </a:cubicBezTo>
                <a:cubicBezTo>
                  <a:pt x="90704" y="4978716"/>
                  <a:pt x="81926" y="4974688"/>
                  <a:pt x="70222" y="4976030"/>
                </a:cubicBezTo>
                <a:cubicBezTo>
                  <a:pt x="73148" y="4974688"/>
                  <a:pt x="73148" y="4973345"/>
                  <a:pt x="71685" y="4972003"/>
                </a:cubicBezTo>
                <a:cubicBezTo>
                  <a:pt x="76074" y="4970660"/>
                  <a:pt x="79000" y="4973345"/>
                  <a:pt x="81926" y="4973345"/>
                </a:cubicBezTo>
                <a:cubicBezTo>
                  <a:pt x="81926" y="4962605"/>
                  <a:pt x="99481" y="4946495"/>
                  <a:pt x="79000" y="4939782"/>
                </a:cubicBezTo>
                <a:cubicBezTo>
                  <a:pt x="92167" y="4929042"/>
                  <a:pt x="73148" y="4931727"/>
                  <a:pt x="81926" y="4926357"/>
                </a:cubicBezTo>
                <a:cubicBezTo>
                  <a:pt x="67296" y="4922329"/>
                  <a:pt x="64370" y="4919644"/>
                  <a:pt x="59981" y="4915617"/>
                </a:cubicBezTo>
                <a:cubicBezTo>
                  <a:pt x="59981" y="4910246"/>
                  <a:pt x="58518" y="4906219"/>
                  <a:pt x="55593" y="4900849"/>
                </a:cubicBezTo>
                <a:cubicBezTo>
                  <a:pt x="58518" y="4896821"/>
                  <a:pt x="62907" y="4891451"/>
                  <a:pt x="62907" y="4887423"/>
                </a:cubicBezTo>
                <a:cubicBezTo>
                  <a:pt x="65833" y="4886081"/>
                  <a:pt x="68759" y="4888766"/>
                  <a:pt x="73148" y="4890109"/>
                </a:cubicBezTo>
                <a:cubicBezTo>
                  <a:pt x="73148" y="4886081"/>
                  <a:pt x="77537" y="4882053"/>
                  <a:pt x="68759" y="4879368"/>
                </a:cubicBezTo>
                <a:cubicBezTo>
                  <a:pt x="59981" y="4878026"/>
                  <a:pt x="57055" y="4875341"/>
                  <a:pt x="57055" y="4871313"/>
                </a:cubicBezTo>
                <a:cubicBezTo>
                  <a:pt x="58518" y="4871313"/>
                  <a:pt x="58518" y="4869971"/>
                  <a:pt x="58518" y="4868628"/>
                </a:cubicBezTo>
                <a:cubicBezTo>
                  <a:pt x="58518" y="4863258"/>
                  <a:pt x="62907" y="4857888"/>
                  <a:pt x="62907" y="4852518"/>
                </a:cubicBezTo>
                <a:cubicBezTo>
                  <a:pt x="64370" y="4851175"/>
                  <a:pt x="64370" y="4851175"/>
                  <a:pt x="65833" y="4851175"/>
                </a:cubicBezTo>
                <a:cubicBezTo>
                  <a:pt x="51204" y="4829695"/>
                  <a:pt x="58518" y="4808214"/>
                  <a:pt x="64370" y="4785391"/>
                </a:cubicBezTo>
                <a:cubicBezTo>
                  <a:pt x="62907" y="4785391"/>
                  <a:pt x="59981" y="4785391"/>
                  <a:pt x="57055" y="4785391"/>
                </a:cubicBezTo>
                <a:cubicBezTo>
                  <a:pt x="59981" y="4773308"/>
                  <a:pt x="61444" y="4761226"/>
                  <a:pt x="59981" y="4749143"/>
                </a:cubicBezTo>
                <a:cubicBezTo>
                  <a:pt x="64370" y="4743773"/>
                  <a:pt x="64370" y="4738403"/>
                  <a:pt x="61444" y="4733032"/>
                </a:cubicBezTo>
                <a:cubicBezTo>
                  <a:pt x="61444" y="4733032"/>
                  <a:pt x="59981" y="4733032"/>
                  <a:pt x="59981" y="4733032"/>
                </a:cubicBezTo>
                <a:cubicBezTo>
                  <a:pt x="58518" y="4722292"/>
                  <a:pt x="58518" y="4711552"/>
                  <a:pt x="57055" y="4700812"/>
                </a:cubicBezTo>
                <a:cubicBezTo>
                  <a:pt x="58518" y="4700812"/>
                  <a:pt x="59981" y="4700812"/>
                  <a:pt x="61444" y="4699469"/>
                </a:cubicBezTo>
                <a:cubicBezTo>
                  <a:pt x="59981" y="4698127"/>
                  <a:pt x="58518" y="4696784"/>
                  <a:pt x="57055" y="4695442"/>
                </a:cubicBezTo>
                <a:cubicBezTo>
                  <a:pt x="57055" y="4687386"/>
                  <a:pt x="57055" y="4679331"/>
                  <a:pt x="58518" y="4671276"/>
                </a:cubicBezTo>
                <a:cubicBezTo>
                  <a:pt x="42426" y="4665906"/>
                  <a:pt x="55593" y="4640398"/>
                  <a:pt x="55593" y="4624287"/>
                </a:cubicBezTo>
                <a:cubicBezTo>
                  <a:pt x="55593" y="4614890"/>
                  <a:pt x="45352" y="4608177"/>
                  <a:pt x="58518" y="4601464"/>
                </a:cubicBezTo>
                <a:cubicBezTo>
                  <a:pt x="54130" y="4600122"/>
                  <a:pt x="51204" y="4598779"/>
                  <a:pt x="48278" y="4597437"/>
                </a:cubicBezTo>
                <a:cubicBezTo>
                  <a:pt x="65833" y="4593409"/>
                  <a:pt x="40963" y="4584012"/>
                  <a:pt x="58518" y="4575956"/>
                </a:cubicBezTo>
                <a:cubicBezTo>
                  <a:pt x="43889" y="4563874"/>
                  <a:pt x="52667" y="4546421"/>
                  <a:pt x="51204" y="4528968"/>
                </a:cubicBezTo>
                <a:cubicBezTo>
                  <a:pt x="51204" y="4527625"/>
                  <a:pt x="51204" y="4527625"/>
                  <a:pt x="51204" y="4526283"/>
                </a:cubicBezTo>
                <a:cubicBezTo>
                  <a:pt x="49741" y="4520913"/>
                  <a:pt x="48278" y="4515542"/>
                  <a:pt x="45352" y="4511515"/>
                </a:cubicBezTo>
                <a:cubicBezTo>
                  <a:pt x="48278" y="4510172"/>
                  <a:pt x="52667" y="4508830"/>
                  <a:pt x="55593" y="4507487"/>
                </a:cubicBezTo>
                <a:cubicBezTo>
                  <a:pt x="54130" y="4504802"/>
                  <a:pt x="52667" y="4500775"/>
                  <a:pt x="51204" y="4498090"/>
                </a:cubicBezTo>
                <a:cubicBezTo>
                  <a:pt x="52667" y="4498090"/>
                  <a:pt x="54130" y="4498090"/>
                  <a:pt x="55593" y="4498090"/>
                </a:cubicBezTo>
                <a:cubicBezTo>
                  <a:pt x="52667" y="4492719"/>
                  <a:pt x="59981" y="4491377"/>
                  <a:pt x="48278" y="4488692"/>
                </a:cubicBezTo>
                <a:cubicBezTo>
                  <a:pt x="48278" y="4488692"/>
                  <a:pt x="48278" y="4487349"/>
                  <a:pt x="48278" y="4487349"/>
                </a:cubicBezTo>
                <a:cubicBezTo>
                  <a:pt x="51204" y="4486007"/>
                  <a:pt x="55593" y="4484664"/>
                  <a:pt x="58518" y="4484664"/>
                </a:cubicBezTo>
                <a:cubicBezTo>
                  <a:pt x="52667" y="4484664"/>
                  <a:pt x="49741" y="4483322"/>
                  <a:pt x="48278" y="4481979"/>
                </a:cubicBezTo>
                <a:cubicBezTo>
                  <a:pt x="48278" y="4479294"/>
                  <a:pt x="48278" y="4477952"/>
                  <a:pt x="48278" y="4475267"/>
                </a:cubicBezTo>
                <a:cubicBezTo>
                  <a:pt x="49741" y="4472582"/>
                  <a:pt x="52667" y="4471239"/>
                  <a:pt x="58518" y="4469896"/>
                </a:cubicBezTo>
                <a:cubicBezTo>
                  <a:pt x="51204" y="4467211"/>
                  <a:pt x="48278" y="4465869"/>
                  <a:pt x="48278" y="4464526"/>
                </a:cubicBezTo>
                <a:cubicBezTo>
                  <a:pt x="48278" y="4464526"/>
                  <a:pt x="48278" y="4463184"/>
                  <a:pt x="48278" y="4463184"/>
                </a:cubicBezTo>
                <a:cubicBezTo>
                  <a:pt x="48278" y="4461841"/>
                  <a:pt x="51204" y="4459156"/>
                  <a:pt x="54130" y="4456471"/>
                </a:cubicBezTo>
                <a:cubicBezTo>
                  <a:pt x="49741" y="4455129"/>
                  <a:pt x="48278" y="4455129"/>
                  <a:pt x="48278" y="4455129"/>
                </a:cubicBezTo>
                <a:cubicBezTo>
                  <a:pt x="48278" y="4453786"/>
                  <a:pt x="48278" y="4451101"/>
                  <a:pt x="48278" y="4449759"/>
                </a:cubicBezTo>
                <a:cubicBezTo>
                  <a:pt x="55593" y="4448416"/>
                  <a:pt x="55593" y="4449759"/>
                  <a:pt x="62907" y="4451101"/>
                </a:cubicBezTo>
                <a:cubicBezTo>
                  <a:pt x="62907" y="4447073"/>
                  <a:pt x="67296" y="4441703"/>
                  <a:pt x="83389" y="4437676"/>
                </a:cubicBezTo>
                <a:cubicBezTo>
                  <a:pt x="86315" y="4439018"/>
                  <a:pt x="87778" y="4440361"/>
                  <a:pt x="84852" y="4441703"/>
                </a:cubicBezTo>
                <a:cubicBezTo>
                  <a:pt x="95093" y="4440361"/>
                  <a:pt x="92167" y="4430963"/>
                  <a:pt x="93630" y="4425593"/>
                </a:cubicBezTo>
                <a:cubicBezTo>
                  <a:pt x="84852" y="4437676"/>
                  <a:pt x="67296" y="4434991"/>
                  <a:pt x="61444" y="4445731"/>
                </a:cubicBezTo>
                <a:cubicBezTo>
                  <a:pt x="40963" y="4434991"/>
                  <a:pt x="79000" y="4434991"/>
                  <a:pt x="76074" y="4425593"/>
                </a:cubicBezTo>
                <a:cubicBezTo>
                  <a:pt x="70222" y="4425593"/>
                  <a:pt x="64370" y="4428278"/>
                  <a:pt x="59981" y="4429621"/>
                </a:cubicBezTo>
                <a:cubicBezTo>
                  <a:pt x="58518" y="4426935"/>
                  <a:pt x="57055" y="4425593"/>
                  <a:pt x="54130" y="4424250"/>
                </a:cubicBezTo>
                <a:cubicBezTo>
                  <a:pt x="55593" y="4422908"/>
                  <a:pt x="58518" y="4420223"/>
                  <a:pt x="64370" y="4420223"/>
                </a:cubicBezTo>
                <a:cubicBezTo>
                  <a:pt x="57055" y="4417538"/>
                  <a:pt x="51204" y="4417538"/>
                  <a:pt x="45352" y="4416195"/>
                </a:cubicBezTo>
                <a:cubicBezTo>
                  <a:pt x="45352" y="4414853"/>
                  <a:pt x="45352" y="4413510"/>
                  <a:pt x="43889" y="4412168"/>
                </a:cubicBezTo>
                <a:cubicBezTo>
                  <a:pt x="51204" y="4410825"/>
                  <a:pt x="52667" y="4408140"/>
                  <a:pt x="58518" y="4405455"/>
                </a:cubicBezTo>
                <a:cubicBezTo>
                  <a:pt x="65833" y="4402770"/>
                  <a:pt x="71685" y="4410825"/>
                  <a:pt x="79000" y="4406798"/>
                </a:cubicBezTo>
                <a:cubicBezTo>
                  <a:pt x="71685" y="4404112"/>
                  <a:pt x="71685" y="4402770"/>
                  <a:pt x="59981" y="4402770"/>
                </a:cubicBezTo>
                <a:cubicBezTo>
                  <a:pt x="59981" y="4400085"/>
                  <a:pt x="70222" y="4396057"/>
                  <a:pt x="55593" y="4398742"/>
                </a:cubicBezTo>
                <a:cubicBezTo>
                  <a:pt x="55593" y="4394715"/>
                  <a:pt x="64370" y="4392030"/>
                  <a:pt x="70222" y="4389345"/>
                </a:cubicBezTo>
                <a:cubicBezTo>
                  <a:pt x="77537" y="4389345"/>
                  <a:pt x="68759" y="4398742"/>
                  <a:pt x="86315" y="4397400"/>
                </a:cubicBezTo>
                <a:cubicBezTo>
                  <a:pt x="79000" y="4390687"/>
                  <a:pt x="59981" y="4363837"/>
                  <a:pt x="89241" y="4369207"/>
                </a:cubicBezTo>
                <a:cubicBezTo>
                  <a:pt x="90704" y="4366522"/>
                  <a:pt x="79000" y="4362494"/>
                  <a:pt x="89241" y="4359809"/>
                </a:cubicBezTo>
                <a:cubicBezTo>
                  <a:pt x="64370" y="4353096"/>
                  <a:pt x="86315" y="4342356"/>
                  <a:pt x="62907" y="4332958"/>
                </a:cubicBezTo>
                <a:cubicBezTo>
                  <a:pt x="80463" y="4331616"/>
                  <a:pt x="70222" y="4324903"/>
                  <a:pt x="84852" y="4327588"/>
                </a:cubicBezTo>
                <a:cubicBezTo>
                  <a:pt x="89241" y="4323561"/>
                  <a:pt x="71685" y="4323561"/>
                  <a:pt x="67296" y="4319533"/>
                </a:cubicBezTo>
                <a:cubicBezTo>
                  <a:pt x="70222" y="4310135"/>
                  <a:pt x="79000" y="4302080"/>
                  <a:pt x="64370" y="4292682"/>
                </a:cubicBezTo>
                <a:cubicBezTo>
                  <a:pt x="79000" y="4292682"/>
                  <a:pt x="76074" y="4284627"/>
                  <a:pt x="65833" y="4284627"/>
                </a:cubicBezTo>
                <a:cubicBezTo>
                  <a:pt x="80463" y="4280600"/>
                  <a:pt x="71685" y="4277915"/>
                  <a:pt x="80463" y="4273887"/>
                </a:cubicBezTo>
                <a:cubicBezTo>
                  <a:pt x="71685" y="4275230"/>
                  <a:pt x="71685" y="4276572"/>
                  <a:pt x="59981" y="4277915"/>
                </a:cubicBezTo>
                <a:cubicBezTo>
                  <a:pt x="58518" y="4273887"/>
                  <a:pt x="68759" y="4268517"/>
                  <a:pt x="76074" y="4267174"/>
                </a:cubicBezTo>
                <a:cubicBezTo>
                  <a:pt x="80463" y="4261804"/>
                  <a:pt x="61444" y="4264489"/>
                  <a:pt x="79000" y="4256434"/>
                </a:cubicBezTo>
                <a:cubicBezTo>
                  <a:pt x="74611" y="4255092"/>
                  <a:pt x="70222" y="4257777"/>
                  <a:pt x="65833" y="4255092"/>
                </a:cubicBezTo>
                <a:cubicBezTo>
                  <a:pt x="68759" y="4259119"/>
                  <a:pt x="64370" y="4264489"/>
                  <a:pt x="55593" y="4268517"/>
                </a:cubicBezTo>
                <a:cubicBezTo>
                  <a:pt x="57055" y="4260462"/>
                  <a:pt x="59981" y="4252407"/>
                  <a:pt x="59981" y="4244351"/>
                </a:cubicBezTo>
                <a:cubicBezTo>
                  <a:pt x="62907" y="4244351"/>
                  <a:pt x="64370" y="4244351"/>
                  <a:pt x="67296" y="4243009"/>
                </a:cubicBezTo>
                <a:cubicBezTo>
                  <a:pt x="71685" y="4247036"/>
                  <a:pt x="59981" y="4253749"/>
                  <a:pt x="76074" y="4255092"/>
                </a:cubicBezTo>
                <a:cubicBezTo>
                  <a:pt x="84852" y="4249721"/>
                  <a:pt x="64370" y="4244351"/>
                  <a:pt x="81926" y="4236296"/>
                </a:cubicBezTo>
                <a:cubicBezTo>
                  <a:pt x="79000" y="4234954"/>
                  <a:pt x="74611" y="4233611"/>
                  <a:pt x="77537" y="4230926"/>
                </a:cubicBezTo>
                <a:cubicBezTo>
                  <a:pt x="73148" y="4230926"/>
                  <a:pt x="68759" y="4230926"/>
                  <a:pt x="64370" y="4232269"/>
                </a:cubicBezTo>
                <a:cubicBezTo>
                  <a:pt x="55593" y="4226898"/>
                  <a:pt x="65833" y="4222871"/>
                  <a:pt x="58518" y="4217501"/>
                </a:cubicBezTo>
                <a:cubicBezTo>
                  <a:pt x="64370" y="4213473"/>
                  <a:pt x="70222" y="4216158"/>
                  <a:pt x="74611" y="4213473"/>
                </a:cubicBezTo>
                <a:cubicBezTo>
                  <a:pt x="68759" y="4209446"/>
                  <a:pt x="61444" y="4216158"/>
                  <a:pt x="62907" y="4209446"/>
                </a:cubicBezTo>
                <a:cubicBezTo>
                  <a:pt x="70222" y="4205418"/>
                  <a:pt x="74611" y="4212131"/>
                  <a:pt x="76074" y="4206760"/>
                </a:cubicBezTo>
                <a:cubicBezTo>
                  <a:pt x="73148" y="4204075"/>
                  <a:pt x="67296" y="4206760"/>
                  <a:pt x="64370" y="4205418"/>
                </a:cubicBezTo>
                <a:cubicBezTo>
                  <a:pt x="96556" y="4187965"/>
                  <a:pt x="68759" y="4166485"/>
                  <a:pt x="84852" y="4153059"/>
                </a:cubicBezTo>
                <a:cubicBezTo>
                  <a:pt x="89241" y="4151717"/>
                  <a:pt x="95093" y="4157087"/>
                  <a:pt x="99481" y="4155744"/>
                </a:cubicBezTo>
                <a:cubicBezTo>
                  <a:pt x="105333" y="4149032"/>
                  <a:pt x="83389" y="4142319"/>
                  <a:pt x="105333" y="4136949"/>
                </a:cubicBezTo>
                <a:cubicBezTo>
                  <a:pt x="100944" y="4135606"/>
                  <a:pt x="96556" y="4135606"/>
                  <a:pt x="92167" y="4136949"/>
                </a:cubicBezTo>
                <a:cubicBezTo>
                  <a:pt x="83389" y="4135606"/>
                  <a:pt x="89241" y="4132921"/>
                  <a:pt x="83389" y="4130236"/>
                </a:cubicBezTo>
                <a:cubicBezTo>
                  <a:pt x="87778" y="4127551"/>
                  <a:pt x="90704" y="4130236"/>
                  <a:pt x="95093" y="4131579"/>
                </a:cubicBezTo>
                <a:cubicBezTo>
                  <a:pt x="102407" y="4128894"/>
                  <a:pt x="95093" y="4124866"/>
                  <a:pt x="99481" y="4122181"/>
                </a:cubicBezTo>
                <a:cubicBezTo>
                  <a:pt x="96556" y="4120839"/>
                  <a:pt x="92167" y="4123524"/>
                  <a:pt x="89241" y="4123524"/>
                </a:cubicBezTo>
                <a:cubicBezTo>
                  <a:pt x="80463" y="4120839"/>
                  <a:pt x="89241" y="4119496"/>
                  <a:pt x="84852" y="4116811"/>
                </a:cubicBezTo>
                <a:cubicBezTo>
                  <a:pt x="89241" y="4116811"/>
                  <a:pt x="93630" y="4118153"/>
                  <a:pt x="98019" y="4116811"/>
                </a:cubicBezTo>
                <a:cubicBezTo>
                  <a:pt x="95093" y="4114126"/>
                  <a:pt x="90704" y="4112783"/>
                  <a:pt x="87778" y="4111441"/>
                </a:cubicBezTo>
                <a:cubicBezTo>
                  <a:pt x="93630" y="4108756"/>
                  <a:pt x="98019" y="4111441"/>
                  <a:pt x="103870" y="4107413"/>
                </a:cubicBezTo>
                <a:cubicBezTo>
                  <a:pt x="100944" y="4096673"/>
                  <a:pt x="98019" y="4085933"/>
                  <a:pt x="100944" y="4075192"/>
                </a:cubicBezTo>
                <a:cubicBezTo>
                  <a:pt x="98019" y="4075192"/>
                  <a:pt x="95093" y="4076535"/>
                  <a:pt x="92167" y="4077878"/>
                </a:cubicBezTo>
                <a:cubicBezTo>
                  <a:pt x="93630" y="4075192"/>
                  <a:pt x="81926" y="4071165"/>
                  <a:pt x="87778" y="4068480"/>
                </a:cubicBezTo>
                <a:cubicBezTo>
                  <a:pt x="93630" y="4065795"/>
                  <a:pt x="96556" y="4068480"/>
                  <a:pt x="100944" y="4069822"/>
                </a:cubicBezTo>
                <a:cubicBezTo>
                  <a:pt x="108259" y="4064452"/>
                  <a:pt x="96556" y="4052369"/>
                  <a:pt x="90704" y="4048342"/>
                </a:cubicBezTo>
                <a:cubicBezTo>
                  <a:pt x="102407" y="4046999"/>
                  <a:pt x="105333" y="4044314"/>
                  <a:pt x="98019" y="4040287"/>
                </a:cubicBezTo>
                <a:cubicBezTo>
                  <a:pt x="86315" y="4045657"/>
                  <a:pt x="87778" y="4040287"/>
                  <a:pt x="81926" y="4037602"/>
                </a:cubicBezTo>
                <a:cubicBezTo>
                  <a:pt x="86315" y="4046999"/>
                  <a:pt x="71685" y="4051027"/>
                  <a:pt x="76074" y="4063110"/>
                </a:cubicBezTo>
                <a:cubicBezTo>
                  <a:pt x="80463" y="4064452"/>
                  <a:pt x="79000" y="4061767"/>
                  <a:pt x="81926" y="4060425"/>
                </a:cubicBezTo>
                <a:cubicBezTo>
                  <a:pt x="93630" y="4063110"/>
                  <a:pt x="74611" y="4064452"/>
                  <a:pt x="86315" y="4067137"/>
                </a:cubicBezTo>
                <a:cubicBezTo>
                  <a:pt x="73148" y="4071165"/>
                  <a:pt x="76074" y="4071165"/>
                  <a:pt x="64370" y="4076535"/>
                </a:cubicBezTo>
                <a:cubicBezTo>
                  <a:pt x="76074" y="4063110"/>
                  <a:pt x="57055" y="4045657"/>
                  <a:pt x="74611" y="4036259"/>
                </a:cubicBezTo>
                <a:cubicBezTo>
                  <a:pt x="71685" y="4034917"/>
                  <a:pt x="70222" y="4036259"/>
                  <a:pt x="67296" y="4034917"/>
                </a:cubicBezTo>
                <a:cubicBezTo>
                  <a:pt x="62907" y="4029546"/>
                  <a:pt x="77537" y="4036259"/>
                  <a:pt x="80463" y="4030889"/>
                </a:cubicBezTo>
                <a:cubicBezTo>
                  <a:pt x="59981" y="4024176"/>
                  <a:pt x="73148" y="4017464"/>
                  <a:pt x="77537" y="4010751"/>
                </a:cubicBezTo>
                <a:cubicBezTo>
                  <a:pt x="64370" y="4009408"/>
                  <a:pt x="65833" y="4004038"/>
                  <a:pt x="68759" y="4000011"/>
                </a:cubicBezTo>
                <a:cubicBezTo>
                  <a:pt x="79000" y="4001353"/>
                  <a:pt x="89241" y="4005381"/>
                  <a:pt x="99481" y="4002696"/>
                </a:cubicBezTo>
                <a:cubicBezTo>
                  <a:pt x="102407" y="4006723"/>
                  <a:pt x="98019" y="4012094"/>
                  <a:pt x="108259" y="4012094"/>
                </a:cubicBezTo>
                <a:cubicBezTo>
                  <a:pt x="106796" y="4008066"/>
                  <a:pt x="109722" y="4008066"/>
                  <a:pt x="119963" y="4005381"/>
                </a:cubicBezTo>
                <a:cubicBezTo>
                  <a:pt x="108259" y="4004038"/>
                  <a:pt x="111185" y="4000011"/>
                  <a:pt x="102407" y="4000011"/>
                </a:cubicBezTo>
                <a:cubicBezTo>
                  <a:pt x="98019" y="3995983"/>
                  <a:pt x="108259" y="3991956"/>
                  <a:pt x="98019" y="3987928"/>
                </a:cubicBezTo>
                <a:cubicBezTo>
                  <a:pt x="117037" y="3983900"/>
                  <a:pt x="108259" y="3973160"/>
                  <a:pt x="100944" y="3965105"/>
                </a:cubicBezTo>
                <a:cubicBezTo>
                  <a:pt x="117037" y="3965105"/>
                  <a:pt x="115574" y="3961077"/>
                  <a:pt x="103870" y="3955707"/>
                </a:cubicBezTo>
                <a:cubicBezTo>
                  <a:pt x="108259" y="3954365"/>
                  <a:pt x="112648" y="3954365"/>
                  <a:pt x="117037" y="3957050"/>
                </a:cubicBezTo>
                <a:cubicBezTo>
                  <a:pt x="125815" y="3950337"/>
                  <a:pt x="108259" y="3942282"/>
                  <a:pt x="114111" y="3934227"/>
                </a:cubicBezTo>
                <a:cubicBezTo>
                  <a:pt x="109722" y="3932884"/>
                  <a:pt x="103870" y="3936912"/>
                  <a:pt x="99481" y="3934227"/>
                </a:cubicBezTo>
                <a:cubicBezTo>
                  <a:pt x="92167" y="3931542"/>
                  <a:pt x="112648" y="3930199"/>
                  <a:pt x="99481" y="3927514"/>
                </a:cubicBezTo>
                <a:cubicBezTo>
                  <a:pt x="103870" y="3926172"/>
                  <a:pt x="108259" y="3926172"/>
                  <a:pt x="112648" y="3926172"/>
                </a:cubicBezTo>
                <a:cubicBezTo>
                  <a:pt x="115574" y="3923487"/>
                  <a:pt x="98019" y="3926172"/>
                  <a:pt x="105333" y="3920801"/>
                </a:cubicBezTo>
                <a:cubicBezTo>
                  <a:pt x="111185" y="3918116"/>
                  <a:pt x="117037" y="3916774"/>
                  <a:pt x="121426" y="3919459"/>
                </a:cubicBezTo>
                <a:cubicBezTo>
                  <a:pt x="114111" y="3912746"/>
                  <a:pt x="128741" y="3903349"/>
                  <a:pt x="112648" y="3900664"/>
                </a:cubicBezTo>
                <a:cubicBezTo>
                  <a:pt x="118500" y="3897978"/>
                  <a:pt x="122889" y="3900664"/>
                  <a:pt x="128741" y="3896636"/>
                </a:cubicBezTo>
                <a:cubicBezTo>
                  <a:pt x="112648" y="3896636"/>
                  <a:pt x="127278" y="3891266"/>
                  <a:pt x="127278" y="3891266"/>
                </a:cubicBezTo>
                <a:cubicBezTo>
                  <a:pt x="124352" y="3883211"/>
                  <a:pt x="105333" y="3880526"/>
                  <a:pt x="121426" y="3871128"/>
                </a:cubicBezTo>
                <a:cubicBezTo>
                  <a:pt x="105333" y="3869785"/>
                  <a:pt x="114111" y="3860388"/>
                  <a:pt x="111185" y="3856360"/>
                </a:cubicBezTo>
                <a:cubicBezTo>
                  <a:pt x="115574" y="3855017"/>
                  <a:pt x="119963" y="3857703"/>
                  <a:pt x="124352" y="3855017"/>
                </a:cubicBezTo>
                <a:cubicBezTo>
                  <a:pt x="108259" y="3850990"/>
                  <a:pt x="124352" y="3845620"/>
                  <a:pt x="108259" y="3840250"/>
                </a:cubicBezTo>
                <a:cubicBezTo>
                  <a:pt x="98019" y="3837565"/>
                  <a:pt x="93630" y="3845620"/>
                  <a:pt x="99481" y="3848305"/>
                </a:cubicBezTo>
                <a:cubicBezTo>
                  <a:pt x="98019" y="3849647"/>
                  <a:pt x="87778" y="3842935"/>
                  <a:pt x="90704" y="3840250"/>
                </a:cubicBezTo>
                <a:cubicBezTo>
                  <a:pt x="77537" y="3838907"/>
                  <a:pt x="86315" y="3845620"/>
                  <a:pt x="84852" y="3846962"/>
                </a:cubicBezTo>
                <a:cubicBezTo>
                  <a:pt x="80463" y="3848305"/>
                  <a:pt x="76074" y="3845620"/>
                  <a:pt x="71685" y="3844277"/>
                </a:cubicBezTo>
                <a:cubicBezTo>
                  <a:pt x="70222" y="3841592"/>
                  <a:pt x="87778" y="3837565"/>
                  <a:pt x="73148" y="3832194"/>
                </a:cubicBezTo>
                <a:cubicBezTo>
                  <a:pt x="79000" y="3829509"/>
                  <a:pt x="84852" y="3826824"/>
                  <a:pt x="90704" y="3829509"/>
                </a:cubicBezTo>
                <a:cubicBezTo>
                  <a:pt x="100944" y="3825482"/>
                  <a:pt x="86315" y="3821454"/>
                  <a:pt x="99481" y="3817427"/>
                </a:cubicBezTo>
                <a:cubicBezTo>
                  <a:pt x="93630" y="3816084"/>
                  <a:pt x="83389" y="3817427"/>
                  <a:pt x="84852" y="3812057"/>
                </a:cubicBezTo>
                <a:cubicBezTo>
                  <a:pt x="103870" y="3814742"/>
                  <a:pt x="117037" y="3824139"/>
                  <a:pt x="127278" y="3832194"/>
                </a:cubicBezTo>
                <a:cubicBezTo>
                  <a:pt x="128741" y="3828167"/>
                  <a:pt x="134593" y="3825482"/>
                  <a:pt x="137519" y="3821454"/>
                </a:cubicBezTo>
                <a:cubicBezTo>
                  <a:pt x="133130" y="3820112"/>
                  <a:pt x="122889" y="3818769"/>
                  <a:pt x="130204" y="3816084"/>
                </a:cubicBezTo>
                <a:cubicBezTo>
                  <a:pt x="125815" y="3814742"/>
                  <a:pt x="121426" y="3816084"/>
                  <a:pt x="118500" y="3814742"/>
                </a:cubicBezTo>
                <a:cubicBezTo>
                  <a:pt x="111185" y="3809371"/>
                  <a:pt x="124352" y="3810714"/>
                  <a:pt x="131667" y="3806686"/>
                </a:cubicBezTo>
                <a:cubicBezTo>
                  <a:pt x="109722" y="3806686"/>
                  <a:pt x="108259" y="3787891"/>
                  <a:pt x="130204" y="3785206"/>
                </a:cubicBezTo>
                <a:cubicBezTo>
                  <a:pt x="117037" y="3785206"/>
                  <a:pt x="130204" y="3779836"/>
                  <a:pt x="118500" y="3777151"/>
                </a:cubicBezTo>
                <a:cubicBezTo>
                  <a:pt x="108259" y="3781178"/>
                  <a:pt x="121426" y="3785206"/>
                  <a:pt x="112648" y="3787891"/>
                </a:cubicBezTo>
                <a:cubicBezTo>
                  <a:pt x="102407" y="3787891"/>
                  <a:pt x="112648" y="3778493"/>
                  <a:pt x="112648" y="3774466"/>
                </a:cubicBezTo>
                <a:cubicBezTo>
                  <a:pt x="108259" y="3774466"/>
                  <a:pt x="102407" y="3773123"/>
                  <a:pt x="98019" y="3770438"/>
                </a:cubicBezTo>
                <a:cubicBezTo>
                  <a:pt x="92167" y="3767753"/>
                  <a:pt x="106796" y="3767753"/>
                  <a:pt x="108259" y="3770438"/>
                </a:cubicBezTo>
                <a:cubicBezTo>
                  <a:pt x="112648" y="3766410"/>
                  <a:pt x="95093" y="3766410"/>
                  <a:pt x="90704" y="3769096"/>
                </a:cubicBezTo>
                <a:cubicBezTo>
                  <a:pt x="93630" y="3771781"/>
                  <a:pt x="87778" y="3774466"/>
                  <a:pt x="98019" y="3777151"/>
                </a:cubicBezTo>
                <a:cubicBezTo>
                  <a:pt x="92167" y="3778493"/>
                  <a:pt x="87778" y="3778493"/>
                  <a:pt x="81926" y="3778493"/>
                </a:cubicBezTo>
                <a:cubicBezTo>
                  <a:pt x="74611" y="3773123"/>
                  <a:pt x="90704" y="3769096"/>
                  <a:pt x="83389" y="3763725"/>
                </a:cubicBezTo>
                <a:cubicBezTo>
                  <a:pt x="93630" y="3762383"/>
                  <a:pt x="111185" y="3771781"/>
                  <a:pt x="114111" y="3763725"/>
                </a:cubicBezTo>
                <a:cubicBezTo>
                  <a:pt x="99481" y="3765068"/>
                  <a:pt x="106796" y="3762383"/>
                  <a:pt x="100944" y="3758355"/>
                </a:cubicBezTo>
                <a:cubicBezTo>
                  <a:pt x="117037" y="3757013"/>
                  <a:pt x="108259" y="3761040"/>
                  <a:pt x="117037" y="3752985"/>
                </a:cubicBezTo>
                <a:cubicBezTo>
                  <a:pt x="106796" y="3752985"/>
                  <a:pt x="103870" y="3752985"/>
                  <a:pt x="99481" y="3747615"/>
                </a:cubicBezTo>
                <a:cubicBezTo>
                  <a:pt x="119963" y="3746273"/>
                  <a:pt x="93630" y="3739560"/>
                  <a:pt x="111185" y="3734190"/>
                </a:cubicBezTo>
                <a:cubicBezTo>
                  <a:pt x="112648" y="3747615"/>
                  <a:pt x="128741" y="3758355"/>
                  <a:pt x="115574" y="3773123"/>
                </a:cubicBezTo>
                <a:cubicBezTo>
                  <a:pt x="133130" y="3767753"/>
                  <a:pt x="122889" y="3783863"/>
                  <a:pt x="143370" y="3782521"/>
                </a:cubicBezTo>
                <a:cubicBezTo>
                  <a:pt x="149222" y="3779836"/>
                  <a:pt x="146296" y="3778493"/>
                  <a:pt x="152148" y="3775808"/>
                </a:cubicBezTo>
                <a:cubicBezTo>
                  <a:pt x="134593" y="3774466"/>
                  <a:pt x="147759" y="3765068"/>
                  <a:pt x="158000" y="3762383"/>
                </a:cubicBezTo>
                <a:cubicBezTo>
                  <a:pt x="143370" y="3766410"/>
                  <a:pt x="144833" y="3757013"/>
                  <a:pt x="130204" y="3761040"/>
                </a:cubicBezTo>
                <a:cubicBezTo>
                  <a:pt x="130204" y="3758355"/>
                  <a:pt x="122889" y="3755670"/>
                  <a:pt x="130204" y="3752985"/>
                </a:cubicBezTo>
                <a:cubicBezTo>
                  <a:pt x="138982" y="3750300"/>
                  <a:pt x="128741" y="3761040"/>
                  <a:pt x="143370" y="3754328"/>
                </a:cubicBezTo>
                <a:cubicBezTo>
                  <a:pt x="155074" y="3755670"/>
                  <a:pt x="136056" y="3758355"/>
                  <a:pt x="147759" y="3761040"/>
                </a:cubicBezTo>
                <a:cubicBezTo>
                  <a:pt x="152148" y="3758355"/>
                  <a:pt x="156537" y="3759698"/>
                  <a:pt x="160926" y="3757013"/>
                </a:cubicBezTo>
                <a:cubicBezTo>
                  <a:pt x="143370" y="3750300"/>
                  <a:pt x="158000" y="3748958"/>
                  <a:pt x="169704" y="3747615"/>
                </a:cubicBezTo>
                <a:cubicBezTo>
                  <a:pt x="147759" y="3747615"/>
                  <a:pt x="162389" y="3732847"/>
                  <a:pt x="158000" y="3726135"/>
                </a:cubicBezTo>
                <a:cubicBezTo>
                  <a:pt x="147759" y="3723449"/>
                  <a:pt x="150685" y="3726135"/>
                  <a:pt x="144833" y="3728820"/>
                </a:cubicBezTo>
                <a:cubicBezTo>
                  <a:pt x="127278" y="3722107"/>
                  <a:pt x="144833" y="3708682"/>
                  <a:pt x="128741" y="3704654"/>
                </a:cubicBezTo>
                <a:cubicBezTo>
                  <a:pt x="134593" y="3700626"/>
                  <a:pt x="140444" y="3705997"/>
                  <a:pt x="146296" y="3704654"/>
                </a:cubicBezTo>
                <a:cubicBezTo>
                  <a:pt x="146296" y="3710024"/>
                  <a:pt x="149222" y="3716737"/>
                  <a:pt x="144833" y="3722107"/>
                </a:cubicBezTo>
                <a:cubicBezTo>
                  <a:pt x="152148" y="3724792"/>
                  <a:pt x="158000" y="3724792"/>
                  <a:pt x="165315" y="3722107"/>
                </a:cubicBezTo>
                <a:cubicBezTo>
                  <a:pt x="160926" y="3720764"/>
                  <a:pt x="162389" y="3719422"/>
                  <a:pt x="165315" y="3718079"/>
                </a:cubicBezTo>
                <a:cubicBezTo>
                  <a:pt x="162389" y="3716737"/>
                  <a:pt x="159463" y="3716737"/>
                  <a:pt x="155074" y="3718079"/>
                </a:cubicBezTo>
                <a:cubicBezTo>
                  <a:pt x="171167" y="3711367"/>
                  <a:pt x="156537" y="3695256"/>
                  <a:pt x="141907" y="3691229"/>
                </a:cubicBezTo>
                <a:cubicBezTo>
                  <a:pt x="168241" y="3693914"/>
                  <a:pt x="155074" y="3681831"/>
                  <a:pt x="172630" y="3679146"/>
                </a:cubicBezTo>
                <a:cubicBezTo>
                  <a:pt x="168241" y="3677803"/>
                  <a:pt x="168241" y="3676461"/>
                  <a:pt x="171167" y="3673776"/>
                </a:cubicBezTo>
                <a:cubicBezTo>
                  <a:pt x="156537" y="3672433"/>
                  <a:pt x="168241" y="3679146"/>
                  <a:pt x="160926" y="3680489"/>
                </a:cubicBezTo>
                <a:cubicBezTo>
                  <a:pt x="149222" y="3683174"/>
                  <a:pt x="143370" y="3676461"/>
                  <a:pt x="127278" y="3669748"/>
                </a:cubicBezTo>
                <a:cubicBezTo>
                  <a:pt x="141907" y="3665721"/>
                  <a:pt x="141907" y="3675118"/>
                  <a:pt x="153611" y="3675118"/>
                </a:cubicBezTo>
                <a:cubicBezTo>
                  <a:pt x="162389" y="3669748"/>
                  <a:pt x="152148" y="3671091"/>
                  <a:pt x="146296" y="3664378"/>
                </a:cubicBezTo>
                <a:cubicBezTo>
                  <a:pt x="138982" y="3667063"/>
                  <a:pt x="133130" y="3665721"/>
                  <a:pt x="127278" y="3665721"/>
                </a:cubicBezTo>
                <a:cubicBezTo>
                  <a:pt x="124352" y="3663036"/>
                  <a:pt x="136056" y="3660351"/>
                  <a:pt x="125815" y="3657665"/>
                </a:cubicBezTo>
                <a:cubicBezTo>
                  <a:pt x="114111" y="3663036"/>
                  <a:pt x="136056" y="3668406"/>
                  <a:pt x="117037" y="3672433"/>
                </a:cubicBezTo>
                <a:cubicBezTo>
                  <a:pt x="127278" y="3677803"/>
                  <a:pt x="136056" y="3684516"/>
                  <a:pt x="134593" y="3689886"/>
                </a:cubicBezTo>
                <a:cubicBezTo>
                  <a:pt x="127278" y="3691229"/>
                  <a:pt x="130204" y="3684516"/>
                  <a:pt x="128741" y="3683174"/>
                </a:cubicBezTo>
                <a:cubicBezTo>
                  <a:pt x="121426" y="3680489"/>
                  <a:pt x="119963" y="3685859"/>
                  <a:pt x="125815" y="3687201"/>
                </a:cubicBezTo>
                <a:cubicBezTo>
                  <a:pt x="81926" y="3687201"/>
                  <a:pt x="121426" y="3654980"/>
                  <a:pt x="105333" y="3637528"/>
                </a:cubicBezTo>
                <a:cubicBezTo>
                  <a:pt x="112648" y="3632157"/>
                  <a:pt x="115574" y="3633500"/>
                  <a:pt x="121426" y="3628130"/>
                </a:cubicBezTo>
                <a:cubicBezTo>
                  <a:pt x="127278" y="3636185"/>
                  <a:pt x="117037" y="3641555"/>
                  <a:pt x="136056" y="3650953"/>
                </a:cubicBezTo>
                <a:cubicBezTo>
                  <a:pt x="147759" y="3646925"/>
                  <a:pt x="147759" y="3650953"/>
                  <a:pt x="156537" y="3644240"/>
                </a:cubicBezTo>
                <a:cubicBezTo>
                  <a:pt x="147759" y="3644240"/>
                  <a:pt x="138982" y="3649610"/>
                  <a:pt x="131667" y="3641555"/>
                </a:cubicBezTo>
                <a:cubicBezTo>
                  <a:pt x="131667" y="3634842"/>
                  <a:pt x="137519" y="3626787"/>
                  <a:pt x="131667" y="3620075"/>
                </a:cubicBezTo>
                <a:cubicBezTo>
                  <a:pt x="127278" y="3622760"/>
                  <a:pt x="121426" y="3624102"/>
                  <a:pt x="117037" y="3621417"/>
                </a:cubicBezTo>
                <a:cubicBezTo>
                  <a:pt x="114111" y="3625445"/>
                  <a:pt x="114111" y="3628130"/>
                  <a:pt x="114111" y="3632157"/>
                </a:cubicBezTo>
                <a:cubicBezTo>
                  <a:pt x="106796" y="3632157"/>
                  <a:pt x="102407" y="3626787"/>
                  <a:pt x="98019" y="3625445"/>
                </a:cubicBezTo>
                <a:cubicBezTo>
                  <a:pt x="102407" y="3622760"/>
                  <a:pt x="105333" y="3624102"/>
                  <a:pt x="108259" y="3625445"/>
                </a:cubicBezTo>
                <a:cubicBezTo>
                  <a:pt x="115574" y="3618732"/>
                  <a:pt x="93630" y="3624102"/>
                  <a:pt x="99481" y="3616047"/>
                </a:cubicBezTo>
                <a:cubicBezTo>
                  <a:pt x="106796" y="3616047"/>
                  <a:pt x="114111" y="3618732"/>
                  <a:pt x="122889" y="3617390"/>
                </a:cubicBezTo>
                <a:cubicBezTo>
                  <a:pt x="102407" y="3609334"/>
                  <a:pt x="122889" y="3594567"/>
                  <a:pt x="102407" y="3586511"/>
                </a:cubicBezTo>
                <a:cubicBezTo>
                  <a:pt x="108259" y="3583826"/>
                  <a:pt x="114111" y="3586511"/>
                  <a:pt x="121426" y="3582484"/>
                </a:cubicBezTo>
                <a:cubicBezTo>
                  <a:pt x="115574" y="3578456"/>
                  <a:pt x="121426" y="3574429"/>
                  <a:pt x="108259" y="3570401"/>
                </a:cubicBezTo>
                <a:cubicBezTo>
                  <a:pt x="103870" y="3573086"/>
                  <a:pt x="98019" y="3574429"/>
                  <a:pt x="92167" y="3574429"/>
                </a:cubicBezTo>
                <a:cubicBezTo>
                  <a:pt x="86315" y="3569058"/>
                  <a:pt x="92167" y="3563688"/>
                  <a:pt x="83389" y="3558318"/>
                </a:cubicBezTo>
                <a:cubicBezTo>
                  <a:pt x="93630" y="3555633"/>
                  <a:pt x="112648" y="3562346"/>
                  <a:pt x="98019" y="3567716"/>
                </a:cubicBezTo>
                <a:cubicBezTo>
                  <a:pt x="106796" y="3565031"/>
                  <a:pt x="114111" y="3569058"/>
                  <a:pt x="121426" y="3566373"/>
                </a:cubicBezTo>
                <a:cubicBezTo>
                  <a:pt x="103870" y="3562346"/>
                  <a:pt x="111185" y="3556976"/>
                  <a:pt x="99481" y="3547578"/>
                </a:cubicBezTo>
                <a:cubicBezTo>
                  <a:pt x="87778" y="3550263"/>
                  <a:pt x="103870" y="3552948"/>
                  <a:pt x="96556" y="3555633"/>
                </a:cubicBezTo>
                <a:cubicBezTo>
                  <a:pt x="83389" y="3555633"/>
                  <a:pt x="93630" y="3548921"/>
                  <a:pt x="83389" y="3544893"/>
                </a:cubicBezTo>
                <a:cubicBezTo>
                  <a:pt x="87778" y="3543550"/>
                  <a:pt x="92167" y="3544893"/>
                  <a:pt x="96556" y="3542208"/>
                </a:cubicBezTo>
                <a:cubicBezTo>
                  <a:pt x="68759" y="3539523"/>
                  <a:pt x="98019" y="3528783"/>
                  <a:pt x="83389" y="3523412"/>
                </a:cubicBezTo>
                <a:cubicBezTo>
                  <a:pt x="102407" y="3519385"/>
                  <a:pt x="98019" y="3531468"/>
                  <a:pt x="109722" y="3531468"/>
                </a:cubicBezTo>
                <a:cubicBezTo>
                  <a:pt x="112648" y="3530125"/>
                  <a:pt x="108259" y="3530125"/>
                  <a:pt x="106796" y="3528783"/>
                </a:cubicBezTo>
                <a:cubicBezTo>
                  <a:pt x="112648" y="3523412"/>
                  <a:pt x="117037" y="3531468"/>
                  <a:pt x="122889" y="3526098"/>
                </a:cubicBezTo>
                <a:cubicBezTo>
                  <a:pt x="114111" y="3522070"/>
                  <a:pt x="122889" y="3516700"/>
                  <a:pt x="109722" y="3518042"/>
                </a:cubicBezTo>
                <a:cubicBezTo>
                  <a:pt x="98019" y="3514015"/>
                  <a:pt x="115574" y="3511330"/>
                  <a:pt x="109722" y="3507302"/>
                </a:cubicBezTo>
                <a:cubicBezTo>
                  <a:pt x="117037" y="3505960"/>
                  <a:pt x="127278" y="3508645"/>
                  <a:pt x="119963" y="3511330"/>
                </a:cubicBezTo>
                <a:cubicBezTo>
                  <a:pt x="137519" y="3509987"/>
                  <a:pt x="105333" y="3497904"/>
                  <a:pt x="130204" y="3495219"/>
                </a:cubicBezTo>
                <a:cubicBezTo>
                  <a:pt x="125815" y="3493877"/>
                  <a:pt x="119963" y="3491192"/>
                  <a:pt x="115574" y="3488507"/>
                </a:cubicBezTo>
                <a:cubicBezTo>
                  <a:pt x="111185" y="3492534"/>
                  <a:pt x="106796" y="3491192"/>
                  <a:pt x="102407" y="3492534"/>
                </a:cubicBezTo>
                <a:cubicBezTo>
                  <a:pt x="96556" y="3488507"/>
                  <a:pt x="106796" y="3488507"/>
                  <a:pt x="112648" y="3485822"/>
                </a:cubicBezTo>
                <a:cubicBezTo>
                  <a:pt x="92167" y="3479109"/>
                  <a:pt x="112648" y="3472396"/>
                  <a:pt x="121426" y="3460314"/>
                </a:cubicBezTo>
                <a:cubicBezTo>
                  <a:pt x="106796" y="3453601"/>
                  <a:pt x="127278" y="3438833"/>
                  <a:pt x="115574" y="3428093"/>
                </a:cubicBezTo>
                <a:cubicBezTo>
                  <a:pt x="103870" y="3428093"/>
                  <a:pt x="112648" y="3433463"/>
                  <a:pt x="108259" y="3436148"/>
                </a:cubicBezTo>
                <a:cubicBezTo>
                  <a:pt x="95093" y="3434805"/>
                  <a:pt x="98019" y="3424065"/>
                  <a:pt x="98019" y="3418695"/>
                </a:cubicBezTo>
                <a:cubicBezTo>
                  <a:pt x="111185" y="3416010"/>
                  <a:pt x="98019" y="3425408"/>
                  <a:pt x="111185" y="3424065"/>
                </a:cubicBezTo>
                <a:cubicBezTo>
                  <a:pt x="117037" y="3420038"/>
                  <a:pt x="119963" y="3417353"/>
                  <a:pt x="125815" y="3417353"/>
                </a:cubicBezTo>
                <a:cubicBezTo>
                  <a:pt x="121426" y="3414668"/>
                  <a:pt x="105333" y="3409297"/>
                  <a:pt x="95093" y="3405270"/>
                </a:cubicBezTo>
                <a:cubicBezTo>
                  <a:pt x="92167" y="3401242"/>
                  <a:pt x="109722" y="3401242"/>
                  <a:pt x="114111" y="3398557"/>
                </a:cubicBezTo>
                <a:cubicBezTo>
                  <a:pt x="115574" y="3394530"/>
                  <a:pt x="99481" y="3386474"/>
                  <a:pt x="115574" y="3387817"/>
                </a:cubicBezTo>
                <a:cubicBezTo>
                  <a:pt x="102407" y="3379762"/>
                  <a:pt x="105333" y="3370364"/>
                  <a:pt x="108259" y="3362309"/>
                </a:cubicBezTo>
                <a:cubicBezTo>
                  <a:pt x="115574" y="3356939"/>
                  <a:pt x="124352" y="3366336"/>
                  <a:pt x="131667" y="3360967"/>
                </a:cubicBezTo>
                <a:cubicBezTo>
                  <a:pt x="124352" y="3354254"/>
                  <a:pt x="115574" y="3362309"/>
                  <a:pt x="108259" y="3356939"/>
                </a:cubicBezTo>
                <a:cubicBezTo>
                  <a:pt x="100944" y="3352911"/>
                  <a:pt x="121426" y="3351569"/>
                  <a:pt x="128741" y="3347541"/>
                </a:cubicBezTo>
                <a:cubicBezTo>
                  <a:pt x="122889" y="3344856"/>
                  <a:pt x="130204" y="3342171"/>
                  <a:pt x="128741" y="3339486"/>
                </a:cubicBezTo>
                <a:cubicBezTo>
                  <a:pt x="136056" y="3339486"/>
                  <a:pt x="141907" y="3338143"/>
                  <a:pt x="149222" y="3334116"/>
                </a:cubicBezTo>
                <a:cubicBezTo>
                  <a:pt x="144833" y="3334116"/>
                  <a:pt x="137519" y="3332773"/>
                  <a:pt x="141907" y="3331431"/>
                </a:cubicBezTo>
                <a:cubicBezTo>
                  <a:pt x="134593" y="3328746"/>
                  <a:pt x="140444" y="3334116"/>
                  <a:pt x="131667" y="3335458"/>
                </a:cubicBezTo>
                <a:cubicBezTo>
                  <a:pt x="121426" y="3332773"/>
                  <a:pt x="130204" y="3330088"/>
                  <a:pt x="131667" y="3326060"/>
                </a:cubicBezTo>
                <a:cubicBezTo>
                  <a:pt x="124352" y="3324718"/>
                  <a:pt x="121426" y="3331431"/>
                  <a:pt x="122889" y="3332773"/>
                </a:cubicBezTo>
                <a:cubicBezTo>
                  <a:pt x="117037" y="3332773"/>
                  <a:pt x="111185" y="3331431"/>
                  <a:pt x="105333" y="3331431"/>
                </a:cubicBezTo>
                <a:cubicBezTo>
                  <a:pt x="103870" y="3327403"/>
                  <a:pt x="114111" y="3327403"/>
                  <a:pt x="99481" y="3324718"/>
                </a:cubicBezTo>
                <a:cubicBezTo>
                  <a:pt x="111185" y="3319348"/>
                  <a:pt x="109722" y="3326060"/>
                  <a:pt x="118500" y="3326060"/>
                </a:cubicBezTo>
                <a:cubicBezTo>
                  <a:pt x="124352" y="3320690"/>
                  <a:pt x="112648" y="3322033"/>
                  <a:pt x="105333" y="3320690"/>
                </a:cubicBezTo>
                <a:cubicBezTo>
                  <a:pt x="100944" y="3315320"/>
                  <a:pt x="106796" y="3309950"/>
                  <a:pt x="105333" y="3304580"/>
                </a:cubicBezTo>
                <a:cubicBezTo>
                  <a:pt x="112648" y="3304580"/>
                  <a:pt x="119963" y="3307265"/>
                  <a:pt x="128741" y="3307265"/>
                </a:cubicBezTo>
                <a:cubicBezTo>
                  <a:pt x="131667" y="3301895"/>
                  <a:pt x="152148" y="3297868"/>
                  <a:pt x="143370" y="3291155"/>
                </a:cubicBezTo>
                <a:cubicBezTo>
                  <a:pt x="158000" y="3287127"/>
                  <a:pt x="166778" y="3285785"/>
                  <a:pt x="168241" y="3275045"/>
                </a:cubicBezTo>
                <a:cubicBezTo>
                  <a:pt x="163852" y="3279072"/>
                  <a:pt x="162389" y="3281757"/>
                  <a:pt x="153611" y="3281757"/>
                </a:cubicBezTo>
                <a:cubicBezTo>
                  <a:pt x="146296" y="3279072"/>
                  <a:pt x="149222" y="3275045"/>
                  <a:pt x="150685" y="3272359"/>
                </a:cubicBezTo>
                <a:cubicBezTo>
                  <a:pt x="144833" y="3269674"/>
                  <a:pt x="140444" y="3273702"/>
                  <a:pt x="134593" y="3269674"/>
                </a:cubicBezTo>
                <a:cubicBezTo>
                  <a:pt x="136056" y="3275045"/>
                  <a:pt x="122889" y="3283099"/>
                  <a:pt x="134593" y="3283099"/>
                </a:cubicBezTo>
                <a:cubicBezTo>
                  <a:pt x="128741" y="3284442"/>
                  <a:pt x="122889" y="3285785"/>
                  <a:pt x="117037" y="3283099"/>
                </a:cubicBezTo>
                <a:cubicBezTo>
                  <a:pt x="115574" y="3279072"/>
                  <a:pt x="131667" y="3280414"/>
                  <a:pt x="114111" y="3275045"/>
                </a:cubicBezTo>
                <a:cubicBezTo>
                  <a:pt x="119963" y="3269674"/>
                  <a:pt x="124352" y="3277730"/>
                  <a:pt x="130204" y="3272359"/>
                </a:cubicBezTo>
                <a:cubicBezTo>
                  <a:pt x="114111" y="3273702"/>
                  <a:pt x="114111" y="3266989"/>
                  <a:pt x="121426" y="3262962"/>
                </a:cubicBezTo>
                <a:cubicBezTo>
                  <a:pt x="112648" y="3260276"/>
                  <a:pt x="109722" y="3264304"/>
                  <a:pt x="111185" y="3266989"/>
                </a:cubicBezTo>
                <a:cubicBezTo>
                  <a:pt x="106796" y="3265647"/>
                  <a:pt x="109722" y="3262962"/>
                  <a:pt x="103870" y="3261619"/>
                </a:cubicBezTo>
                <a:cubicBezTo>
                  <a:pt x="109722" y="3260276"/>
                  <a:pt x="115574" y="3253564"/>
                  <a:pt x="121426" y="3256249"/>
                </a:cubicBezTo>
                <a:cubicBezTo>
                  <a:pt x="122889" y="3253564"/>
                  <a:pt x="106796" y="3246851"/>
                  <a:pt x="124352" y="3248194"/>
                </a:cubicBezTo>
                <a:cubicBezTo>
                  <a:pt x="128741" y="3244166"/>
                  <a:pt x="100944" y="3242824"/>
                  <a:pt x="108259" y="3236111"/>
                </a:cubicBezTo>
                <a:cubicBezTo>
                  <a:pt x="112648" y="3236111"/>
                  <a:pt x="117037" y="3238796"/>
                  <a:pt x="121426" y="3240139"/>
                </a:cubicBezTo>
                <a:cubicBezTo>
                  <a:pt x="122889" y="3234769"/>
                  <a:pt x="136056" y="3224028"/>
                  <a:pt x="119963" y="3221343"/>
                </a:cubicBezTo>
                <a:cubicBezTo>
                  <a:pt x="118500" y="3220001"/>
                  <a:pt x="122889" y="3211946"/>
                  <a:pt x="130204" y="3217315"/>
                </a:cubicBezTo>
                <a:cubicBezTo>
                  <a:pt x="128741" y="3207918"/>
                  <a:pt x="111185" y="3194492"/>
                  <a:pt x="80463" y="3191808"/>
                </a:cubicBezTo>
                <a:cubicBezTo>
                  <a:pt x="80463" y="3189123"/>
                  <a:pt x="81926" y="3186437"/>
                  <a:pt x="77537" y="3183752"/>
                </a:cubicBezTo>
                <a:cubicBezTo>
                  <a:pt x="86315" y="3179725"/>
                  <a:pt x="95093" y="3187780"/>
                  <a:pt x="103870" y="3181067"/>
                </a:cubicBezTo>
                <a:cubicBezTo>
                  <a:pt x="114111" y="3186437"/>
                  <a:pt x="106796" y="3186437"/>
                  <a:pt x="103870" y="3190465"/>
                </a:cubicBezTo>
                <a:cubicBezTo>
                  <a:pt x="112648" y="3195835"/>
                  <a:pt x="121426" y="3197178"/>
                  <a:pt x="130204" y="3191808"/>
                </a:cubicBezTo>
                <a:cubicBezTo>
                  <a:pt x="127278" y="3191808"/>
                  <a:pt x="124352" y="3193150"/>
                  <a:pt x="121426" y="3193150"/>
                </a:cubicBezTo>
                <a:cubicBezTo>
                  <a:pt x="117037" y="3190465"/>
                  <a:pt x="111185" y="3186437"/>
                  <a:pt x="118500" y="3183752"/>
                </a:cubicBezTo>
                <a:cubicBezTo>
                  <a:pt x="125815" y="3181067"/>
                  <a:pt x="119963" y="3186437"/>
                  <a:pt x="128741" y="3187780"/>
                </a:cubicBezTo>
                <a:cubicBezTo>
                  <a:pt x="140444" y="3185095"/>
                  <a:pt x="121426" y="3182410"/>
                  <a:pt x="134593" y="3178382"/>
                </a:cubicBezTo>
                <a:cubicBezTo>
                  <a:pt x="109722" y="3177040"/>
                  <a:pt x="125815" y="3164957"/>
                  <a:pt x="137519" y="3155559"/>
                </a:cubicBezTo>
                <a:cubicBezTo>
                  <a:pt x="128741" y="3152874"/>
                  <a:pt x="111185" y="3150189"/>
                  <a:pt x="109722" y="3158244"/>
                </a:cubicBezTo>
                <a:cubicBezTo>
                  <a:pt x="122889" y="3155559"/>
                  <a:pt x="118500" y="3160929"/>
                  <a:pt x="115574" y="3164957"/>
                </a:cubicBezTo>
                <a:cubicBezTo>
                  <a:pt x="111185" y="3166299"/>
                  <a:pt x="111185" y="3162272"/>
                  <a:pt x="112648" y="3160929"/>
                </a:cubicBezTo>
                <a:cubicBezTo>
                  <a:pt x="100944" y="3163614"/>
                  <a:pt x="109722" y="3174355"/>
                  <a:pt x="105333" y="3181067"/>
                </a:cubicBezTo>
                <a:cubicBezTo>
                  <a:pt x="87778" y="3162272"/>
                  <a:pt x="99481" y="3134079"/>
                  <a:pt x="86315" y="3112598"/>
                </a:cubicBezTo>
                <a:cubicBezTo>
                  <a:pt x="90704" y="3111256"/>
                  <a:pt x="93630" y="3113941"/>
                  <a:pt x="98019" y="3115283"/>
                </a:cubicBezTo>
                <a:cubicBezTo>
                  <a:pt x="100944" y="3112598"/>
                  <a:pt x="102407" y="3108571"/>
                  <a:pt x="92167" y="3105886"/>
                </a:cubicBezTo>
                <a:cubicBezTo>
                  <a:pt x="108259" y="3104543"/>
                  <a:pt x="93630" y="3101858"/>
                  <a:pt x="100944" y="3096488"/>
                </a:cubicBezTo>
                <a:cubicBezTo>
                  <a:pt x="106796" y="3093803"/>
                  <a:pt x="114111" y="3104543"/>
                  <a:pt x="119963" y="3097830"/>
                </a:cubicBezTo>
                <a:cubicBezTo>
                  <a:pt x="102407" y="3093803"/>
                  <a:pt x="112648" y="3091118"/>
                  <a:pt x="115574" y="3083063"/>
                </a:cubicBezTo>
                <a:cubicBezTo>
                  <a:pt x="102407" y="3080377"/>
                  <a:pt x="93630" y="3076350"/>
                  <a:pt x="109722" y="3069637"/>
                </a:cubicBezTo>
                <a:cubicBezTo>
                  <a:pt x="98019" y="3065610"/>
                  <a:pt x="105333" y="3061582"/>
                  <a:pt x="93630" y="3058897"/>
                </a:cubicBezTo>
                <a:cubicBezTo>
                  <a:pt x="128741" y="3045472"/>
                  <a:pt x="99481" y="3025334"/>
                  <a:pt x="115574" y="3003853"/>
                </a:cubicBezTo>
                <a:cubicBezTo>
                  <a:pt x="103870" y="3005196"/>
                  <a:pt x="95093" y="2999826"/>
                  <a:pt x="109722" y="2997141"/>
                </a:cubicBezTo>
                <a:cubicBezTo>
                  <a:pt x="103870" y="2993113"/>
                  <a:pt x="98019" y="2994456"/>
                  <a:pt x="92167" y="2994456"/>
                </a:cubicBezTo>
                <a:cubicBezTo>
                  <a:pt x="90704" y="2993113"/>
                  <a:pt x="89241" y="2991770"/>
                  <a:pt x="90704" y="2990428"/>
                </a:cubicBezTo>
                <a:cubicBezTo>
                  <a:pt x="99481" y="2990428"/>
                  <a:pt x="106796" y="2989085"/>
                  <a:pt x="114111" y="2993113"/>
                </a:cubicBezTo>
                <a:cubicBezTo>
                  <a:pt x="124352" y="2985058"/>
                  <a:pt x="93630" y="2991770"/>
                  <a:pt x="108259" y="2983715"/>
                </a:cubicBezTo>
                <a:cubicBezTo>
                  <a:pt x="90704" y="2982373"/>
                  <a:pt x="96556" y="2979688"/>
                  <a:pt x="95093" y="2974318"/>
                </a:cubicBezTo>
                <a:cubicBezTo>
                  <a:pt x="100944" y="2971633"/>
                  <a:pt x="106796" y="2974318"/>
                  <a:pt x="112648" y="2977003"/>
                </a:cubicBezTo>
                <a:cubicBezTo>
                  <a:pt x="98019" y="2966262"/>
                  <a:pt x="108259" y="2948810"/>
                  <a:pt x="77537" y="2942097"/>
                </a:cubicBezTo>
                <a:cubicBezTo>
                  <a:pt x="70222" y="2938069"/>
                  <a:pt x="79000" y="2936727"/>
                  <a:pt x="80463" y="2934042"/>
                </a:cubicBezTo>
                <a:cubicBezTo>
                  <a:pt x="89241" y="2930014"/>
                  <a:pt x="96556" y="2935384"/>
                  <a:pt x="103870" y="2931357"/>
                </a:cubicBezTo>
                <a:cubicBezTo>
                  <a:pt x="96556" y="2927329"/>
                  <a:pt x="90704" y="2928672"/>
                  <a:pt x="83389" y="2930014"/>
                </a:cubicBezTo>
                <a:cubicBezTo>
                  <a:pt x="86315" y="2924644"/>
                  <a:pt x="77537" y="2925986"/>
                  <a:pt x="71685" y="2921959"/>
                </a:cubicBezTo>
                <a:cubicBezTo>
                  <a:pt x="84852" y="2917931"/>
                  <a:pt x="103870" y="2924644"/>
                  <a:pt x="103870" y="2930014"/>
                </a:cubicBezTo>
                <a:cubicBezTo>
                  <a:pt x="108259" y="2927329"/>
                  <a:pt x="111185" y="2927329"/>
                  <a:pt x="109722" y="2928672"/>
                </a:cubicBezTo>
                <a:cubicBezTo>
                  <a:pt x="122889" y="2920616"/>
                  <a:pt x="137519" y="2909876"/>
                  <a:pt x="108259" y="2899136"/>
                </a:cubicBezTo>
                <a:cubicBezTo>
                  <a:pt x="115574" y="2893766"/>
                  <a:pt x="122889" y="2903163"/>
                  <a:pt x="128741" y="2897793"/>
                </a:cubicBezTo>
                <a:cubicBezTo>
                  <a:pt x="114111" y="2895108"/>
                  <a:pt x="128741" y="2883026"/>
                  <a:pt x="127278" y="2874970"/>
                </a:cubicBezTo>
                <a:cubicBezTo>
                  <a:pt x="122889" y="2873628"/>
                  <a:pt x="118500" y="2874970"/>
                  <a:pt x="114111" y="2872285"/>
                </a:cubicBezTo>
                <a:cubicBezTo>
                  <a:pt x="118500" y="2872285"/>
                  <a:pt x="122889" y="2873628"/>
                  <a:pt x="125815" y="2870943"/>
                </a:cubicBezTo>
                <a:cubicBezTo>
                  <a:pt x="125815" y="2866915"/>
                  <a:pt x="122889" y="2869600"/>
                  <a:pt x="115574" y="2866915"/>
                </a:cubicBezTo>
                <a:cubicBezTo>
                  <a:pt x="118500" y="2865573"/>
                  <a:pt x="122889" y="2868258"/>
                  <a:pt x="125815" y="2865573"/>
                </a:cubicBezTo>
                <a:cubicBezTo>
                  <a:pt x="136056" y="2861545"/>
                  <a:pt x="125815" y="2856175"/>
                  <a:pt x="114111" y="2857517"/>
                </a:cubicBezTo>
                <a:cubicBezTo>
                  <a:pt x="118500" y="2856175"/>
                  <a:pt x="118500" y="2854832"/>
                  <a:pt x="117037" y="2853490"/>
                </a:cubicBezTo>
                <a:cubicBezTo>
                  <a:pt x="119963" y="2852147"/>
                  <a:pt x="124352" y="2854832"/>
                  <a:pt x="127278" y="2856175"/>
                </a:cubicBezTo>
                <a:cubicBezTo>
                  <a:pt x="127278" y="2845435"/>
                  <a:pt x="143370" y="2827982"/>
                  <a:pt x="122889" y="2822612"/>
                </a:cubicBezTo>
                <a:cubicBezTo>
                  <a:pt x="136056" y="2810529"/>
                  <a:pt x="118500" y="2814556"/>
                  <a:pt x="127278" y="2807844"/>
                </a:cubicBezTo>
                <a:cubicBezTo>
                  <a:pt x="106796" y="2803816"/>
                  <a:pt x="109722" y="2799789"/>
                  <a:pt x="96556" y="2791733"/>
                </a:cubicBezTo>
                <a:cubicBezTo>
                  <a:pt x="96556" y="2785021"/>
                  <a:pt x="106796" y="2776966"/>
                  <a:pt x="106796" y="2770253"/>
                </a:cubicBezTo>
                <a:cubicBezTo>
                  <a:pt x="109722" y="2768910"/>
                  <a:pt x="114111" y="2771595"/>
                  <a:pt x="117037" y="2771595"/>
                </a:cubicBezTo>
                <a:cubicBezTo>
                  <a:pt x="118500" y="2768910"/>
                  <a:pt x="121426" y="2764883"/>
                  <a:pt x="114111" y="2762198"/>
                </a:cubicBezTo>
                <a:cubicBezTo>
                  <a:pt x="84852" y="2759513"/>
                  <a:pt x="121426" y="2735347"/>
                  <a:pt x="100944" y="2724607"/>
                </a:cubicBezTo>
                <a:cubicBezTo>
                  <a:pt x="98019" y="2738032"/>
                  <a:pt x="98019" y="2751458"/>
                  <a:pt x="93630" y="2764883"/>
                </a:cubicBezTo>
                <a:cubicBezTo>
                  <a:pt x="86315" y="2760855"/>
                  <a:pt x="90704" y="2756828"/>
                  <a:pt x="92167" y="2751458"/>
                </a:cubicBezTo>
                <a:cubicBezTo>
                  <a:pt x="79000" y="2750115"/>
                  <a:pt x="89241" y="2758170"/>
                  <a:pt x="84852" y="2759513"/>
                </a:cubicBezTo>
                <a:cubicBezTo>
                  <a:pt x="79000" y="2758170"/>
                  <a:pt x="74611" y="2755485"/>
                  <a:pt x="68759" y="2754143"/>
                </a:cubicBezTo>
                <a:cubicBezTo>
                  <a:pt x="73148" y="2751458"/>
                  <a:pt x="77537" y="2752800"/>
                  <a:pt x="81926" y="2750115"/>
                </a:cubicBezTo>
                <a:cubicBezTo>
                  <a:pt x="76074" y="2743402"/>
                  <a:pt x="62907" y="2742060"/>
                  <a:pt x="58518" y="2738032"/>
                </a:cubicBezTo>
                <a:cubicBezTo>
                  <a:pt x="58518" y="2738032"/>
                  <a:pt x="58518" y="2736690"/>
                  <a:pt x="59981" y="2736690"/>
                </a:cubicBezTo>
                <a:cubicBezTo>
                  <a:pt x="61444" y="2736690"/>
                  <a:pt x="62907" y="2736690"/>
                  <a:pt x="62907" y="2738032"/>
                </a:cubicBezTo>
                <a:cubicBezTo>
                  <a:pt x="65833" y="2736690"/>
                  <a:pt x="64370" y="2732662"/>
                  <a:pt x="61444" y="2729977"/>
                </a:cubicBezTo>
                <a:cubicBezTo>
                  <a:pt x="67296" y="2731320"/>
                  <a:pt x="70222" y="2738032"/>
                  <a:pt x="77537" y="2739375"/>
                </a:cubicBezTo>
                <a:cubicBezTo>
                  <a:pt x="83389" y="2739375"/>
                  <a:pt x="89241" y="2736690"/>
                  <a:pt x="95093" y="2738032"/>
                </a:cubicBezTo>
                <a:cubicBezTo>
                  <a:pt x="90704" y="2735347"/>
                  <a:pt x="58518" y="2731320"/>
                  <a:pt x="70222" y="2721922"/>
                </a:cubicBezTo>
                <a:cubicBezTo>
                  <a:pt x="74611" y="2720579"/>
                  <a:pt x="80463" y="2720579"/>
                  <a:pt x="84852" y="2723264"/>
                </a:cubicBezTo>
                <a:cubicBezTo>
                  <a:pt x="89241" y="2720579"/>
                  <a:pt x="84852" y="2719237"/>
                  <a:pt x="79000" y="2716552"/>
                </a:cubicBezTo>
                <a:cubicBezTo>
                  <a:pt x="83389" y="2712524"/>
                  <a:pt x="79000" y="2709839"/>
                  <a:pt x="70222" y="2711182"/>
                </a:cubicBezTo>
                <a:cubicBezTo>
                  <a:pt x="70222" y="2712524"/>
                  <a:pt x="70222" y="2712524"/>
                  <a:pt x="71685" y="2713867"/>
                </a:cubicBezTo>
                <a:cubicBezTo>
                  <a:pt x="70222" y="2712524"/>
                  <a:pt x="68759" y="2712524"/>
                  <a:pt x="67296" y="2711182"/>
                </a:cubicBezTo>
                <a:cubicBezTo>
                  <a:pt x="68759" y="2709839"/>
                  <a:pt x="71685" y="2709839"/>
                  <a:pt x="76074" y="2708497"/>
                </a:cubicBezTo>
                <a:cubicBezTo>
                  <a:pt x="74611" y="2708497"/>
                  <a:pt x="73148" y="2707154"/>
                  <a:pt x="71685" y="2707154"/>
                </a:cubicBezTo>
                <a:lnTo>
                  <a:pt x="79000" y="2707154"/>
                </a:lnTo>
                <a:lnTo>
                  <a:pt x="80463" y="2707154"/>
                </a:lnTo>
                <a:lnTo>
                  <a:pt x="81926" y="2707154"/>
                </a:lnTo>
                <a:cubicBezTo>
                  <a:pt x="83389" y="2707154"/>
                  <a:pt x="83389" y="2707154"/>
                  <a:pt x="83389" y="2707154"/>
                </a:cubicBezTo>
                <a:cubicBezTo>
                  <a:pt x="89241" y="2707154"/>
                  <a:pt x="86315" y="2709839"/>
                  <a:pt x="96556" y="2711182"/>
                </a:cubicBezTo>
                <a:cubicBezTo>
                  <a:pt x="108259" y="2707154"/>
                  <a:pt x="98019" y="2704469"/>
                  <a:pt x="93630" y="2701784"/>
                </a:cubicBezTo>
                <a:cubicBezTo>
                  <a:pt x="102407" y="2700441"/>
                  <a:pt x="100944" y="2692386"/>
                  <a:pt x="103870" y="2688359"/>
                </a:cubicBezTo>
                <a:cubicBezTo>
                  <a:pt x="99481" y="2691044"/>
                  <a:pt x="96556" y="2692386"/>
                  <a:pt x="93630" y="2695071"/>
                </a:cubicBezTo>
                <a:cubicBezTo>
                  <a:pt x="90704" y="2693729"/>
                  <a:pt x="86315" y="2692386"/>
                  <a:pt x="83389" y="2691044"/>
                </a:cubicBezTo>
                <a:cubicBezTo>
                  <a:pt x="84852" y="2691044"/>
                  <a:pt x="86315" y="2691044"/>
                  <a:pt x="89241" y="2689701"/>
                </a:cubicBezTo>
                <a:cubicBezTo>
                  <a:pt x="96556" y="2684331"/>
                  <a:pt x="102407" y="2681646"/>
                  <a:pt x="108259" y="2678961"/>
                </a:cubicBezTo>
                <a:cubicBezTo>
                  <a:pt x="109722" y="2680303"/>
                  <a:pt x="112648" y="2682988"/>
                  <a:pt x="118500" y="2684331"/>
                </a:cubicBezTo>
                <a:cubicBezTo>
                  <a:pt x="117037" y="2681646"/>
                  <a:pt x="118500" y="2677618"/>
                  <a:pt x="115574" y="2674933"/>
                </a:cubicBezTo>
                <a:cubicBezTo>
                  <a:pt x="118500" y="2673591"/>
                  <a:pt x="117037" y="2670906"/>
                  <a:pt x="111185" y="2668221"/>
                </a:cubicBezTo>
                <a:cubicBezTo>
                  <a:pt x="121426" y="2662851"/>
                  <a:pt x="115574" y="2657480"/>
                  <a:pt x="124352" y="2650768"/>
                </a:cubicBezTo>
                <a:cubicBezTo>
                  <a:pt x="117037" y="2646740"/>
                  <a:pt x="108259" y="2649425"/>
                  <a:pt x="109722" y="2645398"/>
                </a:cubicBezTo>
                <a:cubicBezTo>
                  <a:pt x="102407" y="2646740"/>
                  <a:pt x="106796" y="2652110"/>
                  <a:pt x="98019" y="2649425"/>
                </a:cubicBezTo>
                <a:cubicBezTo>
                  <a:pt x="100944" y="2640027"/>
                  <a:pt x="100944" y="2626602"/>
                  <a:pt x="119963" y="2621232"/>
                </a:cubicBezTo>
                <a:cubicBezTo>
                  <a:pt x="112648" y="2617204"/>
                  <a:pt x="103870" y="2623917"/>
                  <a:pt x="96556" y="2619890"/>
                </a:cubicBezTo>
                <a:cubicBezTo>
                  <a:pt x="96556" y="2619890"/>
                  <a:pt x="98019" y="2619890"/>
                  <a:pt x="98019" y="2619890"/>
                </a:cubicBezTo>
                <a:cubicBezTo>
                  <a:pt x="114111" y="2613177"/>
                  <a:pt x="98019" y="2606464"/>
                  <a:pt x="98019" y="2602437"/>
                </a:cubicBezTo>
                <a:cubicBezTo>
                  <a:pt x="98019" y="2605122"/>
                  <a:pt x="96556" y="2607807"/>
                  <a:pt x="92167" y="2609149"/>
                </a:cubicBezTo>
                <a:cubicBezTo>
                  <a:pt x="87778" y="2607807"/>
                  <a:pt x="86315" y="2605122"/>
                  <a:pt x="84852" y="2601094"/>
                </a:cubicBezTo>
                <a:cubicBezTo>
                  <a:pt x="92167" y="2602437"/>
                  <a:pt x="86315" y="2607807"/>
                  <a:pt x="93630" y="2605122"/>
                </a:cubicBezTo>
                <a:cubicBezTo>
                  <a:pt x="89241" y="2603779"/>
                  <a:pt x="93630" y="2602437"/>
                  <a:pt x="98019" y="2601094"/>
                </a:cubicBezTo>
                <a:cubicBezTo>
                  <a:pt x="103870" y="2605122"/>
                  <a:pt x="109722" y="2609149"/>
                  <a:pt x="112648" y="2611834"/>
                </a:cubicBezTo>
                <a:cubicBezTo>
                  <a:pt x="127278" y="2610492"/>
                  <a:pt x="114111" y="2602437"/>
                  <a:pt x="102407" y="2598409"/>
                </a:cubicBezTo>
                <a:cubicBezTo>
                  <a:pt x="103870" y="2598409"/>
                  <a:pt x="103870" y="2598409"/>
                  <a:pt x="103870" y="2598409"/>
                </a:cubicBezTo>
                <a:cubicBezTo>
                  <a:pt x="100944" y="2597067"/>
                  <a:pt x="99481" y="2595724"/>
                  <a:pt x="99481" y="2595724"/>
                </a:cubicBezTo>
                <a:cubicBezTo>
                  <a:pt x="105333" y="2593039"/>
                  <a:pt x="100944" y="2589011"/>
                  <a:pt x="112648" y="2590354"/>
                </a:cubicBezTo>
                <a:cubicBezTo>
                  <a:pt x="111185" y="2589011"/>
                  <a:pt x="108259" y="2589011"/>
                  <a:pt x="106796" y="2587669"/>
                </a:cubicBezTo>
                <a:cubicBezTo>
                  <a:pt x="111185" y="2584984"/>
                  <a:pt x="117037" y="2582299"/>
                  <a:pt x="114111" y="2579614"/>
                </a:cubicBezTo>
                <a:cubicBezTo>
                  <a:pt x="109722" y="2579614"/>
                  <a:pt x="106796" y="2582299"/>
                  <a:pt x="105333" y="2583641"/>
                </a:cubicBezTo>
                <a:cubicBezTo>
                  <a:pt x="100944" y="2580956"/>
                  <a:pt x="100944" y="2576929"/>
                  <a:pt x="99481" y="2574243"/>
                </a:cubicBezTo>
                <a:cubicBezTo>
                  <a:pt x="99481" y="2571558"/>
                  <a:pt x="100944" y="2568873"/>
                  <a:pt x="102407" y="2566188"/>
                </a:cubicBezTo>
                <a:cubicBezTo>
                  <a:pt x="100944" y="2564846"/>
                  <a:pt x="99481" y="2564846"/>
                  <a:pt x="98019" y="2563503"/>
                </a:cubicBezTo>
                <a:cubicBezTo>
                  <a:pt x="96556" y="2559476"/>
                  <a:pt x="106796" y="2554106"/>
                  <a:pt x="98019" y="2548735"/>
                </a:cubicBezTo>
                <a:cubicBezTo>
                  <a:pt x="98019" y="2550078"/>
                  <a:pt x="96556" y="2551420"/>
                  <a:pt x="95093" y="2552763"/>
                </a:cubicBezTo>
                <a:cubicBezTo>
                  <a:pt x="92167" y="2552763"/>
                  <a:pt x="90704" y="2554106"/>
                  <a:pt x="87778" y="2554106"/>
                </a:cubicBezTo>
                <a:cubicBezTo>
                  <a:pt x="84852" y="2554106"/>
                  <a:pt x="81926" y="2552763"/>
                  <a:pt x="77537" y="2551420"/>
                </a:cubicBezTo>
                <a:cubicBezTo>
                  <a:pt x="81926" y="2548735"/>
                  <a:pt x="80463" y="2546050"/>
                  <a:pt x="79000" y="2543365"/>
                </a:cubicBezTo>
                <a:cubicBezTo>
                  <a:pt x="80463" y="2544708"/>
                  <a:pt x="81926" y="2544708"/>
                  <a:pt x="84852" y="2546050"/>
                </a:cubicBezTo>
                <a:cubicBezTo>
                  <a:pt x="83389" y="2544708"/>
                  <a:pt x="83389" y="2544708"/>
                  <a:pt x="83389" y="2543365"/>
                </a:cubicBezTo>
                <a:cubicBezTo>
                  <a:pt x="83389" y="2543365"/>
                  <a:pt x="83389" y="2543365"/>
                  <a:pt x="84852" y="2543365"/>
                </a:cubicBezTo>
                <a:cubicBezTo>
                  <a:pt x="86315" y="2546050"/>
                  <a:pt x="89241" y="2547393"/>
                  <a:pt x="90704" y="2550078"/>
                </a:cubicBezTo>
                <a:cubicBezTo>
                  <a:pt x="96556" y="2546050"/>
                  <a:pt x="95093" y="2542023"/>
                  <a:pt x="92167" y="2539338"/>
                </a:cubicBezTo>
                <a:cubicBezTo>
                  <a:pt x="92167" y="2537995"/>
                  <a:pt x="93630" y="2537995"/>
                  <a:pt x="95093" y="2537995"/>
                </a:cubicBezTo>
                <a:cubicBezTo>
                  <a:pt x="96556" y="2539338"/>
                  <a:pt x="98019" y="2539338"/>
                  <a:pt x="99481" y="2537995"/>
                </a:cubicBezTo>
                <a:cubicBezTo>
                  <a:pt x="96556" y="2535310"/>
                  <a:pt x="93630" y="2536653"/>
                  <a:pt x="90704" y="2536653"/>
                </a:cubicBezTo>
                <a:cubicBezTo>
                  <a:pt x="87778" y="2535310"/>
                  <a:pt x="86315" y="2532625"/>
                  <a:pt x="83389" y="2531283"/>
                </a:cubicBezTo>
                <a:cubicBezTo>
                  <a:pt x="90704" y="2527255"/>
                  <a:pt x="102407" y="2523227"/>
                  <a:pt x="96556" y="2520542"/>
                </a:cubicBezTo>
                <a:cubicBezTo>
                  <a:pt x="90704" y="2524570"/>
                  <a:pt x="86315" y="2525912"/>
                  <a:pt x="80463" y="2524570"/>
                </a:cubicBezTo>
                <a:cubicBezTo>
                  <a:pt x="77537" y="2521885"/>
                  <a:pt x="77537" y="2519200"/>
                  <a:pt x="80463" y="2516515"/>
                </a:cubicBezTo>
                <a:cubicBezTo>
                  <a:pt x="81926" y="2517857"/>
                  <a:pt x="83389" y="2517857"/>
                  <a:pt x="84852" y="2517857"/>
                </a:cubicBezTo>
                <a:cubicBezTo>
                  <a:pt x="86315" y="2516515"/>
                  <a:pt x="86315" y="2515172"/>
                  <a:pt x="86315" y="2513830"/>
                </a:cubicBezTo>
                <a:cubicBezTo>
                  <a:pt x="93630" y="2509802"/>
                  <a:pt x="102407" y="2507117"/>
                  <a:pt x="105333" y="2507117"/>
                </a:cubicBezTo>
                <a:cubicBezTo>
                  <a:pt x="99481" y="2508459"/>
                  <a:pt x="93630" y="2507117"/>
                  <a:pt x="87778" y="2507117"/>
                </a:cubicBezTo>
                <a:cubicBezTo>
                  <a:pt x="84852" y="2508459"/>
                  <a:pt x="81926" y="2509802"/>
                  <a:pt x="80463" y="2512487"/>
                </a:cubicBezTo>
                <a:cubicBezTo>
                  <a:pt x="79000" y="2509802"/>
                  <a:pt x="77537" y="2508459"/>
                  <a:pt x="74611" y="2505774"/>
                </a:cubicBezTo>
                <a:cubicBezTo>
                  <a:pt x="80463" y="2503089"/>
                  <a:pt x="87778" y="2501747"/>
                  <a:pt x="90704" y="2496377"/>
                </a:cubicBezTo>
                <a:cubicBezTo>
                  <a:pt x="86315" y="2495034"/>
                  <a:pt x="81926" y="2496377"/>
                  <a:pt x="77537" y="2493692"/>
                </a:cubicBezTo>
                <a:cubicBezTo>
                  <a:pt x="83389" y="2492349"/>
                  <a:pt x="89241" y="2489664"/>
                  <a:pt x="93630" y="2486979"/>
                </a:cubicBezTo>
                <a:cubicBezTo>
                  <a:pt x="98019" y="2488322"/>
                  <a:pt x="89241" y="2496377"/>
                  <a:pt x="100944" y="2493692"/>
                </a:cubicBezTo>
                <a:cubicBezTo>
                  <a:pt x="100944" y="2489664"/>
                  <a:pt x="95093" y="2485636"/>
                  <a:pt x="102407" y="2480266"/>
                </a:cubicBezTo>
                <a:cubicBezTo>
                  <a:pt x="108259" y="2493692"/>
                  <a:pt x="108259" y="2505774"/>
                  <a:pt x="111185" y="2517857"/>
                </a:cubicBezTo>
                <a:cubicBezTo>
                  <a:pt x="131667" y="2505774"/>
                  <a:pt x="93630" y="2486979"/>
                  <a:pt x="122889" y="2481609"/>
                </a:cubicBezTo>
                <a:cubicBezTo>
                  <a:pt x="130204" y="2477581"/>
                  <a:pt x="125815" y="2474896"/>
                  <a:pt x="125815" y="2472211"/>
                </a:cubicBezTo>
                <a:cubicBezTo>
                  <a:pt x="121426" y="2473554"/>
                  <a:pt x="118500" y="2474896"/>
                  <a:pt x="115574" y="2474896"/>
                </a:cubicBezTo>
                <a:cubicBezTo>
                  <a:pt x="114111" y="2468184"/>
                  <a:pt x="105333" y="2461471"/>
                  <a:pt x="103870" y="2454758"/>
                </a:cubicBezTo>
                <a:cubicBezTo>
                  <a:pt x="115574" y="2446703"/>
                  <a:pt x="112648" y="2444018"/>
                  <a:pt x="133130" y="2437305"/>
                </a:cubicBezTo>
                <a:cubicBezTo>
                  <a:pt x="124352" y="2431935"/>
                  <a:pt x="141907" y="2433278"/>
                  <a:pt x="128741" y="2423880"/>
                </a:cubicBezTo>
                <a:cubicBezTo>
                  <a:pt x="149222" y="2415825"/>
                  <a:pt x="131667" y="2402400"/>
                  <a:pt x="131667" y="2391659"/>
                </a:cubicBezTo>
                <a:cubicBezTo>
                  <a:pt x="127278" y="2393002"/>
                  <a:pt x="124352" y="2395687"/>
                  <a:pt x="121426" y="2394344"/>
                </a:cubicBezTo>
                <a:cubicBezTo>
                  <a:pt x="122889" y="2393002"/>
                  <a:pt x="121426" y="2393002"/>
                  <a:pt x="118500" y="2391659"/>
                </a:cubicBezTo>
                <a:cubicBezTo>
                  <a:pt x="130204" y="2391659"/>
                  <a:pt x="138982" y="2386289"/>
                  <a:pt x="128741" y="2382262"/>
                </a:cubicBezTo>
                <a:cubicBezTo>
                  <a:pt x="125815" y="2380919"/>
                  <a:pt x="122889" y="2383604"/>
                  <a:pt x="118500" y="2383604"/>
                </a:cubicBezTo>
                <a:cubicBezTo>
                  <a:pt x="125815" y="2379577"/>
                  <a:pt x="128741" y="2382262"/>
                  <a:pt x="128741" y="2378234"/>
                </a:cubicBezTo>
                <a:cubicBezTo>
                  <a:pt x="125815" y="2375549"/>
                  <a:pt x="121426" y="2378234"/>
                  <a:pt x="117037" y="2378234"/>
                </a:cubicBezTo>
                <a:cubicBezTo>
                  <a:pt x="121426" y="2375549"/>
                  <a:pt x="125815" y="2375549"/>
                  <a:pt x="130204" y="2374206"/>
                </a:cubicBezTo>
                <a:cubicBezTo>
                  <a:pt x="131667" y="2366151"/>
                  <a:pt x="115574" y="2356754"/>
                  <a:pt x="130204" y="2352726"/>
                </a:cubicBezTo>
                <a:cubicBezTo>
                  <a:pt x="124352" y="2347356"/>
                  <a:pt x="117037" y="2356754"/>
                  <a:pt x="109722" y="2354068"/>
                </a:cubicBezTo>
                <a:cubicBezTo>
                  <a:pt x="138982" y="2340643"/>
                  <a:pt x="122889" y="2331245"/>
                  <a:pt x="109722" y="2324533"/>
                </a:cubicBezTo>
                <a:cubicBezTo>
                  <a:pt x="111185" y="2325875"/>
                  <a:pt x="108259" y="2327218"/>
                  <a:pt x="103870" y="2325875"/>
                </a:cubicBezTo>
                <a:cubicBezTo>
                  <a:pt x="103870" y="2329903"/>
                  <a:pt x="89241" y="2336616"/>
                  <a:pt x="77537" y="2336616"/>
                </a:cubicBezTo>
                <a:cubicBezTo>
                  <a:pt x="77537" y="2335273"/>
                  <a:pt x="77537" y="2333931"/>
                  <a:pt x="76074" y="2333931"/>
                </a:cubicBezTo>
                <a:cubicBezTo>
                  <a:pt x="80463" y="2331245"/>
                  <a:pt x="86315" y="2331245"/>
                  <a:pt x="83389" y="2327218"/>
                </a:cubicBezTo>
                <a:cubicBezTo>
                  <a:pt x="90704" y="2327218"/>
                  <a:pt x="96556" y="2327218"/>
                  <a:pt x="103870" y="2323190"/>
                </a:cubicBezTo>
                <a:cubicBezTo>
                  <a:pt x="96556" y="2320505"/>
                  <a:pt x="89241" y="2325875"/>
                  <a:pt x="80463" y="2323190"/>
                </a:cubicBezTo>
                <a:cubicBezTo>
                  <a:pt x="79000" y="2320505"/>
                  <a:pt x="70222" y="2320505"/>
                  <a:pt x="76074" y="2315135"/>
                </a:cubicBezTo>
                <a:cubicBezTo>
                  <a:pt x="108259" y="2305737"/>
                  <a:pt x="96556" y="2290970"/>
                  <a:pt x="111185" y="2280229"/>
                </a:cubicBezTo>
                <a:cubicBezTo>
                  <a:pt x="105333" y="2282914"/>
                  <a:pt x="99481" y="2285599"/>
                  <a:pt x="93630" y="2284257"/>
                </a:cubicBezTo>
                <a:cubicBezTo>
                  <a:pt x="93630" y="2278887"/>
                  <a:pt x="87778" y="2276202"/>
                  <a:pt x="105333" y="2273517"/>
                </a:cubicBezTo>
                <a:cubicBezTo>
                  <a:pt x="90704" y="2268147"/>
                  <a:pt x="121426" y="2270832"/>
                  <a:pt x="111185" y="2265461"/>
                </a:cubicBezTo>
                <a:cubicBezTo>
                  <a:pt x="103870" y="2269489"/>
                  <a:pt x="96556" y="2268147"/>
                  <a:pt x="87778" y="2269489"/>
                </a:cubicBezTo>
                <a:cubicBezTo>
                  <a:pt x="86315" y="2268147"/>
                  <a:pt x="87778" y="2266804"/>
                  <a:pt x="87778" y="2265461"/>
                </a:cubicBezTo>
                <a:cubicBezTo>
                  <a:pt x="90704" y="2265461"/>
                  <a:pt x="92167" y="2265461"/>
                  <a:pt x="93630" y="2265461"/>
                </a:cubicBezTo>
                <a:cubicBezTo>
                  <a:pt x="95093" y="2265461"/>
                  <a:pt x="96556" y="2265461"/>
                  <a:pt x="98019" y="2266804"/>
                </a:cubicBezTo>
                <a:cubicBezTo>
                  <a:pt x="102407" y="2265461"/>
                  <a:pt x="103870" y="2264119"/>
                  <a:pt x="103870" y="2262776"/>
                </a:cubicBezTo>
                <a:cubicBezTo>
                  <a:pt x="103870" y="2262776"/>
                  <a:pt x="105333" y="2261434"/>
                  <a:pt x="106796" y="2261434"/>
                </a:cubicBezTo>
                <a:cubicBezTo>
                  <a:pt x="103870" y="2261434"/>
                  <a:pt x="102407" y="2260091"/>
                  <a:pt x="102407" y="2260091"/>
                </a:cubicBezTo>
                <a:cubicBezTo>
                  <a:pt x="100944" y="2260091"/>
                  <a:pt x="99481" y="2258749"/>
                  <a:pt x="98019" y="2257406"/>
                </a:cubicBezTo>
                <a:cubicBezTo>
                  <a:pt x="99481" y="2256064"/>
                  <a:pt x="105333" y="2254721"/>
                  <a:pt x="111185" y="2254721"/>
                </a:cubicBezTo>
                <a:cubicBezTo>
                  <a:pt x="99481" y="2239953"/>
                  <a:pt x="111185" y="2223843"/>
                  <a:pt x="103870" y="2213103"/>
                </a:cubicBezTo>
                <a:cubicBezTo>
                  <a:pt x="111185" y="2202363"/>
                  <a:pt x="109722" y="2190280"/>
                  <a:pt x="99481" y="2183567"/>
                </a:cubicBezTo>
                <a:cubicBezTo>
                  <a:pt x="102407" y="2182225"/>
                  <a:pt x="105333" y="2180882"/>
                  <a:pt x="108259" y="2179540"/>
                </a:cubicBezTo>
                <a:cubicBezTo>
                  <a:pt x="106796" y="2178197"/>
                  <a:pt x="105333" y="2175512"/>
                  <a:pt x="103870" y="2174169"/>
                </a:cubicBezTo>
                <a:cubicBezTo>
                  <a:pt x="105333" y="2172827"/>
                  <a:pt x="103870" y="2171484"/>
                  <a:pt x="100944" y="2170142"/>
                </a:cubicBezTo>
                <a:cubicBezTo>
                  <a:pt x="100944" y="2170142"/>
                  <a:pt x="102407" y="2168799"/>
                  <a:pt x="105333" y="2167457"/>
                </a:cubicBezTo>
                <a:cubicBezTo>
                  <a:pt x="106796" y="2166114"/>
                  <a:pt x="108259" y="2166114"/>
                  <a:pt x="111185" y="2164772"/>
                </a:cubicBezTo>
                <a:cubicBezTo>
                  <a:pt x="108259" y="2163429"/>
                  <a:pt x="106796" y="2163429"/>
                  <a:pt x="103870" y="2164772"/>
                </a:cubicBezTo>
                <a:cubicBezTo>
                  <a:pt x="102407" y="2162087"/>
                  <a:pt x="103870" y="2159402"/>
                  <a:pt x="105333" y="2156717"/>
                </a:cubicBezTo>
                <a:cubicBezTo>
                  <a:pt x="106796" y="2155374"/>
                  <a:pt x="106796" y="2155374"/>
                  <a:pt x="108259" y="2155374"/>
                </a:cubicBezTo>
                <a:cubicBezTo>
                  <a:pt x="108259" y="2154031"/>
                  <a:pt x="106796" y="2154031"/>
                  <a:pt x="106796" y="2154031"/>
                </a:cubicBezTo>
                <a:cubicBezTo>
                  <a:pt x="109722" y="2150004"/>
                  <a:pt x="111185" y="2145976"/>
                  <a:pt x="106796" y="2143291"/>
                </a:cubicBezTo>
                <a:cubicBezTo>
                  <a:pt x="105333" y="2144634"/>
                  <a:pt x="102407" y="2148661"/>
                  <a:pt x="100944" y="2151346"/>
                </a:cubicBezTo>
                <a:cubicBezTo>
                  <a:pt x="99481" y="2148661"/>
                  <a:pt x="105333" y="2144634"/>
                  <a:pt x="105333" y="2141949"/>
                </a:cubicBezTo>
                <a:cubicBezTo>
                  <a:pt x="108259" y="2143291"/>
                  <a:pt x="111185" y="2143291"/>
                  <a:pt x="112648" y="2144634"/>
                </a:cubicBezTo>
                <a:cubicBezTo>
                  <a:pt x="114111" y="2144634"/>
                  <a:pt x="115574" y="2145976"/>
                  <a:pt x="115574" y="2147319"/>
                </a:cubicBezTo>
                <a:cubicBezTo>
                  <a:pt x="111185" y="2155374"/>
                  <a:pt x="137519" y="2166114"/>
                  <a:pt x="111185" y="2170142"/>
                </a:cubicBezTo>
                <a:cubicBezTo>
                  <a:pt x="121426" y="2174169"/>
                  <a:pt x="108259" y="2180882"/>
                  <a:pt x="111185" y="2186252"/>
                </a:cubicBezTo>
                <a:cubicBezTo>
                  <a:pt x="122889" y="2182225"/>
                  <a:pt x="114111" y="2179540"/>
                  <a:pt x="118500" y="2176854"/>
                </a:cubicBezTo>
                <a:cubicBezTo>
                  <a:pt x="122889" y="2178197"/>
                  <a:pt x="127278" y="2179540"/>
                  <a:pt x="131667" y="2178197"/>
                </a:cubicBezTo>
                <a:cubicBezTo>
                  <a:pt x="131667" y="2171484"/>
                  <a:pt x="124352" y="2166114"/>
                  <a:pt x="134593" y="2158059"/>
                </a:cubicBezTo>
                <a:cubicBezTo>
                  <a:pt x="115574" y="2155374"/>
                  <a:pt x="128741" y="2148661"/>
                  <a:pt x="131667" y="2144634"/>
                </a:cubicBezTo>
                <a:cubicBezTo>
                  <a:pt x="128741" y="2145976"/>
                  <a:pt x="125815" y="2144634"/>
                  <a:pt x="122889" y="2144634"/>
                </a:cubicBezTo>
                <a:cubicBezTo>
                  <a:pt x="121426" y="2143291"/>
                  <a:pt x="119963" y="2140606"/>
                  <a:pt x="117037" y="2139264"/>
                </a:cubicBezTo>
                <a:cubicBezTo>
                  <a:pt x="118500" y="2135236"/>
                  <a:pt x="118500" y="2129866"/>
                  <a:pt x="117037" y="2125838"/>
                </a:cubicBezTo>
                <a:cubicBezTo>
                  <a:pt x="118500" y="2125838"/>
                  <a:pt x="118500" y="2125838"/>
                  <a:pt x="119963" y="2125838"/>
                </a:cubicBezTo>
                <a:cubicBezTo>
                  <a:pt x="118500" y="2125838"/>
                  <a:pt x="118500" y="2124496"/>
                  <a:pt x="117037" y="2124496"/>
                </a:cubicBezTo>
                <a:cubicBezTo>
                  <a:pt x="117037" y="2120468"/>
                  <a:pt x="114111" y="2117783"/>
                  <a:pt x="111185" y="2113756"/>
                </a:cubicBezTo>
                <a:cubicBezTo>
                  <a:pt x="109722" y="2115098"/>
                  <a:pt x="109722" y="2116441"/>
                  <a:pt x="108259" y="2117783"/>
                </a:cubicBezTo>
                <a:cubicBezTo>
                  <a:pt x="106796" y="2116441"/>
                  <a:pt x="105333" y="2115098"/>
                  <a:pt x="102407" y="2113756"/>
                </a:cubicBezTo>
                <a:cubicBezTo>
                  <a:pt x="109722" y="2115098"/>
                  <a:pt x="119963" y="2111070"/>
                  <a:pt x="127278" y="2108385"/>
                </a:cubicBezTo>
                <a:cubicBezTo>
                  <a:pt x="119963" y="2105700"/>
                  <a:pt x="112648" y="2100330"/>
                  <a:pt x="109722" y="2097645"/>
                </a:cubicBezTo>
                <a:cubicBezTo>
                  <a:pt x="111185" y="2096303"/>
                  <a:pt x="112648" y="2094960"/>
                  <a:pt x="115574" y="2093618"/>
                </a:cubicBezTo>
                <a:cubicBezTo>
                  <a:pt x="114111" y="2093618"/>
                  <a:pt x="112648" y="2092275"/>
                  <a:pt x="112648" y="2090933"/>
                </a:cubicBezTo>
                <a:cubicBezTo>
                  <a:pt x="114111" y="2089590"/>
                  <a:pt x="117037" y="2088247"/>
                  <a:pt x="121426" y="2088247"/>
                </a:cubicBezTo>
                <a:cubicBezTo>
                  <a:pt x="109722" y="2085562"/>
                  <a:pt x="127278" y="2081535"/>
                  <a:pt x="115574" y="2078850"/>
                </a:cubicBezTo>
                <a:cubicBezTo>
                  <a:pt x="114111" y="2080192"/>
                  <a:pt x="112648" y="2080192"/>
                  <a:pt x="111185" y="2081535"/>
                </a:cubicBezTo>
                <a:cubicBezTo>
                  <a:pt x="112648" y="2078850"/>
                  <a:pt x="111185" y="2077507"/>
                  <a:pt x="108259" y="2074822"/>
                </a:cubicBezTo>
                <a:lnTo>
                  <a:pt x="102407" y="2074822"/>
                </a:lnTo>
                <a:cubicBezTo>
                  <a:pt x="105333" y="2072137"/>
                  <a:pt x="105333" y="2069452"/>
                  <a:pt x="103870" y="2065424"/>
                </a:cubicBezTo>
                <a:cubicBezTo>
                  <a:pt x="111185" y="2061397"/>
                  <a:pt x="115574" y="2056027"/>
                  <a:pt x="115574" y="2051999"/>
                </a:cubicBezTo>
                <a:cubicBezTo>
                  <a:pt x="108259" y="2057369"/>
                  <a:pt x="103870" y="2050657"/>
                  <a:pt x="105333" y="2047972"/>
                </a:cubicBezTo>
                <a:cubicBezTo>
                  <a:pt x="121426" y="2045286"/>
                  <a:pt x="106796" y="2035889"/>
                  <a:pt x="105333" y="2031861"/>
                </a:cubicBezTo>
                <a:cubicBezTo>
                  <a:pt x="100944" y="2033204"/>
                  <a:pt x="96556" y="2035889"/>
                  <a:pt x="92167" y="2035889"/>
                </a:cubicBezTo>
                <a:cubicBezTo>
                  <a:pt x="92167" y="2035889"/>
                  <a:pt x="92167" y="2035889"/>
                  <a:pt x="92167" y="2034546"/>
                </a:cubicBezTo>
                <a:cubicBezTo>
                  <a:pt x="92167" y="2033204"/>
                  <a:pt x="92167" y="2033204"/>
                  <a:pt x="93630" y="2031861"/>
                </a:cubicBezTo>
                <a:cubicBezTo>
                  <a:pt x="98019" y="2029176"/>
                  <a:pt x="111185" y="2026491"/>
                  <a:pt x="108259" y="2023806"/>
                </a:cubicBezTo>
                <a:cubicBezTo>
                  <a:pt x="90704" y="2026491"/>
                  <a:pt x="106796" y="2018436"/>
                  <a:pt x="105333" y="2017093"/>
                </a:cubicBezTo>
                <a:cubicBezTo>
                  <a:pt x="99481" y="2019778"/>
                  <a:pt x="93630" y="2013066"/>
                  <a:pt x="86315" y="2013066"/>
                </a:cubicBezTo>
                <a:cubicBezTo>
                  <a:pt x="92167" y="2010381"/>
                  <a:pt x="89241" y="2009038"/>
                  <a:pt x="95093" y="2006353"/>
                </a:cubicBezTo>
                <a:cubicBezTo>
                  <a:pt x="92167" y="2010381"/>
                  <a:pt x="95093" y="2013066"/>
                  <a:pt x="105333" y="2010381"/>
                </a:cubicBezTo>
                <a:cubicBezTo>
                  <a:pt x="98019" y="2006353"/>
                  <a:pt x="96556" y="1999640"/>
                  <a:pt x="112648" y="1999640"/>
                </a:cubicBezTo>
                <a:cubicBezTo>
                  <a:pt x="106796" y="1995613"/>
                  <a:pt x="102407" y="2003668"/>
                  <a:pt x="96556" y="1999640"/>
                </a:cubicBezTo>
                <a:cubicBezTo>
                  <a:pt x="114111" y="1992928"/>
                  <a:pt x="98019" y="1995613"/>
                  <a:pt x="99481" y="1991585"/>
                </a:cubicBezTo>
                <a:cubicBezTo>
                  <a:pt x="105333" y="1987558"/>
                  <a:pt x="111185" y="1988900"/>
                  <a:pt x="117037" y="1988900"/>
                </a:cubicBezTo>
                <a:cubicBezTo>
                  <a:pt x="103870" y="1990243"/>
                  <a:pt x="118500" y="1996955"/>
                  <a:pt x="117037" y="2000983"/>
                </a:cubicBezTo>
                <a:cubicBezTo>
                  <a:pt x="122889" y="1996955"/>
                  <a:pt x="127278" y="2000983"/>
                  <a:pt x="133130" y="1998298"/>
                </a:cubicBezTo>
                <a:cubicBezTo>
                  <a:pt x="131667" y="1994270"/>
                  <a:pt x="127278" y="1991585"/>
                  <a:pt x="134593" y="1987558"/>
                </a:cubicBezTo>
                <a:cubicBezTo>
                  <a:pt x="144833" y="1987558"/>
                  <a:pt x="144833" y="1990243"/>
                  <a:pt x="150685" y="1992928"/>
                </a:cubicBezTo>
                <a:cubicBezTo>
                  <a:pt x="149222" y="1983530"/>
                  <a:pt x="140444" y="1983530"/>
                  <a:pt x="124352" y="1980845"/>
                </a:cubicBezTo>
                <a:cubicBezTo>
                  <a:pt x="133130" y="1974132"/>
                  <a:pt x="112648" y="1971447"/>
                  <a:pt x="108259" y="1967420"/>
                </a:cubicBezTo>
                <a:cubicBezTo>
                  <a:pt x="100944" y="1967420"/>
                  <a:pt x="93630" y="1971447"/>
                  <a:pt x="86315" y="1972790"/>
                </a:cubicBezTo>
                <a:cubicBezTo>
                  <a:pt x="87778" y="1967420"/>
                  <a:pt x="81926" y="1963392"/>
                  <a:pt x="84852" y="1958022"/>
                </a:cubicBezTo>
                <a:cubicBezTo>
                  <a:pt x="92167" y="1955337"/>
                  <a:pt x="105333" y="1955337"/>
                  <a:pt x="98019" y="1951309"/>
                </a:cubicBezTo>
                <a:cubicBezTo>
                  <a:pt x="89241" y="1951309"/>
                  <a:pt x="92167" y="1956679"/>
                  <a:pt x="80463" y="1953994"/>
                </a:cubicBezTo>
                <a:cubicBezTo>
                  <a:pt x="93630" y="1949967"/>
                  <a:pt x="84852" y="1951309"/>
                  <a:pt x="84852" y="1947282"/>
                </a:cubicBezTo>
                <a:cubicBezTo>
                  <a:pt x="90704" y="1945939"/>
                  <a:pt x="96556" y="1944597"/>
                  <a:pt x="102407" y="1944597"/>
                </a:cubicBezTo>
                <a:cubicBezTo>
                  <a:pt x="100944" y="1945939"/>
                  <a:pt x="103870" y="1951309"/>
                  <a:pt x="111185" y="1948624"/>
                </a:cubicBezTo>
                <a:cubicBezTo>
                  <a:pt x="109722" y="1945939"/>
                  <a:pt x="100944" y="1943254"/>
                  <a:pt x="109722" y="1940569"/>
                </a:cubicBezTo>
                <a:cubicBezTo>
                  <a:pt x="119963" y="1940569"/>
                  <a:pt x="114111" y="1947282"/>
                  <a:pt x="119963" y="1943254"/>
                </a:cubicBezTo>
                <a:cubicBezTo>
                  <a:pt x="117037" y="1941912"/>
                  <a:pt x="124352" y="1940569"/>
                  <a:pt x="128741" y="1939227"/>
                </a:cubicBezTo>
                <a:cubicBezTo>
                  <a:pt x="121426" y="1936541"/>
                  <a:pt x="114111" y="1935199"/>
                  <a:pt x="108259" y="1937884"/>
                </a:cubicBezTo>
                <a:cubicBezTo>
                  <a:pt x="109722" y="1933856"/>
                  <a:pt x="102407" y="1932514"/>
                  <a:pt x="106796" y="1928486"/>
                </a:cubicBezTo>
                <a:cubicBezTo>
                  <a:pt x="99481" y="1925801"/>
                  <a:pt x="79000" y="1927144"/>
                  <a:pt x="86315" y="1921774"/>
                </a:cubicBezTo>
                <a:cubicBezTo>
                  <a:pt x="93630" y="1916404"/>
                  <a:pt x="102407" y="1923116"/>
                  <a:pt x="109722" y="1916404"/>
                </a:cubicBezTo>
                <a:cubicBezTo>
                  <a:pt x="100944" y="1912376"/>
                  <a:pt x="93630" y="1921774"/>
                  <a:pt x="86315" y="1917746"/>
                </a:cubicBezTo>
                <a:cubicBezTo>
                  <a:pt x="86315" y="1917746"/>
                  <a:pt x="86315" y="1916404"/>
                  <a:pt x="84852" y="1916404"/>
                </a:cubicBezTo>
                <a:cubicBezTo>
                  <a:pt x="86315" y="1915061"/>
                  <a:pt x="86315" y="1915061"/>
                  <a:pt x="86315" y="1913718"/>
                </a:cubicBezTo>
                <a:cubicBezTo>
                  <a:pt x="86315" y="1913718"/>
                  <a:pt x="84852" y="1913718"/>
                  <a:pt x="84852" y="1913718"/>
                </a:cubicBezTo>
                <a:cubicBezTo>
                  <a:pt x="81926" y="1907006"/>
                  <a:pt x="81926" y="1900293"/>
                  <a:pt x="92167" y="1892238"/>
                </a:cubicBezTo>
                <a:cubicBezTo>
                  <a:pt x="76074" y="1894923"/>
                  <a:pt x="92167" y="1885525"/>
                  <a:pt x="89241" y="1884183"/>
                </a:cubicBezTo>
                <a:cubicBezTo>
                  <a:pt x="86315" y="1881498"/>
                  <a:pt x="80463" y="1881498"/>
                  <a:pt x="74611" y="1881498"/>
                </a:cubicBezTo>
                <a:cubicBezTo>
                  <a:pt x="76074" y="1880155"/>
                  <a:pt x="79000" y="1880155"/>
                  <a:pt x="80463" y="1880155"/>
                </a:cubicBezTo>
                <a:cubicBezTo>
                  <a:pt x="80463" y="1877470"/>
                  <a:pt x="80463" y="1876128"/>
                  <a:pt x="80463" y="1873443"/>
                </a:cubicBezTo>
                <a:cubicBezTo>
                  <a:pt x="87778" y="1870758"/>
                  <a:pt x="98019" y="1866730"/>
                  <a:pt x="100944" y="1864045"/>
                </a:cubicBezTo>
                <a:cubicBezTo>
                  <a:pt x="95093" y="1864045"/>
                  <a:pt x="92167" y="1862702"/>
                  <a:pt x="86315" y="1860017"/>
                </a:cubicBezTo>
                <a:cubicBezTo>
                  <a:pt x="83389" y="1860017"/>
                  <a:pt x="81926" y="1860017"/>
                  <a:pt x="80463" y="1860017"/>
                </a:cubicBezTo>
                <a:cubicBezTo>
                  <a:pt x="81926" y="1855990"/>
                  <a:pt x="81926" y="1851962"/>
                  <a:pt x="81926" y="1847934"/>
                </a:cubicBezTo>
                <a:cubicBezTo>
                  <a:pt x="87778" y="1850620"/>
                  <a:pt x="79000" y="1855990"/>
                  <a:pt x="90704" y="1854647"/>
                </a:cubicBezTo>
                <a:cubicBezTo>
                  <a:pt x="100944" y="1843907"/>
                  <a:pt x="80463" y="1831824"/>
                  <a:pt x="93630" y="1825111"/>
                </a:cubicBezTo>
                <a:cubicBezTo>
                  <a:pt x="90704" y="1821084"/>
                  <a:pt x="86315" y="1817056"/>
                  <a:pt x="81926" y="1814371"/>
                </a:cubicBezTo>
                <a:cubicBezTo>
                  <a:pt x="83389" y="1813029"/>
                  <a:pt x="84852" y="1811686"/>
                  <a:pt x="89241" y="1810344"/>
                </a:cubicBezTo>
                <a:cubicBezTo>
                  <a:pt x="81926" y="1807659"/>
                  <a:pt x="81926" y="1804974"/>
                  <a:pt x="80463" y="1802288"/>
                </a:cubicBezTo>
                <a:cubicBezTo>
                  <a:pt x="81926" y="1802288"/>
                  <a:pt x="83389" y="1800946"/>
                  <a:pt x="84852" y="1800946"/>
                </a:cubicBezTo>
                <a:cubicBezTo>
                  <a:pt x="83389" y="1800946"/>
                  <a:pt x="81926" y="1800946"/>
                  <a:pt x="80463" y="1799603"/>
                </a:cubicBezTo>
                <a:cubicBezTo>
                  <a:pt x="79000" y="1798261"/>
                  <a:pt x="77537" y="1796918"/>
                  <a:pt x="73148" y="1795576"/>
                </a:cubicBezTo>
                <a:cubicBezTo>
                  <a:pt x="73148" y="1795576"/>
                  <a:pt x="74611" y="1795576"/>
                  <a:pt x="74611" y="1795576"/>
                </a:cubicBezTo>
                <a:cubicBezTo>
                  <a:pt x="79000" y="1796918"/>
                  <a:pt x="81926" y="1795576"/>
                  <a:pt x="86315" y="1796918"/>
                </a:cubicBezTo>
                <a:cubicBezTo>
                  <a:pt x="92167" y="1794233"/>
                  <a:pt x="96556" y="1792891"/>
                  <a:pt x="102407" y="1790206"/>
                </a:cubicBezTo>
                <a:cubicBezTo>
                  <a:pt x="77537" y="1791548"/>
                  <a:pt x="108259" y="1775438"/>
                  <a:pt x="90704" y="1775438"/>
                </a:cubicBezTo>
                <a:cubicBezTo>
                  <a:pt x="96556" y="1778123"/>
                  <a:pt x="90704" y="1780808"/>
                  <a:pt x="84852" y="1780808"/>
                </a:cubicBezTo>
                <a:cubicBezTo>
                  <a:pt x="83389" y="1778123"/>
                  <a:pt x="83389" y="1774095"/>
                  <a:pt x="83389" y="1770068"/>
                </a:cubicBezTo>
                <a:cubicBezTo>
                  <a:pt x="92167" y="1770068"/>
                  <a:pt x="84852" y="1766040"/>
                  <a:pt x="92167" y="1762013"/>
                </a:cubicBezTo>
                <a:cubicBezTo>
                  <a:pt x="89241" y="1759327"/>
                  <a:pt x="84852" y="1762013"/>
                  <a:pt x="81926" y="1762013"/>
                </a:cubicBezTo>
                <a:cubicBezTo>
                  <a:pt x="80463" y="1749930"/>
                  <a:pt x="80463" y="1739190"/>
                  <a:pt x="81926" y="1727107"/>
                </a:cubicBezTo>
                <a:cubicBezTo>
                  <a:pt x="83389" y="1725764"/>
                  <a:pt x="86315" y="1724422"/>
                  <a:pt x="89241" y="1724422"/>
                </a:cubicBezTo>
                <a:cubicBezTo>
                  <a:pt x="86315" y="1723079"/>
                  <a:pt x="84852" y="1723079"/>
                  <a:pt x="81926" y="1723079"/>
                </a:cubicBezTo>
                <a:cubicBezTo>
                  <a:pt x="83389" y="1719052"/>
                  <a:pt x="84852" y="1715024"/>
                  <a:pt x="86315" y="1709654"/>
                </a:cubicBezTo>
                <a:cubicBezTo>
                  <a:pt x="86315" y="1709654"/>
                  <a:pt x="87778" y="1709654"/>
                  <a:pt x="87778" y="1709654"/>
                </a:cubicBezTo>
                <a:cubicBezTo>
                  <a:pt x="87778" y="1709654"/>
                  <a:pt x="87778" y="1708311"/>
                  <a:pt x="87778" y="1708311"/>
                </a:cubicBezTo>
                <a:cubicBezTo>
                  <a:pt x="87778" y="1708311"/>
                  <a:pt x="87778" y="1706969"/>
                  <a:pt x="89241" y="1705626"/>
                </a:cubicBezTo>
                <a:cubicBezTo>
                  <a:pt x="83389" y="1704284"/>
                  <a:pt x="79000" y="1702941"/>
                  <a:pt x="77537" y="1704284"/>
                </a:cubicBezTo>
                <a:cubicBezTo>
                  <a:pt x="80463" y="1696229"/>
                  <a:pt x="81926" y="1686831"/>
                  <a:pt x="83389" y="1678776"/>
                </a:cubicBezTo>
                <a:cubicBezTo>
                  <a:pt x="84852" y="1677433"/>
                  <a:pt x="84852" y="1677433"/>
                  <a:pt x="86315" y="1676091"/>
                </a:cubicBezTo>
                <a:cubicBezTo>
                  <a:pt x="86315" y="1676091"/>
                  <a:pt x="84852" y="1676091"/>
                  <a:pt x="83389" y="1676091"/>
                </a:cubicBezTo>
                <a:cubicBezTo>
                  <a:pt x="83389" y="1674748"/>
                  <a:pt x="83389" y="1673406"/>
                  <a:pt x="83389" y="1672063"/>
                </a:cubicBezTo>
                <a:cubicBezTo>
                  <a:pt x="87778" y="1670720"/>
                  <a:pt x="92167" y="1670720"/>
                  <a:pt x="96556" y="1673406"/>
                </a:cubicBezTo>
                <a:cubicBezTo>
                  <a:pt x="100944" y="1665350"/>
                  <a:pt x="95093" y="1658638"/>
                  <a:pt x="95093" y="1651925"/>
                </a:cubicBezTo>
                <a:cubicBezTo>
                  <a:pt x="102407" y="1645212"/>
                  <a:pt x="111185" y="1647897"/>
                  <a:pt x="119963" y="1646555"/>
                </a:cubicBezTo>
                <a:cubicBezTo>
                  <a:pt x="111185" y="1641185"/>
                  <a:pt x="111185" y="1646555"/>
                  <a:pt x="99481" y="1642527"/>
                </a:cubicBezTo>
                <a:cubicBezTo>
                  <a:pt x="80463" y="1654610"/>
                  <a:pt x="90704" y="1657295"/>
                  <a:pt x="86315" y="1665350"/>
                </a:cubicBezTo>
                <a:cubicBezTo>
                  <a:pt x="84852" y="1665350"/>
                  <a:pt x="84852" y="1665350"/>
                  <a:pt x="83389" y="1664008"/>
                </a:cubicBezTo>
                <a:cubicBezTo>
                  <a:pt x="83389" y="1655953"/>
                  <a:pt x="81926" y="1646555"/>
                  <a:pt x="77537" y="1637157"/>
                </a:cubicBezTo>
                <a:cubicBezTo>
                  <a:pt x="73148" y="1633130"/>
                  <a:pt x="79000" y="1629102"/>
                  <a:pt x="83389" y="1625074"/>
                </a:cubicBezTo>
                <a:cubicBezTo>
                  <a:pt x="95093" y="1629102"/>
                  <a:pt x="79000" y="1634472"/>
                  <a:pt x="87778" y="1637157"/>
                </a:cubicBezTo>
                <a:cubicBezTo>
                  <a:pt x="98019" y="1634472"/>
                  <a:pt x="86315" y="1633130"/>
                  <a:pt x="89241" y="1630445"/>
                </a:cubicBezTo>
                <a:cubicBezTo>
                  <a:pt x="96556" y="1629102"/>
                  <a:pt x="102407" y="1627759"/>
                  <a:pt x="108259" y="1629102"/>
                </a:cubicBezTo>
                <a:cubicBezTo>
                  <a:pt x="114111" y="1622389"/>
                  <a:pt x="124352" y="1622389"/>
                  <a:pt x="114111" y="1618362"/>
                </a:cubicBezTo>
                <a:cubicBezTo>
                  <a:pt x="103870" y="1619704"/>
                  <a:pt x="103870" y="1629102"/>
                  <a:pt x="89241" y="1626417"/>
                </a:cubicBezTo>
                <a:cubicBezTo>
                  <a:pt x="103870" y="1618362"/>
                  <a:pt x="111185" y="1611649"/>
                  <a:pt x="121426" y="1612992"/>
                </a:cubicBezTo>
                <a:cubicBezTo>
                  <a:pt x="130204" y="1612992"/>
                  <a:pt x="118500" y="1621047"/>
                  <a:pt x="133130" y="1618362"/>
                </a:cubicBezTo>
                <a:cubicBezTo>
                  <a:pt x="130204" y="1615677"/>
                  <a:pt x="130204" y="1614334"/>
                  <a:pt x="134593" y="1611649"/>
                </a:cubicBezTo>
                <a:cubicBezTo>
                  <a:pt x="115574" y="1611649"/>
                  <a:pt x="128741" y="1599566"/>
                  <a:pt x="102407" y="1604936"/>
                </a:cubicBezTo>
                <a:cubicBezTo>
                  <a:pt x="117037" y="1599566"/>
                  <a:pt x="131667" y="1582113"/>
                  <a:pt x="115574" y="1578086"/>
                </a:cubicBezTo>
                <a:cubicBezTo>
                  <a:pt x="118500" y="1578086"/>
                  <a:pt x="121426" y="1578086"/>
                  <a:pt x="125815" y="1576743"/>
                </a:cubicBezTo>
                <a:cubicBezTo>
                  <a:pt x="122889" y="1575401"/>
                  <a:pt x="119963" y="1574058"/>
                  <a:pt x="124352" y="1572716"/>
                </a:cubicBezTo>
                <a:cubicBezTo>
                  <a:pt x="117037" y="1571373"/>
                  <a:pt x="111185" y="1572716"/>
                  <a:pt x="103870" y="1575401"/>
                </a:cubicBezTo>
                <a:cubicBezTo>
                  <a:pt x="109722" y="1580771"/>
                  <a:pt x="106796" y="1586141"/>
                  <a:pt x="106796" y="1591511"/>
                </a:cubicBezTo>
                <a:cubicBezTo>
                  <a:pt x="99481" y="1591511"/>
                  <a:pt x="95093" y="1596881"/>
                  <a:pt x="87778" y="1592854"/>
                </a:cubicBezTo>
                <a:cubicBezTo>
                  <a:pt x="103870" y="1587484"/>
                  <a:pt x="87778" y="1578086"/>
                  <a:pt x="103870" y="1568688"/>
                </a:cubicBezTo>
                <a:cubicBezTo>
                  <a:pt x="109722" y="1571373"/>
                  <a:pt x="106796" y="1574058"/>
                  <a:pt x="117037" y="1570031"/>
                </a:cubicBezTo>
                <a:cubicBezTo>
                  <a:pt x="121426" y="1563318"/>
                  <a:pt x="105333" y="1551235"/>
                  <a:pt x="127278" y="1548550"/>
                </a:cubicBezTo>
                <a:cubicBezTo>
                  <a:pt x="115574" y="1548550"/>
                  <a:pt x="102407" y="1548550"/>
                  <a:pt x="118500" y="1540495"/>
                </a:cubicBezTo>
                <a:cubicBezTo>
                  <a:pt x="114111" y="1539152"/>
                  <a:pt x="109722" y="1540495"/>
                  <a:pt x="105333" y="1539152"/>
                </a:cubicBezTo>
                <a:cubicBezTo>
                  <a:pt x="93630" y="1541838"/>
                  <a:pt x="111185" y="1541838"/>
                  <a:pt x="100944" y="1545865"/>
                </a:cubicBezTo>
                <a:cubicBezTo>
                  <a:pt x="86315" y="1539152"/>
                  <a:pt x="96556" y="1549893"/>
                  <a:pt x="87778" y="1548550"/>
                </a:cubicBezTo>
                <a:cubicBezTo>
                  <a:pt x="80463" y="1545865"/>
                  <a:pt x="87778" y="1541838"/>
                  <a:pt x="87778" y="1539152"/>
                </a:cubicBezTo>
                <a:cubicBezTo>
                  <a:pt x="102407" y="1541838"/>
                  <a:pt x="99481" y="1533782"/>
                  <a:pt x="115574" y="1535125"/>
                </a:cubicBezTo>
                <a:cubicBezTo>
                  <a:pt x="105333" y="1535125"/>
                  <a:pt x="92167" y="1527070"/>
                  <a:pt x="108259" y="1523042"/>
                </a:cubicBezTo>
                <a:cubicBezTo>
                  <a:pt x="102407" y="1521700"/>
                  <a:pt x="105333" y="1520357"/>
                  <a:pt x="99481" y="1519015"/>
                </a:cubicBezTo>
                <a:cubicBezTo>
                  <a:pt x="89241" y="1519015"/>
                  <a:pt x="87778" y="1523042"/>
                  <a:pt x="84852" y="1525727"/>
                </a:cubicBezTo>
                <a:cubicBezTo>
                  <a:pt x="86315" y="1521700"/>
                  <a:pt x="87778" y="1517672"/>
                  <a:pt x="87778" y="1513644"/>
                </a:cubicBezTo>
                <a:cubicBezTo>
                  <a:pt x="86315" y="1513644"/>
                  <a:pt x="83389" y="1513644"/>
                  <a:pt x="80463" y="1512302"/>
                </a:cubicBezTo>
                <a:cubicBezTo>
                  <a:pt x="81926" y="1508274"/>
                  <a:pt x="81926" y="1502904"/>
                  <a:pt x="83389" y="1497534"/>
                </a:cubicBezTo>
                <a:cubicBezTo>
                  <a:pt x="84852" y="1497534"/>
                  <a:pt x="84852" y="1497534"/>
                  <a:pt x="86315" y="1497534"/>
                </a:cubicBezTo>
                <a:cubicBezTo>
                  <a:pt x="84852" y="1496191"/>
                  <a:pt x="84852" y="1496191"/>
                  <a:pt x="83389" y="1496191"/>
                </a:cubicBezTo>
                <a:cubicBezTo>
                  <a:pt x="83389" y="1493506"/>
                  <a:pt x="83389" y="1490821"/>
                  <a:pt x="83389" y="1489479"/>
                </a:cubicBezTo>
                <a:cubicBezTo>
                  <a:pt x="84852" y="1489479"/>
                  <a:pt x="84852" y="1489479"/>
                  <a:pt x="84852" y="1488136"/>
                </a:cubicBezTo>
                <a:cubicBezTo>
                  <a:pt x="84852" y="1488136"/>
                  <a:pt x="84852" y="1488136"/>
                  <a:pt x="83389" y="1488136"/>
                </a:cubicBezTo>
                <a:cubicBezTo>
                  <a:pt x="83389" y="1486794"/>
                  <a:pt x="83389" y="1486794"/>
                  <a:pt x="83389" y="1485451"/>
                </a:cubicBezTo>
                <a:cubicBezTo>
                  <a:pt x="86315" y="1484109"/>
                  <a:pt x="89241" y="1484109"/>
                  <a:pt x="92167" y="1482766"/>
                </a:cubicBezTo>
                <a:cubicBezTo>
                  <a:pt x="90704" y="1480081"/>
                  <a:pt x="86315" y="1478739"/>
                  <a:pt x="83389" y="1476054"/>
                </a:cubicBezTo>
                <a:cubicBezTo>
                  <a:pt x="83389" y="1476054"/>
                  <a:pt x="83389" y="1474711"/>
                  <a:pt x="83389" y="1473368"/>
                </a:cubicBezTo>
                <a:cubicBezTo>
                  <a:pt x="87778" y="1467998"/>
                  <a:pt x="87778" y="1461286"/>
                  <a:pt x="84852" y="1454573"/>
                </a:cubicBezTo>
                <a:cubicBezTo>
                  <a:pt x="84852" y="1454573"/>
                  <a:pt x="83389" y="1454573"/>
                  <a:pt x="83389" y="1455916"/>
                </a:cubicBezTo>
                <a:cubicBezTo>
                  <a:pt x="81926" y="1431750"/>
                  <a:pt x="79000" y="1408927"/>
                  <a:pt x="81926" y="1386104"/>
                </a:cubicBezTo>
                <a:cubicBezTo>
                  <a:pt x="79000" y="1384761"/>
                  <a:pt x="76074" y="1382076"/>
                  <a:pt x="76074" y="1378049"/>
                </a:cubicBezTo>
                <a:cubicBezTo>
                  <a:pt x="76074" y="1371336"/>
                  <a:pt x="76074" y="1363281"/>
                  <a:pt x="76074" y="1356568"/>
                </a:cubicBezTo>
                <a:cubicBezTo>
                  <a:pt x="77537" y="1348513"/>
                  <a:pt x="79000" y="1339115"/>
                  <a:pt x="79000" y="1332403"/>
                </a:cubicBezTo>
                <a:cubicBezTo>
                  <a:pt x="79000" y="1329718"/>
                  <a:pt x="77537" y="1327033"/>
                  <a:pt x="77537" y="1324348"/>
                </a:cubicBezTo>
                <a:cubicBezTo>
                  <a:pt x="77537" y="1320320"/>
                  <a:pt x="77537" y="1314950"/>
                  <a:pt x="77537" y="1310922"/>
                </a:cubicBezTo>
                <a:cubicBezTo>
                  <a:pt x="77537" y="1309580"/>
                  <a:pt x="79000" y="1308237"/>
                  <a:pt x="81926" y="1308237"/>
                </a:cubicBezTo>
                <a:cubicBezTo>
                  <a:pt x="80463" y="1306895"/>
                  <a:pt x="79000" y="1306895"/>
                  <a:pt x="77537" y="1305552"/>
                </a:cubicBezTo>
                <a:lnTo>
                  <a:pt x="77537" y="1300182"/>
                </a:lnTo>
                <a:cubicBezTo>
                  <a:pt x="79000" y="1297497"/>
                  <a:pt x="77537" y="1294812"/>
                  <a:pt x="77537" y="1292127"/>
                </a:cubicBezTo>
                <a:cubicBezTo>
                  <a:pt x="77537" y="1289442"/>
                  <a:pt x="77537" y="1285414"/>
                  <a:pt x="77537" y="1282729"/>
                </a:cubicBezTo>
                <a:cubicBezTo>
                  <a:pt x="77537" y="1281387"/>
                  <a:pt x="79000" y="1280044"/>
                  <a:pt x="81926" y="1278702"/>
                </a:cubicBezTo>
                <a:cubicBezTo>
                  <a:pt x="79000" y="1276016"/>
                  <a:pt x="77537" y="1274674"/>
                  <a:pt x="76074" y="1271989"/>
                </a:cubicBezTo>
                <a:cubicBezTo>
                  <a:pt x="76074" y="1259906"/>
                  <a:pt x="76074" y="1247823"/>
                  <a:pt x="74611" y="1234398"/>
                </a:cubicBezTo>
                <a:cubicBezTo>
                  <a:pt x="74611" y="1233056"/>
                  <a:pt x="74611" y="1231713"/>
                  <a:pt x="74611" y="1230370"/>
                </a:cubicBezTo>
                <a:cubicBezTo>
                  <a:pt x="81926" y="1229028"/>
                  <a:pt x="84852" y="1225000"/>
                  <a:pt x="80463" y="1222315"/>
                </a:cubicBezTo>
                <a:cubicBezTo>
                  <a:pt x="76074" y="1223658"/>
                  <a:pt x="79000" y="1226343"/>
                  <a:pt x="74611" y="1226343"/>
                </a:cubicBezTo>
                <a:cubicBezTo>
                  <a:pt x="76074" y="1225000"/>
                  <a:pt x="76074" y="1223658"/>
                  <a:pt x="74611" y="1222315"/>
                </a:cubicBezTo>
                <a:cubicBezTo>
                  <a:pt x="74611" y="1222315"/>
                  <a:pt x="74611" y="1222315"/>
                  <a:pt x="74611" y="1220973"/>
                </a:cubicBezTo>
                <a:cubicBezTo>
                  <a:pt x="77537" y="1219630"/>
                  <a:pt x="81926" y="1219630"/>
                  <a:pt x="83389" y="1216945"/>
                </a:cubicBezTo>
                <a:cubicBezTo>
                  <a:pt x="79000" y="1215603"/>
                  <a:pt x="76074" y="1215603"/>
                  <a:pt x="73148" y="1214260"/>
                </a:cubicBezTo>
                <a:cubicBezTo>
                  <a:pt x="73148" y="1214260"/>
                  <a:pt x="73148" y="1212918"/>
                  <a:pt x="71685" y="1212918"/>
                </a:cubicBezTo>
                <a:cubicBezTo>
                  <a:pt x="73148" y="1210232"/>
                  <a:pt x="74611" y="1206205"/>
                  <a:pt x="74611" y="1203520"/>
                </a:cubicBezTo>
                <a:cubicBezTo>
                  <a:pt x="76074" y="1203520"/>
                  <a:pt x="77537" y="1202177"/>
                  <a:pt x="79000" y="1202177"/>
                </a:cubicBezTo>
                <a:cubicBezTo>
                  <a:pt x="77537" y="1199492"/>
                  <a:pt x="77537" y="1198150"/>
                  <a:pt x="76074" y="1195465"/>
                </a:cubicBezTo>
                <a:cubicBezTo>
                  <a:pt x="76074" y="1194122"/>
                  <a:pt x="76074" y="1192780"/>
                  <a:pt x="77537" y="1191437"/>
                </a:cubicBezTo>
                <a:cubicBezTo>
                  <a:pt x="77537" y="1191437"/>
                  <a:pt x="79000" y="1191437"/>
                  <a:pt x="79000" y="1191437"/>
                </a:cubicBezTo>
                <a:cubicBezTo>
                  <a:pt x="77537" y="1187409"/>
                  <a:pt x="80463" y="1184724"/>
                  <a:pt x="77537" y="1183382"/>
                </a:cubicBezTo>
                <a:cubicBezTo>
                  <a:pt x="77537" y="1180697"/>
                  <a:pt x="79000" y="1179354"/>
                  <a:pt x="79000" y="1176669"/>
                </a:cubicBezTo>
                <a:cubicBezTo>
                  <a:pt x="80463" y="1176669"/>
                  <a:pt x="80463" y="1176669"/>
                  <a:pt x="81926" y="1175327"/>
                </a:cubicBezTo>
                <a:cubicBezTo>
                  <a:pt x="80463" y="1175327"/>
                  <a:pt x="80463" y="1175327"/>
                  <a:pt x="79000" y="1175327"/>
                </a:cubicBezTo>
                <a:cubicBezTo>
                  <a:pt x="79000" y="1171299"/>
                  <a:pt x="80463" y="1165929"/>
                  <a:pt x="81926" y="1159216"/>
                </a:cubicBezTo>
                <a:cubicBezTo>
                  <a:pt x="81926" y="1156531"/>
                  <a:pt x="83389" y="1155189"/>
                  <a:pt x="83389" y="1152504"/>
                </a:cubicBezTo>
                <a:cubicBezTo>
                  <a:pt x="80463" y="1153846"/>
                  <a:pt x="73148" y="1153846"/>
                  <a:pt x="76074" y="1152504"/>
                </a:cubicBezTo>
                <a:cubicBezTo>
                  <a:pt x="79000" y="1151161"/>
                  <a:pt x="81926" y="1148476"/>
                  <a:pt x="84852" y="1147134"/>
                </a:cubicBezTo>
                <a:cubicBezTo>
                  <a:pt x="84852" y="1144448"/>
                  <a:pt x="84852" y="1141763"/>
                  <a:pt x="83389" y="1139078"/>
                </a:cubicBezTo>
                <a:cubicBezTo>
                  <a:pt x="84852" y="1139078"/>
                  <a:pt x="84852" y="1139078"/>
                  <a:pt x="86315" y="1139078"/>
                </a:cubicBezTo>
                <a:cubicBezTo>
                  <a:pt x="86315" y="1133708"/>
                  <a:pt x="90704" y="1128338"/>
                  <a:pt x="105333" y="1124311"/>
                </a:cubicBezTo>
                <a:cubicBezTo>
                  <a:pt x="109722" y="1125653"/>
                  <a:pt x="109722" y="1126996"/>
                  <a:pt x="108259" y="1128338"/>
                </a:cubicBezTo>
                <a:cubicBezTo>
                  <a:pt x="117037" y="1126996"/>
                  <a:pt x="114111" y="1116255"/>
                  <a:pt x="115574" y="1110885"/>
                </a:cubicBezTo>
                <a:cubicBezTo>
                  <a:pt x="106796" y="1122968"/>
                  <a:pt x="90704" y="1120283"/>
                  <a:pt x="84852" y="1133708"/>
                </a:cubicBezTo>
                <a:cubicBezTo>
                  <a:pt x="84852" y="1132366"/>
                  <a:pt x="83389" y="1132366"/>
                  <a:pt x="83389" y="1132366"/>
                </a:cubicBezTo>
                <a:cubicBezTo>
                  <a:pt x="83389" y="1129681"/>
                  <a:pt x="83389" y="1126996"/>
                  <a:pt x="83389" y="1122968"/>
                </a:cubicBezTo>
                <a:cubicBezTo>
                  <a:pt x="83389" y="1122968"/>
                  <a:pt x="84852" y="1121625"/>
                  <a:pt x="86315" y="1121625"/>
                </a:cubicBezTo>
                <a:cubicBezTo>
                  <a:pt x="86315" y="1121625"/>
                  <a:pt x="84852" y="1121625"/>
                  <a:pt x="84852" y="1121625"/>
                </a:cubicBezTo>
                <a:cubicBezTo>
                  <a:pt x="90704" y="1117598"/>
                  <a:pt x="99481" y="1116255"/>
                  <a:pt x="98019" y="1110885"/>
                </a:cubicBezTo>
                <a:cubicBezTo>
                  <a:pt x="93630" y="1110885"/>
                  <a:pt x="87778" y="1112228"/>
                  <a:pt x="83389" y="1114913"/>
                </a:cubicBezTo>
                <a:cubicBezTo>
                  <a:pt x="83389" y="1113570"/>
                  <a:pt x="83389" y="1113570"/>
                  <a:pt x="83389" y="1112228"/>
                </a:cubicBezTo>
                <a:cubicBezTo>
                  <a:pt x="84852" y="1110885"/>
                  <a:pt x="89241" y="1108200"/>
                  <a:pt x="92167" y="1108200"/>
                </a:cubicBezTo>
                <a:cubicBezTo>
                  <a:pt x="87778" y="1109543"/>
                  <a:pt x="84852" y="1109543"/>
                  <a:pt x="83389" y="1109543"/>
                </a:cubicBezTo>
                <a:cubicBezTo>
                  <a:pt x="83389" y="1108200"/>
                  <a:pt x="83389" y="1106858"/>
                  <a:pt x="83389" y="1105515"/>
                </a:cubicBezTo>
                <a:cubicBezTo>
                  <a:pt x="86315" y="1104173"/>
                  <a:pt x="90704" y="1104173"/>
                  <a:pt x="95093" y="1102830"/>
                </a:cubicBezTo>
                <a:cubicBezTo>
                  <a:pt x="77537" y="1097460"/>
                  <a:pt x="90704" y="1094775"/>
                  <a:pt x="102407" y="1092090"/>
                </a:cubicBezTo>
                <a:lnTo>
                  <a:pt x="96294" y="1089986"/>
                </a:lnTo>
                <a:lnTo>
                  <a:pt x="102407" y="1088062"/>
                </a:lnTo>
                <a:cubicBezTo>
                  <a:pt x="96556" y="1086720"/>
                  <a:pt x="95093" y="1085377"/>
                  <a:pt x="89241" y="1085377"/>
                </a:cubicBezTo>
                <a:cubicBezTo>
                  <a:pt x="90704" y="1081350"/>
                  <a:pt x="92167" y="1075979"/>
                  <a:pt x="89241" y="1073294"/>
                </a:cubicBezTo>
                <a:cubicBezTo>
                  <a:pt x="87778" y="1073294"/>
                  <a:pt x="87778" y="1073294"/>
                  <a:pt x="86315" y="1071952"/>
                </a:cubicBezTo>
                <a:cubicBezTo>
                  <a:pt x="87778" y="1071952"/>
                  <a:pt x="89241" y="1071952"/>
                  <a:pt x="90704" y="1070609"/>
                </a:cubicBezTo>
                <a:cubicBezTo>
                  <a:pt x="92167" y="1070609"/>
                  <a:pt x="93630" y="1070609"/>
                  <a:pt x="95093" y="1069267"/>
                </a:cubicBezTo>
                <a:cubicBezTo>
                  <a:pt x="99481" y="1071952"/>
                  <a:pt x="93630" y="1080007"/>
                  <a:pt x="108259" y="1078664"/>
                </a:cubicBezTo>
                <a:cubicBezTo>
                  <a:pt x="100944" y="1071952"/>
                  <a:pt x="83389" y="1041074"/>
                  <a:pt x="111185" y="1047786"/>
                </a:cubicBezTo>
                <a:cubicBezTo>
                  <a:pt x="112648" y="1043759"/>
                  <a:pt x="102407" y="1039731"/>
                  <a:pt x="111185" y="1035704"/>
                </a:cubicBezTo>
                <a:cubicBezTo>
                  <a:pt x="103870" y="1034361"/>
                  <a:pt x="100944" y="1031676"/>
                  <a:pt x="99481" y="1028991"/>
                </a:cubicBezTo>
                <a:cubicBezTo>
                  <a:pt x="100944" y="1028991"/>
                  <a:pt x="100944" y="1027648"/>
                  <a:pt x="102407" y="1027648"/>
                </a:cubicBezTo>
                <a:cubicBezTo>
                  <a:pt x="98019" y="1026306"/>
                  <a:pt x="98019" y="1024963"/>
                  <a:pt x="100944" y="1022278"/>
                </a:cubicBezTo>
                <a:cubicBezTo>
                  <a:pt x="99481" y="1022278"/>
                  <a:pt x="99481" y="1022278"/>
                  <a:pt x="98019" y="1022278"/>
                </a:cubicBezTo>
                <a:cubicBezTo>
                  <a:pt x="98019" y="1018251"/>
                  <a:pt x="96556" y="1012881"/>
                  <a:pt x="89241" y="1008853"/>
                </a:cubicBezTo>
                <a:cubicBezTo>
                  <a:pt x="89241" y="1007510"/>
                  <a:pt x="89241" y="1007510"/>
                  <a:pt x="89241" y="1006168"/>
                </a:cubicBezTo>
                <a:cubicBezTo>
                  <a:pt x="100944" y="1003483"/>
                  <a:pt x="93630" y="996770"/>
                  <a:pt x="106796" y="1000798"/>
                </a:cubicBezTo>
                <a:cubicBezTo>
                  <a:pt x="111185" y="996770"/>
                  <a:pt x="95093" y="996770"/>
                  <a:pt x="90704" y="991400"/>
                </a:cubicBezTo>
                <a:cubicBezTo>
                  <a:pt x="90704" y="990057"/>
                  <a:pt x="90704" y="990057"/>
                  <a:pt x="90704" y="990057"/>
                </a:cubicBezTo>
                <a:cubicBezTo>
                  <a:pt x="93630" y="982002"/>
                  <a:pt x="99481" y="973947"/>
                  <a:pt x="92167" y="964549"/>
                </a:cubicBezTo>
                <a:cubicBezTo>
                  <a:pt x="92167" y="964549"/>
                  <a:pt x="92167" y="964549"/>
                  <a:pt x="90704" y="964549"/>
                </a:cubicBezTo>
                <a:cubicBezTo>
                  <a:pt x="90704" y="963207"/>
                  <a:pt x="89241" y="963207"/>
                  <a:pt x="87778" y="961864"/>
                </a:cubicBezTo>
                <a:cubicBezTo>
                  <a:pt x="90704" y="961864"/>
                  <a:pt x="93630" y="960522"/>
                  <a:pt x="95093" y="960522"/>
                </a:cubicBezTo>
                <a:cubicBezTo>
                  <a:pt x="100944" y="959179"/>
                  <a:pt x="106796" y="956494"/>
                  <a:pt x="112648" y="957837"/>
                </a:cubicBezTo>
                <a:cubicBezTo>
                  <a:pt x="114111" y="956494"/>
                  <a:pt x="111185" y="953809"/>
                  <a:pt x="106796" y="952467"/>
                </a:cubicBezTo>
                <a:cubicBezTo>
                  <a:pt x="99481" y="957837"/>
                  <a:pt x="105333" y="957837"/>
                  <a:pt x="96556" y="953809"/>
                </a:cubicBezTo>
                <a:cubicBezTo>
                  <a:pt x="95093" y="952467"/>
                  <a:pt x="92167" y="952467"/>
                  <a:pt x="89241" y="951124"/>
                </a:cubicBezTo>
                <a:cubicBezTo>
                  <a:pt x="102407" y="948439"/>
                  <a:pt x="95093" y="944411"/>
                  <a:pt x="103870" y="940384"/>
                </a:cubicBezTo>
                <a:cubicBezTo>
                  <a:pt x="98019" y="941726"/>
                  <a:pt x="95093" y="943069"/>
                  <a:pt x="90704" y="944411"/>
                </a:cubicBezTo>
                <a:cubicBezTo>
                  <a:pt x="90704" y="943069"/>
                  <a:pt x="89241" y="943069"/>
                  <a:pt x="89241" y="943069"/>
                </a:cubicBezTo>
                <a:cubicBezTo>
                  <a:pt x="90704" y="940384"/>
                  <a:pt x="92167" y="937699"/>
                  <a:pt x="90704" y="936356"/>
                </a:cubicBezTo>
                <a:cubicBezTo>
                  <a:pt x="93630" y="935014"/>
                  <a:pt x="96556" y="933671"/>
                  <a:pt x="99481" y="933671"/>
                </a:cubicBezTo>
                <a:cubicBezTo>
                  <a:pt x="102407" y="926959"/>
                  <a:pt x="84852" y="929644"/>
                  <a:pt x="100944" y="920246"/>
                </a:cubicBezTo>
                <a:cubicBezTo>
                  <a:pt x="98019" y="920246"/>
                  <a:pt x="93630" y="921588"/>
                  <a:pt x="90704" y="918903"/>
                </a:cubicBezTo>
                <a:cubicBezTo>
                  <a:pt x="89241" y="916218"/>
                  <a:pt x="87778" y="913533"/>
                  <a:pt x="84852" y="912191"/>
                </a:cubicBezTo>
                <a:cubicBezTo>
                  <a:pt x="84852" y="910848"/>
                  <a:pt x="86315" y="908163"/>
                  <a:pt x="86315" y="906821"/>
                </a:cubicBezTo>
                <a:cubicBezTo>
                  <a:pt x="87778" y="906821"/>
                  <a:pt x="87778" y="906821"/>
                  <a:pt x="87778" y="906821"/>
                </a:cubicBezTo>
                <a:cubicBezTo>
                  <a:pt x="86315" y="908163"/>
                  <a:pt x="89241" y="909506"/>
                  <a:pt x="92167" y="910848"/>
                </a:cubicBezTo>
                <a:cubicBezTo>
                  <a:pt x="90704" y="914876"/>
                  <a:pt x="89241" y="918903"/>
                  <a:pt x="99481" y="918903"/>
                </a:cubicBezTo>
                <a:cubicBezTo>
                  <a:pt x="102407" y="916218"/>
                  <a:pt x="100944" y="913533"/>
                  <a:pt x="99481" y="910848"/>
                </a:cubicBezTo>
                <a:cubicBezTo>
                  <a:pt x="102407" y="909506"/>
                  <a:pt x="102407" y="906821"/>
                  <a:pt x="103870" y="905478"/>
                </a:cubicBezTo>
                <a:cubicBezTo>
                  <a:pt x="102407" y="904136"/>
                  <a:pt x="99481" y="905478"/>
                  <a:pt x="98019" y="905478"/>
                </a:cubicBezTo>
                <a:cubicBezTo>
                  <a:pt x="98019" y="902793"/>
                  <a:pt x="99481" y="900108"/>
                  <a:pt x="103870" y="897423"/>
                </a:cubicBezTo>
                <a:cubicBezTo>
                  <a:pt x="100944" y="896080"/>
                  <a:pt x="98019" y="894738"/>
                  <a:pt x="100944" y="893395"/>
                </a:cubicBezTo>
                <a:cubicBezTo>
                  <a:pt x="98019" y="892053"/>
                  <a:pt x="93630" y="892053"/>
                  <a:pt x="90704" y="892053"/>
                </a:cubicBezTo>
                <a:cubicBezTo>
                  <a:pt x="92167" y="886683"/>
                  <a:pt x="90704" y="879970"/>
                  <a:pt x="90704" y="874600"/>
                </a:cubicBezTo>
                <a:cubicBezTo>
                  <a:pt x="93630" y="874600"/>
                  <a:pt x="95093" y="874600"/>
                  <a:pt x="98019" y="871915"/>
                </a:cubicBezTo>
                <a:cubicBezTo>
                  <a:pt x="95093" y="870572"/>
                  <a:pt x="92167" y="870572"/>
                  <a:pt x="90704" y="870572"/>
                </a:cubicBezTo>
                <a:cubicBezTo>
                  <a:pt x="90704" y="869230"/>
                  <a:pt x="90704" y="867887"/>
                  <a:pt x="89241" y="866545"/>
                </a:cubicBezTo>
                <a:cubicBezTo>
                  <a:pt x="95093" y="866545"/>
                  <a:pt x="98019" y="870572"/>
                  <a:pt x="99481" y="865202"/>
                </a:cubicBezTo>
                <a:cubicBezTo>
                  <a:pt x="96556" y="862517"/>
                  <a:pt x="92167" y="863860"/>
                  <a:pt x="89241" y="863860"/>
                </a:cubicBezTo>
                <a:cubicBezTo>
                  <a:pt x="89241" y="862517"/>
                  <a:pt x="89241" y="862517"/>
                  <a:pt x="89241" y="861175"/>
                </a:cubicBezTo>
                <a:cubicBezTo>
                  <a:pt x="117037" y="843722"/>
                  <a:pt x="92167" y="819556"/>
                  <a:pt x="106796" y="804788"/>
                </a:cubicBezTo>
                <a:cubicBezTo>
                  <a:pt x="112648" y="803446"/>
                  <a:pt x="117037" y="808816"/>
                  <a:pt x="121426" y="807473"/>
                </a:cubicBezTo>
                <a:cubicBezTo>
                  <a:pt x="127278" y="800761"/>
                  <a:pt x="105333" y="792705"/>
                  <a:pt x="125815" y="785993"/>
                </a:cubicBezTo>
                <a:cubicBezTo>
                  <a:pt x="122889" y="785993"/>
                  <a:pt x="118500" y="785993"/>
                  <a:pt x="114111" y="787335"/>
                </a:cubicBezTo>
                <a:cubicBezTo>
                  <a:pt x="105333" y="784650"/>
                  <a:pt x="111185" y="781965"/>
                  <a:pt x="105333" y="779280"/>
                </a:cubicBezTo>
                <a:cubicBezTo>
                  <a:pt x="109722" y="776595"/>
                  <a:pt x="114111" y="779280"/>
                  <a:pt x="117037" y="780623"/>
                </a:cubicBezTo>
                <a:cubicBezTo>
                  <a:pt x="124352" y="777938"/>
                  <a:pt x="117037" y="773910"/>
                  <a:pt x="121426" y="769882"/>
                </a:cubicBezTo>
                <a:cubicBezTo>
                  <a:pt x="118500" y="768540"/>
                  <a:pt x="114111" y="771225"/>
                  <a:pt x="111185" y="772568"/>
                </a:cubicBezTo>
                <a:cubicBezTo>
                  <a:pt x="102407" y="769882"/>
                  <a:pt x="111185" y="767197"/>
                  <a:pt x="106796" y="764512"/>
                </a:cubicBezTo>
                <a:cubicBezTo>
                  <a:pt x="111185" y="764512"/>
                  <a:pt x="115574" y="765855"/>
                  <a:pt x="119963" y="763170"/>
                </a:cubicBezTo>
                <a:cubicBezTo>
                  <a:pt x="117037" y="761827"/>
                  <a:pt x="112648" y="760485"/>
                  <a:pt x="109722" y="757800"/>
                </a:cubicBezTo>
                <a:cubicBezTo>
                  <a:pt x="115574" y="755115"/>
                  <a:pt x="119963" y="757800"/>
                  <a:pt x="125815" y="753772"/>
                </a:cubicBezTo>
                <a:cubicBezTo>
                  <a:pt x="122889" y="741689"/>
                  <a:pt x="119963" y="729607"/>
                  <a:pt x="122889" y="717524"/>
                </a:cubicBezTo>
                <a:cubicBezTo>
                  <a:pt x="119963" y="718866"/>
                  <a:pt x="117037" y="718866"/>
                  <a:pt x="114111" y="720209"/>
                </a:cubicBezTo>
                <a:cubicBezTo>
                  <a:pt x="115574" y="717524"/>
                  <a:pt x="103870" y="713496"/>
                  <a:pt x="111185" y="710811"/>
                </a:cubicBezTo>
                <a:cubicBezTo>
                  <a:pt x="115574" y="706784"/>
                  <a:pt x="118500" y="709469"/>
                  <a:pt x="122889" y="712154"/>
                </a:cubicBezTo>
                <a:cubicBezTo>
                  <a:pt x="128741" y="705441"/>
                  <a:pt x="117037" y="692016"/>
                  <a:pt x="112648" y="687988"/>
                </a:cubicBezTo>
                <a:cubicBezTo>
                  <a:pt x="124352" y="686646"/>
                  <a:pt x="125815" y="682618"/>
                  <a:pt x="118500" y="678590"/>
                </a:cubicBezTo>
                <a:cubicBezTo>
                  <a:pt x="109722" y="683961"/>
                  <a:pt x="109722" y="678590"/>
                  <a:pt x="105333" y="674563"/>
                </a:cubicBezTo>
                <a:cubicBezTo>
                  <a:pt x="108259" y="686646"/>
                  <a:pt x="93630" y="690673"/>
                  <a:pt x="99481" y="704098"/>
                </a:cubicBezTo>
                <a:cubicBezTo>
                  <a:pt x="103870" y="705441"/>
                  <a:pt x="100944" y="702756"/>
                  <a:pt x="103870" y="701413"/>
                </a:cubicBezTo>
                <a:cubicBezTo>
                  <a:pt x="115574" y="704098"/>
                  <a:pt x="98019" y="706784"/>
                  <a:pt x="108259" y="709469"/>
                </a:cubicBezTo>
                <a:cubicBezTo>
                  <a:pt x="96556" y="712154"/>
                  <a:pt x="99481" y="713496"/>
                  <a:pt x="89241" y="717524"/>
                </a:cubicBezTo>
                <a:cubicBezTo>
                  <a:pt x="89241" y="717524"/>
                  <a:pt x="89241" y="717524"/>
                  <a:pt x="89241" y="716181"/>
                </a:cubicBezTo>
                <a:cubicBezTo>
                  <a:pt x="98019" y="702756"/>
                  <a:pt x="80463" y="683961"/>
                  <a:pt x="98019" y="673220"/>
                </a:cubicBezTo>
                <a:cubicBezTo>
                  <a:pt x="95093" y="673220"/>
                  <a:pt x="92167" y="673220"/>
                  <a:pt x="90704" y="671878"/>
                </a:cubicBezTo>
                <a:cubicBezTo>
                  <a:pt x="89241" y="671878"/>
                  <a:pt x="89241" y="671878"/>
                  <a:pt x="89241" y="670535"/>
                </a:cubicBezTo>
                <a:cubicBezTo>
                  <a:pt x="90704" y="669193"/>
                  <a:pt x="99481" y="671878"/>
                  <a:pt x="102407" y="669193"/>
                </a:cubicBezTo>
                <a:cubicBezTo>
                  <a:pt x="83389" y="661138"/>
                  <a:pt x="96556" y="653082"/>
                  <a:pt x="100944" y="646370"/>
                </a:cubicBezTo>
                <a:cubicBezTo>
                  <a:pt x="86315" y="643685"/>
                  <a:pt x="87778" y="638314"/>
                  <a:pt x="92167" y="632944"/>
                </a:cubicBezTo>
                <a:cubicBezTo>
                  <a:pt x="100944" y="635629"/>
                  <a:pt x="111185" y="639657"/>
                  <a:pt x="121426" y="636972"/>
                </a:cubicBezTo>
                <a:cubicBezTo>
                  <a:pt x="124352" y="639657"/>
                  <a:pt x="119963" y="646370"/>
                  <a:pt x="130204" y="646370"/>
                </a:cubicBezTo>
                <a:cubicBezTo>
                  <a:pt x="128741" y="642342"/>
                  <a:pt x="130204" y="642342"/>
                  <a:pt x="140444" y="639657"/>
                </a:cubicBezTo>
                <a:cubicBezTo>
                  <a:pt x="130204" y="636972"/>
                  <a:pt x="131667" y="634287"/>
                  <a:pt x="124352" y="632944"/>
                </a:cubicBezTo>
                <a:cubicBezTo>
                  <a:pt x="119963" y="628917"/>
                  <a:pt x="130204" y="624889"/>
                  <a:pt x="119963" y="619519"/>
                </a:cubicBezTo>
                <a:cubicBezTo>
                  <a:pt x="138982" y="615491"/>
                  <a:pt x="130204" y="603409"/>
                  <a:pt x="122889" y="595354"/>
                </a:cubicBezTo>
                <a:cubicBezTo>
                  <a:pt x="137519" y="595354"/>
                  <a:pt x="136056" y="589983"/>
                  <a:pt x="125815" y="583271"/>
                </a:cubicBezTo>
                <a:cubicBezTo>
                  <a:pt x="130204" y="583271"/>
                  <a:pt x="134593" y="583271"/>
                  <a:pt x="138982" y="584613"/>
                </a:cubicBezTo>
                <a:cubicBezTo>
                  <a:pt x="146296" y="576558"/>
                  <a:pt x="130204" y="568503"/>
                  <a:pt x="136056" y="560448"/>
                </a:cubicBezTo>
                <a:cubicBezTo>
                  <a:pt x="131667" y="557763"/>
                  <a:pt x="125815" y="563133"/>
                  <a:pt x="121426" y="559105"/>
                </a:cubicBezTo>
                <a:cubicBezTo>
                  <a:pt x="114111" y="556420"/>
                  <a:pt x="134593" y="555078"/>
                  <a:pt x="121426" y="552393"/>
                </a:cubicBezTo>
                <a:cubicBezTo>
                  <a:pt x="125815" y="549707"/>
                  <a:pt x="130204" y="549707"/>
                  <a:pt x="134593" y="551050"/>
                </a:cubicBezTo>
                <a:cubicBezTo>
                  <a:pt x="136056" y="547022"/>
                  <a:pt x="119963" y="551050"/>
                  <a:pt x="127278" y="544337"/>
                </a:cubicBezTo>
                <a:cubicBezTo>
                  <a:pt x="131667" y="541652"/>
                  <a:pt x="137519" y="540310"/>
                  <a:pt x="141907" y="542995"/>
                </a:cubicBezTo>
                <a:cubicBezTo>
                  <a:pt x="136056" y="536282"/>
                  <a:pt x="149222" y="524199"/>
                  <a:pt x="134593" y="521514"/>
                </a:cubicBezTo>
                <a:cubicBezTo>
                  <a:pt x="138982" y="518829"/>
                  <a:pt x="143370" y="521514"/>
                  <a:pt x="149222" y="517487"/>
                </a:cubicBezTo>
                <a:cubicBezTo>
                  <a:pt x="134593" y="517487"/>
                  <a:pt x="147759" y="510774"/>
                  <a:pt x="147759" y="510774"/>
                </a:cubicBezTo>
                <a:cubicBezTo>
                  <a:pt x="146296" y="502719"/>
                  <a:pt x="125815" y="498691"/>
                  <a:pt x="141907" y="489294"/>
                </a:cubicBezTo>
                <a:cubicBezTo>
                  <a:pt x="127278" y="487951"/>
                  <a:pt x="134593" y="477211"/>
                  <a:pt x="133130" y="471841"/>
                </a:cubicBezTo>
                <a:cubicBezTo>
                  <a:pt x="137519" y="471841"/>
                  <a:pt x="140444" y="473183"/>
                  <a:pt x="144833" y="470498"/>
                </a:cubicBezTo>
                <a:cubicBezTo>
                  <a:pt x="130204" y="466471"/>
                  <a:pt x="144833" y="461100"/>
                  <a:pt x="130204" y="454388"/>
                </a:cubicBezTo>
                <a:cubicBezTo>
                  <a:pt x="119963" y="451703"/>
                  <a:pt x="115574" y="459758"/>
                  <a:pt x="121426" y="462443"/>
                </a:cubicBezTo>
                <a:cubicBezTo>
                  <a:pt x="118500" y="465128"/>
                  <a:pt x="109722" y="457073"/>
                  <a:pt x="112648" y="454388"/>
                </a:cubicBezTo>
                <a:cubicBezTo>
                  <a:pt x="100944" y="453045"/>
                  <a:pt x="108259" y="461100"/>
                  <a:pt x="106796" y="462443"/>
                </a:cubicBezTo>
                <a:cubicBezTo>
                  <a:pt x="102407" y="463786"/>
                  <a:pt x="98019" y="459758"/>
                  <a:pt x="95093" y="458415"/>
                </a:cubicBezTo>
                <a:cubicBezTo>
                  <a:pt x="93630" y="455730"/>
                  <a:pt x="111185" y="451703"/>
                  <a:pt x="95093" y="446333"/>
                </a:cubicBezTo>
                <a:cubicBezTo>
                  <a:pt x="100944" y="442305"/>
                  <a:pt x="106796" y="439620"/>
                  <a:pt x="112648" y="442305"/>
                </a:cubicBezTo>
                <a:cubicBezTo>
                  <a:pt x="121426" y="438277"/>
                  <a:pt x="109722" y="432907"/>
                  <a:pt x="121426" y="428880"/>
                </a:cubicBezTo>
                <a:cubicBezTo>
                  <a:pt x="115574" y="427537"/>
                  <a:pt x="106796" y="428880"/>
                  <a:pt x="106796" y="423510"/>
                </a:cubicBezTo>
                <a:cubicBezTo>
                  <a:pt x="125815" y="426195"/>
                  <a:pt x="137519" y="435592"/>
                  <a:pt x="147759" y="444990"/>
                </a:cubicBezTo>
                <a:cubicBezTo>
                  <a:pt x="149222" y="440962"/>
                  <a:pt x="155074" y="436935"/>
                  <a:pt x="158000" y="432907"/>
                </a:cubicBezTo>
                <a:cubicBezTo>
                  <a:pt x="153611" y="431565"/>
                  <a:pt x="143370" y="430222"/>
                  <a:pt x="150685" y="426195"/>
                </a:cubicBezTo>
                <a:cubicBezTo>
                  <a:pt x="147759" y="424852"/>
                  <a:pt x="143370" y="426195"/>
                  <a:pt x="138982" y="424852"/>
                </a:cubicBezTo>
                <a:cubicBezTo>
                  <a:pt x="133130" y="419482"/>
                  <a:pt x="144833" y="422167"/>
                  <a:pt x="152148" y="416797"/>
                </a:cubicBezTo>
                <a:cubicBezTo>
                  <a:pt x="131667" y="416797"/>
                  <a:pt x="128741" y="395316"/>
                  <a:pt x="150685" y="392631"/>
                </a:cubicBezTo>
                <a:cubicBezTo>
                  <a:pt x="138982" y="392631"/>
                  <a:pt x="150685" y="387261"/>
                  <a:pt x="138982" y="383234"/>
                </a:cubicBezTo>
                <a:cubicBezTo>
                  <a:pt x="130204" y="387261"/>
                  <a:pt x="141907" y="392631"/>
                  <a:pt x="133130" y="396659"/>
                </a:cubicBezTo>
                <a:cubicBezTo>
                  <a:pt x="124352" y="395316"/>
                  <a:pt x="133130" y="384576"/>
                  <a:pt x="134593" y="380549"/>
                </a:cubicBezTo>
                <a:cubicBezTo>
                  <a:pt x="130204" y="380549"/>
                  <a:pt x="124352" y="379206"/>
                  <a:pt x="119963" y="375179"/>
                </a:cubicBezTo>
                <a:cubicBezTo>
                  <a:pt x="114111" y="372493"/>
                  <a:pt x="127278" y="372493"/>
                  <a:pt x="130204" y="376521"/>
                </a:cubicBezTo>
                <a:cubicBezTo>
                  <a:pt x="133130" y="371151"/>
                  <a:pt x="117037" y="371151"/>
                  <a:pt x="112648" y="373836"/>
                </a:cubicBezTo>
                <a:cubicBezTo>
                  <a:pt x="115574" y="377864"/>
                  <a:pt x="109722" y="380549"/>
                  <a:pt x="119963" y="383234"/>
                </a:cubicBezTo>
                <a:cubicBezTo>
                  <a:pt x="114111" y="384576"/>
                  <a:pt x="109722" y="384576"/>
                  <a:pt x="103870" y="385919"/>
                </a:cubicBezTo>
                <a:cubicBezTo>
                  <a:pt x="98019" y="379206"/>
                  <a:pt x="112648" y="373836"/>
                  <a:pt x="105333" y="368466"/>
                </a:cubicBezTo>
                <a:cubicBezTo>
                  <a:pt x="115574" y="367123"/>
                  <a:pt x="133130" y="376521"/>
                  <a:pt x="134593" y="368466"/>
                </a:cubicBezTo>
                <a:cubicBezTo>
                  <a:pt x="121426" y="369808"/>
                  <a:pt x="128741" y="367123"/>
                  <a:pt x="122889" y="361753"/>
                </a:cubicBezTo>
                <a:cubicBezTo>
                  <a:pt x="137519" y="361753"/>
                  <a:pt x="130204" y="365781"/>
                  <a:pt x="138982" y="357726"/>
                </a:cubicBezTo>
                <a:cubicBezTo>
                  <a:pt x="128741" y="356383"/>
                  <a:pt x="125815" y="356383"/>
                  <a:pt x="121426" y="351013"/>
                </a:cubicBezTo>
                <a:cubicBezTo>
                  <a:pt x="140444" y="348328"/>
                  <a:pt x="115574" y="341615"/>
                  <a:pt x="131667" y="336245"/>
                </a:cubicBezTo>
                <a:cubicBezTo>
                  <a:pt x="134593" y="351013"/>
                  <a:pt x="149222" y="363096"/>
                  <a:pt x="137519" y="379206"/>
                </a:cubicBezTo>
                <a:cubicBezTo>
                  <a:pt x="153611" y="373836"/>
                  <a:pt x="143370" y="391289"/>
                  <a:pt x="163852" y="388604"/>
                </a:cubicBezTo>
                <a:cubicBezTo>
                  <a:pt x="168241" y="387261"/>
                  <a:pt x="165315" y="384576"/>
                  <a:pt x="171167" y="383234"/>
                </a:cubicBezTo>
                <a:cubicBezTo>
                  <a:pt x="155074" y="380549"/>
                  <a:pt x="166778" y="369808"/>
                  <a:pt x="177019" y="367123"/>
                </a:cubicBezTo>
                <a:cubicBezTo>
                  <a:pt x="162389" y="371151"/>
                  <a:pt x="163852" y="361753"/>
                  <a:pt x="150685" y="365781"/>
                </a:cubicBezTo>
                <a:cubicBezTo>
                  <a:pt x="150685" y="363096"/>
                  <a:pt x="143370" y="359068"/>
                  <a:pt x="150685" y="356383"/>
                </a:cubicBezTo>
                <a:cubicBezTo>
                  <a:pt x="158000" y="353698"/>
                  <a:pt x="149222" y="365781"/>
                  <a:pt x="162389" y="357726"/>
                </a:cubicBezTo>
                <a:cubicBezTo>
                  <a:pt x="174093" y="360411"/>
                  <a:pt x="156537" y="361753"/>
                  <a:pt x="166778" y="364438"/>
                </a:cubicBezTo>
                <a:cubicBezTo>
                  <a:pt x="171167" y="363096"/>
                  <a:pt x="175556" y="364438"/>
                  <a:pt x="179945" y="361753"/>
                </a:cubicBezTo>
                <a:cubicBezTo>
                  <a:pt x="163852" y="353698"/>
                  <a:pt x="177019" y="352355"/>
                  <a:pt x="188722" y="349670"/>
                </a:cubicBezTo>
                <a:cubicBezTo>
                  <a:pt x="166778" y="349670"/>
                  <a:pt x="181407" y="333560"/>
                  <a:pt x="177019" y="325505"/>
                </a:cubicBezTo>
                <a:cubicBezTo>
                  <a:pt x="168241" y="322820"/>
                  <a:pt x="171167" y="326847"/>
                  <a:pt x="163852" y="329532"/>
                </a:cubicBezTo>
                <a:cubicBezTo>
                  <a:pt x="147759" y="321477"/>
                  <a:pt x="163852" y="306709"/>
                  <a:pt x="149222" y="302682"/>
                </a:cubicBezTo>
                <a:cubicBezTo>
                  <a:pt x="155074" y="297312"/>
                  <a:pt x="159463" y="304024"/>
                  <a:pt x="165315" y="301339"/>
                </a:cubicBezTo>
                <a:cubicBezTo>
                  <a:pt x="166778" y="308052"/>
                  <a:pt x="169704" y="314765"/>
                  <a:pt x="165315" y="321477"/>
                </a:cubicBezTo>
                <a:cubicBezTo>
                  <a:pt x="171167" y="324162"/>
                  <a:pt x="178482" y="324162"/>
                  <a:pt x="184333" y="322820"/>
                </a:cubicBezTo>
                <a:cubicBezTo>
                  <a:pt x="179945" y="320135"/>
                  <a:pt x="181407" y="318792"/>
                  <a:pt x="184333" y="317450"/>
                </a:cubicBezTo>
                <a:cubicBezTo>
                  <a:pt x="181407" y="316107"/>
                  <a:pt x="178482" y="316107"/>
                  <a:pt x="175556" y="317450"/>
                </a:cubicBezTo>
                <a:cubicBezTo>
                  <a:pt x="190185" y="309395"/>
                  <a:pt x="175556" y="290599"/>
                  <a:pt x="162389" y="286571"/>
                </a:cubicBezTo>
                <a:cubicBezTo>
                  <a:pt x="187259" y="289257"/>
                  <a:pt x="174093" y="277174"/>
                  <a:pt x="191648" y="274489"/>
                </a:cubicBezTo>
                <a:cubicBezTo>
                  <a:pt x="187259" y="271804"/>
                  <a:pt x="187259" y="270461"/>
                  <a:pt x="190185" y="267776"/>
                </a:cubicBezTo>
                <a:cubicBezTo>
                  <a:pt x="177019" y="265091"/>
                  <a:pt x="187259" y="273146"/>
                  <a:pt x="179945" y="275831"/>
                </a:cubicBezTo>
                <a:cubicBezTo>
                  <a:pt x="169704" y="277174"/>
                  <a:pt x="162389" y="270461"/>
                  <a:pt x="147759" y="263748"/>
                </a:cubicBezTo>
                <a:cubicBezTo>
                  <a:pt x="162389" y="258378"/>
                  <a:pt x="162389" y="269119"/>
                  <a:pt x="172630" y="269119"/>
                </a:cubicBezTo>
                <a:cubicBezTo>
                  <a:pt x="181407" y="262406"/>
                  <a:pt x="171167" y="263748"/>
                  <a:pt x="165315" y="257036"/>
                </a:cubicBezTo>
                <a:cubicBezTo>
                  <a:pt x="159463" y="259721"/>
                  <a:pt x="153611" y="258378"/>
                  <a:pt x="147759" y="258378"/>
                </a:cubicBezTo>
                <a:cubicBezTo>
                  <a:pt x="144833" y="255693"/>
                  <a:pt x="156537" y="253008"/>
                  <a:pt x="146296" y="250323"/>
                </a:cubicBezTo>
                <a:cubicBezTo>
                  <a:pt x="136056" y="255693"/>
                  <a:pt x="156537" y="261063"/>
                  <a:pt x="137519" y="266434"/>
                </a:cubicBezTo>
                <a:cubicBezTo>
                  <a:pt x="147759" y="273146"/>
                  <a:pt x="156537" y="278516"/>
                  <a:pt x="155074" y="285229"/>
                </a:cubicBezTo>
                <a:cubicBezTo>
                  <a:pt x="147759" y="287914"/>
                  <a:pt x="150685" y="279859"/>
                  <a:pt x="149222" y="277174"/>
                </a:cubicBezTo>
                <a:cubicBezTo>
                  <a:pt x="141907" y="275831"/>
                  <a:pt x="140444" y="281201"/>
                  <a:pt x="146296" y="282544"/>
                </a:cubicBezTo>
                <a:cubicBezTo>
                  <a:pt x="103870" y="282544"/>
                  <a:pt x="141907" y="246296"/>
                  <a:pt x="127278" y="227500"/>
                </a:cubicBezTo>
                <a:cubicBezTo>
                  <a:pt x="133130" y="222130"/>
                  <a:pt x="136056" y="223473"/>
                  <a:pt x="141907" y="216760"/>
                </a:cubicBezTo>
                <a:cubicBezTo>
                  <a:pt x="147759" y="226158"/>
                  <a:pt x="137519" y="231528"/>
                  <a:pt x="156537" y="242268"/>
                </a:cubicBezTo>
                <a:cubicBezTo>
                  <a:pt x="168241" y="236898"/>
                  <a:pt x="168241" y="242268"/>
                  <a:pt x="177019" y="235555"/>
                </a:cubicBezTo>
                <a:cubicBezTo>
                  <a:pt x="168241" y="235555"/>
                  <a:pt x="159463" y="239583"/>
                  <a:pt x="152148" y="232870"/>
                </a:cubicBezTo>
                <a:cubicBezTo>
                  <a:pt x="152148" y="223473"/>
                  <a:pt x="156537" y="215417"/>
                  <a:pt x="152148" y="207362"/>
                </a:cubicBezTo>
                <a:cubicBezTo>
                  <a:pt x="147759" y="210047"/>
                  <a:pt x="143370" y="211390"/>
                  <a:pt x="137519" y="210047"/>
                </a:cubicBezTo>
                <a:cubicBezTo>
                  <a:pt x="134593" y="212732"/>
                  <a:pt x="134593" y="216760"/>
                  <a:pt x="134593" y="220787"/>
                </a:cubicBezTo>
                <a:cubicBezTo>
                  <a:pt x="128741" y="220787"/>
                  <a:pt x="124352" y="215417"/>
                  <a:pt x="119963" y="212732"/>
                </a:cubicBezTo>
                <a:cubicBezTo>
                  <a:pt x="124352" y="210047"/>
                  <a:pt x="127278" y="211390"/>
                  <a:pt x="130204" y="212732"/>
                </a:cubicBezTo>
                <a:cubicBezTo>
                  <a:pt x="137519" y="206020"/>
                  <a:pt x="115574" y="211390"/>
                  <a:pt x="121426" y="203335"/>
                </a:cubicBezTo>
                <a:cubicBezTo>
                  <a:pt x="128741" y="203335"/>
                  <a:pt x="136056" y="206020"/>
                  <a:pt x="143370" y="204677"/>
                </a:cubicBezTo>
                <a:cubicBezTo>
                  <a:pt x="124352" y="195279"/>
                  <a:pt x="143370" y="179169"/>
                  <a:pt x="124352" y="169771"/>
                </a:cubicBezTo>
                <a:cubicBezTo>
                  <a:pt x="130204" y="167086"/>
                  <a:pt x="136056" y="171114"/>
                  <a:pt x="141907" y="165744"/>
                </a:cubicBezTo>
                <a:cubicBezTo>
                  <a:pt x="136056" y="160374"/>
                  <a:pt x="143370" y="156346"/>
                  <a:pt x="130204" y="150976"/>
                </a:cubicBezTo>
                <a:cubicBezTo>
                  <a:pt x="124352" y="155003"/>
                  <a:pt x="119963" y="156346"/>
                  <a:pt x="115574" y="156346"/>
                </a:cubicBezTo>
                <a:cubicBezTo>
                  <a:pt x="109722" y="150976"/>
                  <a:pt x="114111" y="144263"/>
                  <a:pt x="105333" y="138893"/>
                </a:cubicBezTo>
                <a:cubicBezTo>
                  <a:pt x="115574" y="136208"/>
                  <a:pt x="134593" y="142921"/>
                  <a:pt x="119963" y="149633"/>
                </a:cubicBezTo>
                <a:cubicBezTo>
                  <a:pt x="127278" y="145606"/>
                  <a:pt x="134593" y="150976"/>
                  <a:pt x="141907" y="148291"/>
                </a:cubicBezTo>
                <a:cubicBezTo>
                  <a:pt x="124352" y="142921"/>
                  <a:pt x="131667" y="137551"/>
                  <a:pt x="119963" y="126810"/>
                </a:cubicBezTo>
                <a:cubicBezTo>
                  <a:pt x="111185" y="129495"/>
                  <a:pt x="125815" y="132180"/>
                  <a:pt x="118500" y="134866"/>
                </a:cubicBezTo>
                <a:cubicBezTo>
                  <a:pt x="105333" y="134866"/>
                  <a:pt x="115574" y="128153"/>
                  <a:pt x="105333" y="124125"/>
                </a:cubicBezTo>
                <a:cubicBezTo>
                  <a:pt x="109722" y="121440"/>
                  <a:pt x="114111" y="122783"/>
                  <a:pt x="118500" y="120098"/>
                </a:cubicBezTo>
                <a:cubicBezTo>
                  <a:pt x="92167" y="117413"/>
                  <a:pt x="118500" y="105330"/>
                  <a:pt x="106796" y="98617"/>
                </a:cubicBezTo>
                <a:cubicBezTo>
                  <a:pt x="124352" y="94590"/>
                  <a:pt x="119963" y="108015"/>
                  <a:pt x="130204" y="109357"/>
                </a:cubicBezTo>
                <a:cubicBezTo>
                  <a:pt x="133130" y="108015"/>
                  <a:pt x="130204" y="106672"/>
                  <a:pt x="128741" y="105330"/>
                </a:cubicBezTo>
                <a:cubicBezTo>
                  <a:pt x="133130" y="99960"/>
                  <a:pt x="138982" y="108015"/>
                  <a:pt x="143370" y="102645"/>
                </a:cubicBezTo>
                <a:cubicBezTo>
                  <a:pt x="136056" y="98617"/>
                  <a:pt x="143370" y="90562"/>
                  <a:pt x="131667" y="93247"/>
                </a:cubicBezTo>
                <a:cubicBezTo>
                  <a:pt x="119963" y="89220"/>
                  <a:pt x="136056" y="85192"/>
                  <a:pt x="131667" y="81164"/>
                </a:cubicBezTo>
                <a:cubicBezTo>
                  <a:pt x="137519" y="79822"/>
                  <a:pt x="147759" y="82507"/>
                  <a:pt x="141907" y="86534"/>
                </a:cubicBezTo>
                <a:cubicBezTo>
                  <a:pt x="158000" y="85192"/>
                  <a:pt x="127278" y="70424"/>
                  <a:pt x="150685" y="67739"/>
                </a:cubicBezTo>
                <a:cubicBezTo>
                  <a:pt x="146296" y="66396"/>
                  <a:pt x="141907" y="63711"/>
                  <a:pt x="136056" y="61026"/>
                </a:cubicBezTo>
                <a:cubicBezTo>
                  <a:pt x="133130" y="63711"/>
                  <a:pt x="128741" y="63711"/>
                  <a:pt x="124352" y="65054"/>
                </a:cubicBezTo>
                <a:cubicBezTo>
                  <a:pt x="118500" y="59684"/>
                  <a:pt x="127278" y="59684"/>
                  <a:pt x="134593" y="56999"/>
                </a:cubicBezTo>
                <a:cubicBezTo>
                  <a:pt x="114111" y="48944"/>
                  <a:pt x="133130" y="42231"/>
                  <a:pt x="141907" y="27463"/>
                </a:cubicBezTo>
                <a:cubicBezTo>
                  <a:pt x="135324" y="24107"/>
                  <a:pt x="136787" y="18065"/>
                  <a:pt x="138616" y="11520"/>
                </a:cubicBezTo>
                <a:close/>
                <a:moveTo>
                  <a:pt x="128034" y="0"/>
                </a:moveTo>
                <a:lnTo>
                  <a:pt x="130492" y="0"/>
                </a:lnTo>
                <a:lnTo>
                  <a:pt x="130204" y="19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b="0">
                <a:solidFill>
                  <a:schemeClr val="bg1">
                    <a:lumMod val="85000"/>
                  </a:schemeClr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450112" y="4749684"/>
            <a:ext cx="5976678" cy="98772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 baseline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 summary can be added here.</a:t>
            </a:r>
            <a:br>
              <a:rPr lang="en-US" dirty="0"/>
            </a:br>
            <a:r>
              <a:rPr lang="en-US" dirty="0"/>
              <a:t>*Please note when using page separators, use the following pages content header in GREEN.</a:t>
            </a:r>
            <a:br>
              <a:rPr lang="en-US" dirty="0"/>
            </a:br>
            <a:r>
              <a:rPr lang="en-US" dirty="0"/>
              <a:t>!! TYPE YOUR NA+CHAPTER BELOW!! 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52"/>
          <a:stretch/>
        </p:blipFill>
        <p:spPr>
          <a:xfrm>
            <a:off x="489172" y="6050055"/>
            <a:ext cx="692030" cy="560478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1136129" y="6061627"/>
            <a:ext cx="5870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" b="1" i="0" spc="-50" baseline="0" dirty="0">
                <a:solidFill>
                  <a:schemeClr val="bg1"/>
                </a:solidFill>
                <a:latin typeface="Overpass" charset="0"/>
                <a:ea typeface="Overpass" charset="0"/>
                <a:cs typeface="Overpass" charset="0"/>
              </a:rPr>
              <a:t>CISV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1136129" y="6448019"/>
            <a:ext cx="137762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0" b="0" i="0" spc="-10" baseline="0" dirty="0">
                <a:solidFill>
                  <a:schemeClr val="bg1"/>
                </a:solidFill>
                <a:latin typeface="Overpass Light" charset="0"/>
                <a:ea typeface="Overpass Light" charset="0"/>
                <a:cs typeface="Overpass Light" charset="0"/>
              </a:rPr>
              <a:t>Building global friendship</a:t>
            </a: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559043" y="6056531"/>
            <a:ext cx="2039083" cy="2197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50" b="1" i="0" spc="-50" baseline="0">
                <a:solidFill>
                  <a:schemeClr val="bg1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Your NA here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1136129" y="6270451"/>
            <a:ext cx="2466211" cy="2197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00" b="0" i="0" spc="0" baseline="0">
                <a:solidFill>
                  <a:schemeClr val="bg1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</a:lstStyle>
          <a:p>
            <a:pPr lvl="0"/>
            <a:r>
              <a:rPr lang="en-US" dirty="0"/>
              <a:t>Your Chapter here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304800" y="1403498"/>
            <a:ext cx="11487150" cy="4541979"/>
          </a:xfrm>
          <a:custGeom>
            <a:avLst/>
            <a:gdLst>
              <a:gd name="connsiteX0" fmla="*/ 0 w 11487150"/>
              <a:gd name="connsiteY0" fmla="*/ 0 h 4541979"/>
              <a:gd name="connsiteX1" fmla="*/ 11487150 w 11487150"/>
              <a:gd name="connsiteY1" fmla="*/ 0 h 4541979"/>
              <a:gd name="connsiteX2" fmla="*/ 11487150 w 11487150"/>
              <a:gd name="connsiteY2" fmla="*/ 4104555 h 4541979"/>
              <a:gd name="connsiteX3" fmla="*/ 11463903 w 11487150"/>
              <a:gd name="connsiteY3" fmla="*/ 4094289 h 4541979"/>
              <a:gd name="connsiteX4" fmla="*/ 11125200 w 11487150"/>
              <a:gd name="connsiteY4" fmla="*/ 4038657 h 4541979"/>
              <a:gd name="connsiteX5" fmla="*/ 10323426 w 11487150"/>
              <a:gd name="connsiteY5" fmla="*/ 4471025 h 4541979"/>
              <a:gd name="connsiteX6" fmla="*/ 10296353 w 11487150"/>
              <a:gd name="connsiteY6" fmla="*/ 4541979 h 4541979"/>
              <a:gd name="connsiteX7" fmla="*/ 0 w 11487150"/>
              <a:gd name="connsiteY7" fmla="*/ 4541979 h 454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87150" h="4541979">
                <a:moveTo>
                  <a:pt x="0" y="0"/>
                </a:moveTo>
                <a:lnTo>
                  <a:pt x="11487150" y="0"/>
                </a:lnTo>
                <a:lnTo>
                  <a:pt x="11487150" y="4104555"/>
                </a:lnTo>
                <a:lnTo>
                  <a:pt x="11463903" y="4094289"/>
                </a:lnTo>
                <a:cubicBezTo>
                  <a:pt x="11359800" y="4058467"/>
                  <a:pt x="11245343" y="4038657"/>
                  <a:pt x="11125200" y="4038657"/>
                </a:cubicBezTo>
                <a:cubicBezTo>
                  <a:pt x="10764770" y="4038657"/>
                  <a:pt x="10455523" y="4216941"/>
                  <a:pt x="10323426" y="4471025"/>
                </a:cubicBezTo>
                <a:lnTo>
                  <a:pt x="10296353" y="4541979"/>
                </a:lnTo>
                <a:lnTo>
                  <a:pt x="0" y="454197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457200" indent="-457200">
              <a:buClr>
                <a:srgbClr val="509E2F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800100" indent="-342900">
              <a:buClr>
                <a:srgbClr val="509E2F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2pPr>
            <a:lvl3pPr marL="1257300" indent="-342900">
              <a:buClr>
                <a:srgbClr val="509E2F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3pPr>
            <a:lvl4pPr marL="1657350" indent="-285750">
              <a:buClr>
                <a:srgbClr val="509E2F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4pPr>
            <a:lvl5pPr marL="2114550" indent="-285750">
              <a:buClr>
                <a:srgbClr val="509E2F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5pPr>
          </a:lstStyle>
          <a:p>
            <a:pPr lvl="0"/>
            <a:r>
              <a:rPr lang="en-US" dirty="0"/>
              <a:t>Your text comes</a:t>
            </a:r>
          </a:p>
          <a:p>
            <a:pPr lvl="1"/>
            <a:r>
              <a:rPr lang="en-US" dirty="0"/>
              <a:t>And here</a:t>
            </a:r>
          </a:p>
          <a:p>
            <a:pPr lvl="2"/>
            <a:r>
              <a:rPr lang="en-US" dirty="0"/>
              <a:t>And here</a:t>
            </a:r>
          </a:p>
          <a:p>
            <a:pPr lvl="3"/>
            <a:r>
              <a:rPr lang="en-US" dirty="0"/>
              <a:t>Here too</a:t>
            </a:r>
          </a:p>
          <a:p>
            <a:pPr lvl="4"/>
            <a:r>
              <a:rPr lang="en-US" dirty="0"/>
              <a:t>And why not here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9" b="41246"/>
          <a:stretch/>
        </p:blipFill>
        <p:spPr>
          <a:xfrm>
            <a:off x="0" y="6180667"/>
            <a:ext cx="12192000" cy="677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765" y="5709806"/>
            <a:ext cx="1002659" cy="84547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975610" y="611574"/>
            <a:ext cx="8816340" cy="3757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B9D9EB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more information here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975610" y="264637"/>
            <a:ext cx="8816340" cy="406482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2400" b="1">
                <a:solidFill>
                  <a:schemeClr val="accent6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226142" y="173147"/>
            <a:ext cx="7518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0" spc="-50" baseline="0" dirty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rPr>
              <a:t>CISV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234163" y="720938"/>
            <a:ext cx="1822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spc="-30" baseline="0" dirty="0">
                <a:solidFill>
                  <a:srgbClr val="F68426"/>
                </a:solidFill>
                <a:latin typeface="Overpass Light" charset="0"/>
                <a:ea typeface="Overpass Light" charset="0"/>
                <a:cs typeface="Overpass Light" charset="0"/>
              </a:rPr>
              <a:t>Building global friendship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1" y="479236"/>
            <a:ext cx="2757488" cy="273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0" baseline="0">
                <a:solidFill>
                  <a:srgbClr val="0072CE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  <a:lvl2pPr marL="457200" indent="0">
              <a:buNone/>
              <a:defRPr sz="2100" b="1" i="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2pPr>
          </a:lstStyle>
          <a:p>
            <a:pPr lvl="0"/>
            <a:r>
              <a:rPr lang="en-US" dirty="0"/>
              <a:t>Your Chapter here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851663" y="171271"/>
            <a:ext cx="2123946" cy="3074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100" b="1" i="0" spc="-5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Your NA here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/ 2 Columns 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9" b="41246"/>
          <a:stretch/>
        </p:blipFill>
        <p:spPr>
          <a:xfrm>
            <a:off x="0" y="6180667"/>
            <a:ext cx="12192000" cy="677333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" y="1436978"/>
            <a:ext cx="569595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509E2F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HEADER HERE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4800" y="2260890"/>
            <a:ext cx="5695950" cy="368458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509E2F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1pPr>
            <a:lvl2pPr marL="800100" indent="-342900">
              <a:buClr>
                <a:srgbClr val="509E2F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2pPr>
            <a:lvl3pPr marL="1257300" indent="-342900">
              <a:buClr>
                <a:srgbClr val="509E2F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3pPr>
            <a:lvl4pPr marL="1657350" indent="-285750">
              <a:buClr>
                <a:srgbClr val="509E2F"/>
              </a:buClr>
              <a:buFont typeface="Arial" charset="0"/>
              <a:buChar char="•"/>
              <a:defRPr baseline="0">
                <a:latin typeface="Overpass" charset="0"/>
                <a:ea typeface="Overpass" charset="0"/>
                <a:cs typeface="Overpass" charset="0"/>
              </a:defRPr>
            </a:lvl4pPr>
            <a:lvl5pPr marL="1828800" indent="0">
              <a:buNone/>
              <a:defRPr>
                <a:latin typeface="Overpass" charset="0"/>
                <a:ea typeface="Overpass" charset="0"/>
                <a:cs typeface="Overpass" charset="0"/>
              </a:defRPr>
            </a:lvl5pPr>
          </a:lstStyle>
          <a:p>
            <a:pPr lvl="0"/>
            <a:r>
              <a:rPr lang="en-US" dirty="0"/>
              <a:t>Your text comes here</a:t>
            </a:r>
          </a:p>
          <a:p>
            <a:pPr lvl="1"/>
            <a:r>
              <a:rPr lang="en-US" dirty="0"/>
              <a:t>And here</a:t>
            </a:r>
          </a:p>
          <a:p>
            <a:pPr lvl="2"/>
            <a:r>
              <a:rPr lang="en-US" dirty="0"/>
              <a:t>And here</a:t>
            </a:r>
          </a:p>
          <a:p>
            <a:pPr lvl="3"/>
            <a:r>
              <a:rPr lang="en-US" dirty="0"/>
              <a:t>Feel free to add any files in here too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172200" y="1436978"/>
            <a:ext cx="569595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09E2F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HEADER HERE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17" hasCustomPrompt="1"/>
          </p:nvPr>
        </p:nvSpPr>
        <p:spPr>
          <a:xfrm>
            <a:off x="6172200" y="2260890"/>
            <a:ext cx="5695950" cy="3684588"/>
          </a:xfrm>
          <a:custGeom>
            <a:avLst/>
            <a:gdLst>
              <a:gd name="connsiteX0" fmla="*/ 0 w 5695950"/>
              <a:gd name="connsiteY0" fmla="*/ 0 h 3684588"/>
              <a:gd name="connsiteX1" fmla="*/ 5695950 w 5695950"/>
              <a:gd name="connsiteY1" fmla="*/ 0 h 3684588"/>
              <a:gd name="connsiteX2" fmla="*/ 5695950 w 5695950"/>
              <a:gd name="connsiteY2" fmla="*/ 3280812 h 3684588"/>
              <a:gd name="connsiteX3" fmla="*/ 5596503 w 5695950"/>
              <a:gd name="connsiteY3" fmla="*/ 3236897 h 3684588"/>
              <a:gd name="connsiteX4" fmla="*/ 5257800 w 5695950"/>
              <a:gd name="connsiteY4" fmla="*/ 3181265 h 3684588"/>
              <a:gd name="connsiteX5" fmla="*/ 4456026 w 5695950"/>
              <a:gd name="connsiteY5" fmla="*/ 3613633 h 3684588"/>
              <a:gd name="connsiteX6" fmla="*/ 4428953 w 5695950"/>
              <a:gd name="connsiteY6" fmla="*/ 3684588 h 3684588"/>
              <a:gd name="connsiteX7" fmla="*/ 0 w 5695950"/>
              <a:gd name="connsiteY7" fmla="*/ 3684588 h 368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5950" h="3684588">
                <a:moveTo>
                  <a:pt x="0" y="0"/>
                </a:moveTo>
                <a:lnTo>
                  <a:pt x="5695950" y="0"/>
                </a:lnTo>
                <a:lnTo>
                  <a:pt x="5695950" y="3280812"/>
                </a:lnTo>
                <a:lnTo>
                  <a:pt x="5596503" y="3236897"/>
                </a:lnTo>
                <a:cubicBezTo>
                  <a:pt x="5492400" y="3201074"/>
                  <a:pt x="5377943" y="3181265"/>
                  <a:pt x="5257800" y="3181265"/>
                </a:cubicBezTo>
                <a:cubicBezTo>
                  <a:pt x="4897370" y="3181265"/>
                  <a:pt x="4588123" y="3359548"/>
                  <a:pt x="4456026" y="3613633"/>
                </a:cubicBezTo>
                <a:lnTo>
                  <a:pt x="4428953" y="3684588"/>
                </a:lnTo>
                <a:lnTo>
                  <a:pt x="0" y="36845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457200" indent="-457200">
              <a:buClr>
                <a:srgbClr val="509E2F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1pPr>
            <a:lvl2pPr marL="800100" indent="-342900">
              <a:buClr>
                <a:srgbClr val="509E2F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2pPr>
            <a:lvl3pPr marL="1257300" indent="-342900">
              <a:buClr>
                <a:srgbClr val="509E2F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3pPr>
            <a:lvl4pPr marL="1657350" indent="-285750">
              <a:buClr>
                <a:srgbClr val="509E2F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4pPr>
            <a:lvl5pPr marL="1828800" indent="0">
              <a:buNone/>
              <a:defRPr>
                <a:latin typeface="Overpass" charset="0"/>
                <a:ea typeface="Overpass" charset="0"/>
                <a:cs typeface="Overpass" charset="0"/>
              </a:defRPr>
            </a:lvl5pPr>
          </a:lstStyle>
          <a:p>
            <a:pPr lvl="0"/>
            <a:r>
              <a:rPr lang="en-US" dirty="0"/>
              <a:t>More content comes here</a:t>
            </a:r>
          </a:p>
          <a:p>
            <a:pPr lvl="1"/>
            <a:r>
              <a:rPr lang="en-US" dirty="0"/>
              <a:t>And here</a:t>
            </a:r>
          </a:p>
          <a:p>
            <a:pPr lvl="2"/>
            <a:r>
              <a:rPr lang="en-US" dirty="0"/>
              <a:t>And here</a:t>
            </a:r>
          </a:p>
          <a:p>
            <a:pPr lvl="3"/>
            <a:r>
              <a:rPr lang="en-US" dirty="0"/>
              <a:t>Feel free to add any files in here too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765" y="5709806"/>
            <a:ext cx="1002659" cy="84547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975610" y="611574"/>
            <a:ext cx="8816340" cy="3757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B9D9EB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more information here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975610" y="264637"/>
            <a:ext cx="8816340" cy="406482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2400" b="1">
                <a:solidFill>
                  <a:schemeClr val="accent6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226142" y="173147"/>
            <a:ext cx="7518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0" spc="-50" baseline="0" dirty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rPr>
              <a:t>CISV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234163" y="720938"/>
            <a:ext cx="1822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spc="-30" baseline="0" dirty="0">
                <a:solidFill>
                  <a:srgbClr val="F68426"/>
                </a:solidFill>
                <a:latin typeface="Overpass Light" charset="0"/>
                <a:ea typeface="Overpass Light" charset="0"/>
                <a:cs typeface="Overpass Light" charset="0"/>
              </a:rPr>
              <a:t>Building global friendship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1" y="479236"/>
            <a:ext cx="2757488" cy="273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0" baseline="0">
                <a:solidFill>
                  <a:srgbClr val="0072CE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  <a:lvl2pPr marL="457200" indent="0">
              <a:buNone/>
              <a:defRPr sz="2100" b="1" i="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2pPr>
          </a:lstStyle>
          <a:p>
            <a:pPr lvl="0"/>
            <a:r>
              <a:rPr lang="en-US" dirty="0"/>
              <a:t>Your Chapter here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851663" y="171271"/>
            <a:ext cx="2123946" cy="3074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100" b="1" i="0" spc="-5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Your NA here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&amp; Large Picture 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9" b="41246"/>
          <a:stretch/>
        </p:blipFill>
        <p:spPr>
          <a:xfrm>
            <a:off x="0" y="6180667"/>
            <a:ext cx="12192000" cy="6773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765" y="5709806"/>
            <a:ext cx="1002659" cy="84547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04800" y="1403498"/>
            <a:ext cx="6153150" cy="454197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509E2F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800100" indent="-342900">
              <a:buClr>
                <a:srgbClr val="509E2F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2pPr>
            <a:lvl3pPr marL="1257300" indent="-342900">
              <a:buClr>
                <a:srgbClr val="509E2F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3pPr>
            <a:lvl4pPr marL="1657350" indent="-285750">
              <a:buClr>
                <a:srgbClr val="509E2F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4pPr>
            <a:lvl5pPr marL="2114550" indent="-285750">
              <a:buClr>
                <a:srgbClr val="509E2F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5pPr>
          </a:lstStyle>
          <a:p>
            <a:pPr lvl="0"/>
            <a:r>
              <a:rPr lang="en-US" dirty="0"/>
              <a:t>Your text comes</a:t>
            </a:r>
          </a:p>
          <a:p>
            <a:pPr lvl="1"/>
            <a:r>
              <a:rPr lang="en-US" dirty="0"/>
              <a:t>And here</a:t>
            </a:r>
          </a:p>
          <a:p>
            <a:pPr lvl="2"/>
            <a:r>
              <a:rPr lang="en-US" dirty="0"/>
              <a:t>And here</a:t>
            </a:r>
          </a:p>
          <a:p>
            <a:pPr lvl="3"/>
            <a:r>
              <a:rPr lang="en-US" dirty="0"/>
              <a:t>Here too</a:t>
            </a:r>
          </a:p>
          <a:p>
            <a:pPr lvl="4"/>
            <a:r>
              <a:rPr lang="en-US" dirty="0"/>
              <a:t>And why not here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/>
          </p:nvPr>
        </p:nvSpPr>
        <p:spPr>
          <a:xfrm rot="21116810">
            <a:off x="7250204" y="1501959"/>
            <a:ext cx="4006350" cy="4264461"/>
          </a:xfrm>
          <a:custGeom>
            <a:avLst/>
            <a:gdLst>
              <a:gd name="connsiteX0" fmla="*/ 441694 w 2020646"/>
              <a:gd name="connsiteY0" fmla="*/ 2268981 h 2324021"/>
              <a:gd name="connsiteX1" fmla="*/ 452633 w 2020646"/>
              <a:gd name="connsiteY1" fmla="*/ 2268981 h 2324021"/>
              <a:gd name="connsiteX2" fmla="*/ 445796 w 2020646"/>
              <a:gd name="connsiteY2" fmla="*/ 2307271 h 2324021"/>
              <a:gd name="connsiteX3" fmla="*/ 436224 w 2020646"/>
              <a:gd name="connsiteY3" fmla="*/ 2297699 h 2324021"/>
              <a:gd name="connsiteX4" fmla="*/ 437591 w 2020646"/>
              <a:gd name="connsiteY4" fmla="*/ 2244367 h 2324021"/>
              <a:gd name="connsiteX5" fmla="*/ 447163 w 2020646"/>
              <a:gd name="connsiteY5" fmla="*/ 2253939 h 2324021"/>
              <a:gd name="connsiteX6" fmla="*/ 437591 w 2020646"/>
              <a:gd name="connsiteY6" fmla="*/ 2253939 h 2324021"/>
              <a:gd name="connsiteX7" fmla="*/ 1691595 w 2020646"/>
              <a:gd name="connsiteY7" fmla="*/ 2233589 h 2324021"/>
              <a:gd name="connsiteX8" fmla="*/ 1695987 w 2020646"/>
              <a:gd name="connsiteY8" fmla="*/ 2233589 h 2324021"/>
              <a:gd name="connsiteX9" fmla="*/ 1695987 w 2020646"/>
              <a:gd name="connsiteY9" fmla="*/ 2243161 h 2324021"/>
              <a:gd name="connsiteX10" fmla="*/ 1691595 w 2020646"/>
              <a:gd name="connsiteY10" fmla="*/ 2241794 h 2324021"/>
              <a:gd name="connsiteX11" fmla="*/ 1690497 w 2020646"/>
              <a:gd name="connsiteY11" fmla="*/ 2203505 h 2324021"/>
              <a:gd name="connsiteX12" fmla="*/ 1690497 w 2020646"/>
              <a:gd name="connsiteY12" fmla="*/ 2213077 h 2324021"/>
              <a:gd name="connsiteX13" fmla="*/ 1694890 w 2020646"/>
              <a:gd name="connsiteY13" fmla="*/ 2213077 h 2324021"/>
              <a:gd name="connsiteX14" fmla="*/ 1694890 w 2020646"/>
              <a:gd name="connsiteY14" fmla="*/ 2204872 h 2324021"/>
              <a:gd name="connsiteX15" fmla="*/ 159102 w 2020646"/>
              <a:gd name="connsiteY15" fmla="*/ 2154705 h 2324021"/>
              <a:gd name="connsiteX16" fmla="*/ 184110 w 2020646"/>
              <a:gd name="connsiteY16" fmla="*/ 2154705 h 2324021"/>
              <a:gd name="connsiteX17" fmla="*/ 184110 w 2020646"/>
              <a:gd name="connsiteY17" fmla="*/ 2158345 h 2324021"/>
              <a:gd name="connsiteX18" fmla="*/ 154936 w 2020646"/>
              <a:gd name="connsiteY18" fmla="*/ 2158345 h 2324021"/>
              <a:gd name="connsiteX19" fmla="*/ 246631 w 2020646"/>
              <a:gd name="connsiteY19" fmla="*/ 2153795 h 2324021"/>
              <a:gd name="connsiteX20" fmla="*/ 246631 w 2020646"/>
              <a:gd name="connsiteY20" fmla="*/ 2157436 h 2324021"/>
              <a:gd name="connsiteX21" fmla="*/ 271639 w 2020646"/>
              <a:gd name="connsiteY21" fmla="*/ 2157436 h 2324021"/>
              <a:gd name="connsiteX22" fmla="*/ 275805 w 2020646"/>
              <a:gd name="connsiteY22" fmla="*/ 2153795 h 2324021"/>
              <a:gd name="connsiteX23" fmla="*/ 1889039 w 2020646"/>
              <a:gd name="connsiteY23" fmla="*/ 2022833 h 2324021"/>
              <a:gd name="connsiteX24" fmla="*/ 1888093 w 2020646"/>
              <a:gd name="connsiteY24" fmla="*/ 2023996 h 2324021"/>
              <a:gd name="connsiteX25" fmla="*/ 1889348 w 2020646"/>
              <a:gd name="connsiteY25" fmla="*/ 2024064 h 2324021"/>
              <a:gd name="connsiteX26" fmla="*/ 16409 w 2020646"/>
              <a:gd name="connsiteY26" fmla="*/ 1515504 h 2324021"/>
              <a:gd name="connsiteX27" fmla="*/ 16409 w 2020646"/>
              <a:gd name="connsiteY27" fmla="*/ 1525076 h 2324021"/>
              <a:gd name="connsiteX28" fmla="*/ 27349 w 2020646"/>
              <a:gd name="connsiteY28" fmla="*/ 1516872 h 2324021"/>
              <a:gd name="connsiteX29" fmla="*/ 112133 w 2020646"/>
              <a:gd name="connsiteY29" fmla="*/ 205465 h 2324021"/>
              <a:gd name="connsiteX30" fmla="*/ 112133 w 2020646"/>
              <a:gd name="connsiteY30" fmla="*/ 215038 h 2324021"/>
              <a:gd name="connsiteX31" fmla="*/ 117602 w 2020646"/>
              <a:gd name="connsiteY31" fmla="*/ 215038 h 2324021"/>
              <a:gd name="connsiteX32" fmla="*/ 117602 w 2020646"/>
              <a:gd name="connsiteY32" fmla="*/ 205465 h 2324021"/>
              <a:gd name="connsiteX33" fmla="*/ 187343 w 2020646"/>
              <a:gd name="connsiteY33" fmla="*/ 183586 h 2324021"/>
              <a:gd name="connsiteX34" fmla="*/ 187343 w 2020646"/>
              <a:gd name="connsiteY34" fmla="*/ 193158 h 2324021"/>
              <a:gd name="connsiteX35" fmla="*/ 192813 w 2020646"/>
              <a:gd name="connsiteY35" fmla="*/ 193158 h 2324021"/>
              <a:gd name="connsiteX36" fmla="*/ 192813 w 2020646"/>
              <a:gd name="connsiteY36" fmla="*/ 183586 h 2324021"/>
              <a:gd name="connsiteX37" fmla="*/ 236572 w 2020646"/>
              <a:gd name="connsiteY37" fmla="*/ 146663 h 2324021"/>
              <a:gd name="connsiteX38" fmla="*/ 203753 w 2020646"/>
              <a:gd name="connsiteY38" fmla="*/ 150766 h 2324021"/>
              <a:gd name="connsiteX39" fmla="*/ 203753 w 2020646"/>
              <a:gd name="connsiteY39" fmla="*/ 164441 h 2324021"/>
              <a:gd name="connsiteX40" fmla="*/ 224265 w 2020646"/>
              <a:gd name="connsiteY40" fmla="*/ 165808 h 2324021"/>
              <a:gd name="connsiteX41" fmla="*/ 236572 w 2020646"/>
              <a:gd name="connsiteY41" fmla="*/ 146663 h 2324021"/>
              <a:gd name="connsiteX42" fmla="*/ 1716070 w 2020646"/>
              <a:gd name="connsiteY42" fmla="*/ 114237 h 2324021"/>
              <a:gd name="connsiteX43" fmla="*/ 1712655 w 2020646"/>
              <a:gd name="connsiteY43" fmla="*/ 116734 h 2324021"/>
              <a:gd name="connsiteX44" fmla="*/ 1736574 w 2020646"/>
              <a:gd name="connsiteY44" fmla="*/ 116734 h 2324021"/>
              <a:gd name="connsiteX45" fmla="*/ 1736574 w 2020646"/>
              <a:gd name="connsiteY45" fmla="*/ 114237 h 2324021"/>
              <a:gd name="connsiteX46" fmla="*/ 1787834 w 2020646"/>
              <a:gd name="connsiteY46" fmla="*/ 113613 h 2324021"/>
              <a:gd name="connsiteX47" fmla="*/ 1811753 w 2020646"/>
              <a:gd name="connsiteY47" fmla="*/ 113613 h 2324021"/>
              <a:gd name="connsiteX48" fmla="*/ 1808338 w 2020646"/>
              <a:gd name="connsiteY48" fmla="*/ 116110 h 2324021"/>
              <a:gd name="connsiteX49" fmla="*/ 1787834 w 2020646"/>
              <a:gd name="connsiteY49" fmla="*/ 116110 h 2324021"/>
              <a:gd name="connsiteX50" fmla="*/ 1473444 w 2020646"/>
              <a:gd name="connsiteY50" fmla="*/ 16 h 2324021"/>
              <a:gd name="connsiteX51" fmla="*/ 1483695 w 2020646"/>
              <a:gd name="connsiteY51" fmla="*/ 17493 h 2324021"/>
              <a:gd name="connsiteX52" fmla="*/ 1493947 w 2020646"/>
              <a:gd name="connsiteY52" fmla="*/ 18117 h 2324021"/>
              <a:gd name="connsiteX53" fmla="*/ 1517868 w 2020646"/>
              <a:gd name="connsiteY53" fmla="*/ 16244 h 2324021"/>
              <a:gd name="connsiteX54" fmla="*/ 1575962 w 2020646"/>
              <a:gd name="connsiteY54" fmla="*/ 70546 h 2324021"/>
              <a:gd name="connsiteX55" fmla="*/ 1586215 w 2020646"/>
              <a:gd name="connsiteY55" fmla="*/ 70546 h 2324021"/>
              <a:gd name="connsiteX56" fmla="*/ 1586215 w 2020646"/>
              <a:gd name="connsiteY56" fmla="*/ 53070 h 2324021"/>
              <a:gd name="connsiteX57" fmla="*/ 1593048 w 2020646"/>
              <a:gd name="connsiteY57" fmla="*/ 33097 h 2324021"/>
              <a:gd name="connsiteX58" fmla="*/ 1613553 w 2020646"/>
              <a:gd name="connsiteY58" fmla="*/ 33721 h 2324021"/>
              <a:gd name="connsiteX59" fmla="*/ 1651141 w 2020646"/>
              <a:gd name="connsiteY59" fmla="*/ 69923 h 2324021"/>
              <a:gd name="connsiteX60" fmla="*/ 1637472 w 2020646"/>
              <a:gd name="connsiteY60" fmla="*/ 76788 h 2324021"/>
              <a:gd name="connsiteX61" fmla="*/ 1668227 w 2020646"/>
              <a:gd name="connsiteY61" fmla="*/ 98009 h 2324021"/>
              <a:gd name="connsiteX62" fmla="*/ 1702401 w 2020646"/>
              <a:gd name="connsiteY62" fmla="*/ 96137 h 2324021"/>
              <a:gd name="connsiteX63" fmla="*/ 1709237 w 2020646"/>
              <a:gd name="connsiteY63" fmla="*/ 106123 h 2324021"/>
              <a:gd name="connsiteX64" fmla="*/ 1729738 w 2020646"/>
              <a:gd name="connsiteY64" fmla="*/ 106747 h 2324021"/>
              <a:gd name="connsiteX65" fmla="*/ 1753661 w 2020646"/>
              <a:gd name="connsiteY65" fmla="*/ 97385 h 2324021"/>
              <a:gd name="connsiteX66" fmla="*/ 1828841 w 2020646"/>
              <a:gd name="connsiteY66" fmla="*/ 144196 h 2324021"/>
              <a:gd name="connsiteX67" fmla="*/ 1866432 w 2020646"/>
              <a:gd name="connsiteY67" fmla="*/ 175405 h 2324021"/>
              <a:gd name="connsiteX68" fmla="*/ 1849344 w 2020646"/>
              <a:gd name="connsiteY68" fmla="*/ 187888 h 2324021"/>
              <a:gd name="connsiteX69" fmla="*/ 1876682 w 2020646"/>
              <a:gd name="connsiteY69" fmla="*/ 225962 h 2324021"/>
              <a:gd name="connsiteX70" fmla="*/ 1907438 w 2020646"/>
              <a:gd name="connsiteY70" fmla="*/ 274645 h 2324021"/>
              <a:gd name="connsiteX71" fmla="*/ 1903689 w 2020646"/>
              <a:gd name="connsiteY71" fmla="*/ 275845 h 2324021"/>
              <a:gd name="connsiteX72" fmla="*/ 1914762 w 2020646"/>
              <a:gd name="connsiteY72" fmla="*/ 278159 h 2324021"/>
              <a:gd name="connsiteX73" fmla="*/ 1923418 w 2020646"/>
              <a:gd name="connsiteY73" fmla="*/ 265951 h 2324021"/>
              <a:gd name="connsiteX74" fmla="*/ 1931886 w 2020646"/>
              <a:gd name="connsiteY74" fmla="*/ 286724 h 2324021"/>
              <a:gd name="connsiteX75" fmla="*/ 1932046 w 2020646"/>
              <a:gd name="connsiteY75" fmla="*/ 306490 h 2324021"/>
              <a:gd name="connsiteX76" fmla="*/ 1939023 w 2020646"/>
              <a:gd name="connsiteY76" fmla="*/ 325730 h 2324021"/>
              <a:gd name="connsiteX77" fmla="*/ 1946932 w 2020646"/>
              <a:gd name="connsiteY77" fmla="*/ 370479 h 2324021"/>
              <a:gd name="connsiteX78" fmla="*/ 1950889 w 2020646"/>
              <a:gd name="connsiteY78" fmla="*/ 369641 h 2324021"/>
              <a:gd name="connsiteX79" fmla="*/ 1956784 w 2020646"/>
              <a:gd name="connsiteY79" fmla="*/ 357498 h 2324021"/>
              <a:gd name="connsiteX80" fmla="*/ 1969892 w 2020646"/>
              <a:gd name="connsiteY80" fmla="*/ 379717 h 2324021"/>
              <a:gd name="connsiteX81" fmla="*/ 1964529 w 2020646"/>
              <a:gd name="connsiteY81" fmla="*/ 378279 h 2324021"/>
              <a:gd name="connsiteX82" fmla="*/ 1974908 w 2020646"/>
              <a:gd name="connsiteY82" fmla="*/ 461467 h 2324021"/>
              <a:gd name="connsiteX83" fmla="*/ 1980356 w 2020646"/>
              <a:gd name="connsiteY83" fmla="*/ 461956 h 2324021"/>
              <a:gd name="connsiteX84" fmla="*/ 1978397 w 2020646"/>
              <a:gd name="connsiteY84" fmla="*/ 468475 h 2324021"/>
              <a:gd name="connsiteX85" fmla="*/ 1972352 w 2020646"/>
              <a:gd name="connsiteY85" fmla="*/ 474627 h 2324021"/>
              <a:gd name="connsiteX86" fmla="*/ 1982652 w 2020646"/>
              <a:gd name="connsiteY86" fmla="*/ 482248 h 2324021"/>
              <a:gd name="connsiteX87" fmla="*/ 1974651 w 2020646"/>
              <a:gd name="connsiteY87" fmla="*/ 494919 h 2324021"/>
              <a:gd name="connsiteX88" fmla="*/ 1981457 w 2020646"/>
              <a:gd name="connsiteY88" fmla="*/ 526138 h 2324021"/>
              <a:gd name="connsiteX89" fmla="*/ 1958472 w 2020646"/>
              <a:gd name="connsiteY89" fmla="*/ 537464 h 2324021"/>
              <a:gd name="connsiteX90" fmla="*/ 1974220 w 2020646"/>
              <a:gd name="connsiteY90" fmla="*/ 545574 h 2324021"/>
              <a:gd name="connsiteX91" fmla="*/ 1970471 w 2020646"/>
              <a:gd name="connsiteY91" fmla="*/ 572018 h 2324021"/>
              <a:gd name="connsiteX92" fmla="*/ 1971771 w 2020646"/>
              <a:gd name="connsiteY92" fmla="*/ 579435 h 2324021"/>
              <a:gd name="connsiteX93" fmla="*/ 1972338 w 2020646"/>
              <a:gd name="connsiteY93" fmla="*/ 578635 h 2324021"/>
              <a:gd name="connsiteX94" fmla="*/ 1976081 w 2020646"/>
              <a:gd name="connsiteY94" fmla="*/ 591532 h 2324021"/>
              <a:gd name="connsiteX95" fmla="*/ 1973918 w 2020646"/>
              <a:gd name="connsiteY95" fmla="*/ 591700 h 2324021"/>
              <a:gd name="connsiteX96" fmla="*/ 1975918 w 2020646"/>
              <a:gd name="connsiteY96" fmla="*/ 603114 h 2324021"/>
              <a:gd name="connsiteX97" fmla="*/ 1967613 w 2020646"/>
              <a:gd name="connsiteY97" fmla="*/ 606988 h 2324021"/>
              <a:gd name="connsiteX98" fmla="*/ 1969372 w 2020646"/>
              <a:gd name="connsiteY98" fmla="*/ 637552 h 2324021"/>
              <a:gd name="connsiteX99" fmla="*/ 1971232 w 2020646"/>
              <a:gd name="connsiteY99" fmla="*/ 639995 h 2324021"/>
              <a:gd name="connsiteX100" fmla="*/ 1969670 w 2020646"/>
              <a:gd name="connsiteY100" fmla="*/ 642712 h 2324021"/>
              <a:gd name="connsiteX101" fmla="*/ 1971055 w 2020646"/>
              <a:gd name="connsiteY101" fmla="*/ 666760 h 2324021"/>
              <a:gd name="connsiteX102" fmla="*/ 1972933 w 2020646"/>
              <a:gd name="connsiteY102" fmla="*/ 666928 h 2324021"/>
              <a:gd name="connsiteX103" fmla="*/ 1972591 w 2020646"/>
              <a:gd name="connsiteY103" fmla="*/ 670724 h 2324021"/>
              <a:gd name="connsiteX104" fmla="*/ 1971336 w 2020646"/>
              <a:gd name="connsiteY104" fmla="*/ 671634 h 2324021"/>
              <a:gd name="connsiteX105" fmla="*/ 1972388 w 2020646"/>
              <a:gd name="connsiteY105" fmla="*/ 689892 h 2324021"/>
              <a:gd name="connsiteX106" fmla="*/ 1985162 w 2020646"/>
              <a:gd name="connsiteY106" fmla="*/ 744121 h 2324021"/>
              <a:gd name="connsiteX107" fmla="*/ 1985322 w 2020646"/>
              <a:gd name="connsiteY107" fmla="*/ 763888 h 2324021"/>
              <a:gd name="connsiteX108" fmla="*/ 1994519 w 2020646"/>
              <a:gd name="connsiteY108" fmla="*/ 776362 h 2324021"/>
              <a:gd name="connsiteX109" fmla="*/ 1995026 w 2020646"/>
              <a:gd name="connsiteY109" fmla="*/ 782917 h 2324021"/>
              <a:gd name="connsiteX110" fmla="*/ 1973280 w 2020646"/>
              <a:gd name="connsiteY110" fmla="*/ 820864 h 2324021"/>
              <a:gd name="connsiteX111" fmla="*/ 1982389 w 2020646"/>
              <a:gd name="connsiteY111" fmla="*/ 920706 h 2324021"/>
              <a:gd name="connsiteX112" fmla="*/ 1983912 w 2020646"/>
              <a:gd name="connsiteY112" fmla="*/ 940367 h 2324021"/>
              <a:gd name="connsiteX113" fmla="*/ 1975256 w 2020646"/>
              <a:gd name="connsiteY113" fmla="*/ 952576 h 2324021"/>
              <a:gd name="connsiteX114" fmla="*/ 1988135 w 2020646"/>
              <a:gd name="connsiteY114" fmla="*/ 1012566 h 2324021"/>
              <a:gd name="connsiteX115" fmla="*/ 1984747 w 2020646"/>
              <a:gd name="connsiteY115" fmla="*/ 1057332 h 2324021"/>
              <a:gd name="connsiteX116" fmla="*/ 1993508 w 2020646"/>
              <a:gd name="connsiteY116" fmla="*/ 1170386 h 2324021"/>
              <a:gd name="connsiteX117" fmla="*/ 1989291 w 2020646"/>
              <a:gd name="connsiteY117" fmla="*/ 1169065 h 2324021"/>
              <a:gd name="connsiteX118" fmla="*/ 1993667 w 2020646"/>
              <a:gd name="connsiteY118" fmla="*/ 1190153 h 2324021"/>
              <a:gd name="connsiteX119" fmla="*/ 2011759 w 2020646"/>
              <a:gd name="connsiteY119" fmla="*/ 1388197 h 2324021"/>
              <a:gd name="connsiteX120" fmla="*/ 2008718 w 2020646"/>
              <a:gd name="connsiteY120" fmla="*/ 1419750 h 2324021"/>
              <a:gd name="connsiteX121" fmla="*/ 2012113 w 2020646"/>
              <a:gd name="connsiteY121" fmla="*/ 1445861 h 2324021"/>
              <a:gd name="connsiteX122" fmla="*/ 2008531 w 2020646"/>
              <a:gd name="connsiteY122" fmla="*/ 1452732 h 2324021"/>
              <a:gd name="connsiteX123" fmla="*/ 2018688 w 2020646"/>
              <a:gd name="connsiteY123" fmla="*/ 1583809 h 2324021"/>
              <a:gd name="connsiteX124" fmla="*/ 2010034 w 2020646"/>
              <a:gd name="connsiteY124" fmla="*/ 1596017 h 2324021"/>
              <a:gd name="connsiteX125" fmla="*/ 2009178 w 2020646"/>
              <a:gd name="connsiteY125" fmla="*/ 1602678 h 2324021"/>
              <a:gd name="connsiteX126" fmla="*/ 2018501 w 2020646"/>
              <a:gd name="connsiteY126" fmla="*/ 1616790 h 2324021"/>
              <a:gd name="connsiteX127" fmla="*/ 2014224 w 2020646"/>
              <a:gd name="connsiteY127" fmla="*/ 1650087 h 2324021"/>
              <a:gd name="connsiteX128" fmla="*/ 2014577 w 2020646"/>
              <a:gd name="connsiteY128" fmla="*/ 1707751 h 2324021"/>
              <a:gd name="connsiteX129" fmla="*/ 2006906 w 2020646"/>
              <a:gd name="connsiteY129" fmla="*/ 1714939 h 2324021"/>
              <a:gd name="connsiteX130" fmla="*/ 2011156 w 2020646"/>
              <a:gd name="connsiteY130" fmla="*/ 1734388 h 2324021"/>
              <a:gd name="connsiteX131" fmla="*/ 2007099 w 2020646"/>
              <a:gd name="connsiteY131" fmla="*/ 1752835 h 2324021"/>
              <a:gd name="connsiteX132" fmla="*/ 2019784 w 2020646"/>
              <a:gd name="connsiteY132" fmla="*/ 1774929 h 2324021"/>
              <a:gd name="connsiteX133" fmla="*/ 2019944 w 2020646"/>
              <a:gd name="connsiteY133" fmla="*/ 1794695 h 2324021"/>
              <a:gd name="connsiteX134" fmla="*/ 2016394 w 2020646"/>
              <a:gd name="connsiteY134" fmla="*/ 1819695 h 2324021"/>
              <a:gd name="connsiteX135" fmla="*/ 2020646 w 2020646"/>
              <a:gd name="connsiteY135" fmla="*/ 1839145 h 2324021"/>
              <a:gd name="connsiteX136" fmla="*/ 2008568 w 2020646"/>
              <a:gd name="connsiteY136" fmla="*/ 1877991 h 2324021"/>
              <a:gd name="connsiteX137" fmla="*/ 1998898 w 2020646"/>
              <a:gd name="connsiteY137" fmla="*/ 1877094 h 2324021"/>
              <a:gd name="connsiteX138" fmla="*/ 1999246 w 2020646"/>
              <a:gd name="connsiteY138" fmla="*/ 1863879 h 2324021"/>
              <a:gd name="connsiteX139" fmla="*/ 1990939 w 2020646"/>
              <a:gd name="connsiteY139" fmla="*/ 1862876 h 2324021"/>
              <a:gd name="connsiteX140" fmla="*/ 1991446 w 2020646"/>
              <a:gd name="connsiteY140" fmla="*/ 1869429 h 2324021"/>
              <a:gd name="connsiteX141" fmla="*/ 1995824 w 2020646"/>
              <a:gd name="connsiteY141" fmla="*/ 1890519 h 2324021"/>
              <a:gd name="connsiteX142" fmla="*/ 1962381 w 2020646"/>
              <a:gd name="connsiteY142" fmla="*/ 1972230 h 2324021"/>
              <a:gd name="connsiteX143" fmla="*/ 1962888 w 2020646"/>
              <a:gd name="connsiteY143" fmla="*/ 1978783 h 2324021"/>
              <a:gd name="connsiteX144" fmla="*/ 1967460 w 2020646"/>
              <a:gd name="connsiteY144" fmla="*/ 2037768 h 2324021"/>
              <a:gd name="connsiteX145" fmla="*/ 1963369 w 2020646"/>
              <a:gd name="connsiteY145" fmla="*/ 2038085 h 2324021"/>
              <a:gd name="connsiteX146" fmla="*/ 1967112 w 2020646"/>
              <a:gd name="connsiteY146" fmla="*/ 2050981 h 2324021"/>
              <a:gd name="connsiteX147" fmla="*/ 1968128 w 2020646"/>
              <a:gd name="connsiteY147" fmla="*/ 2064089 h 2324021"/>
              <a:gd name="connsiteX148" fmla="*/ 1958456 w 2020646"/>
              <a:gd name="connsiteY148" fmla="*/ 2063191 h 2324021"/>
              <a:gd name="connsiteX149" fmla="*/ 1945418 w 2020646"/>
              <a:gd name="connsiteY149" fmla="*/ 1983433 h 2324021"/>
              <a:gd name="connsiteX150" fmla="*/ 1941328 w 2020646"/>
              <a:gd name="connsiteY150" fmla="*/ 1983750 h 2324021"/>
              <a:gd name="connsiteX151" fmla="*/ 1942344 w 2020646"/>
              <a:gd name="connsiteY151" fmla="*/ 1996859 h 2324021"/>
              <a:gd name="connsiteX152" fmla="*/ 1946567 w 2020646"/>
              <a:gd name="connsiteY152" fmla="*/ 2069057 h 2324021"/>
              <a:gd name="connsiteX153" fmla="*/ 1938769 w 2020646"/>
              <a:gd name="connsiteY153" fmla="*/ 2074606 h 2324021"/>
              <a:gd name="connsiteX154" fmla="*/ 1934170 w 2020646"/>
              <a:gd name="connsiteY154" fmla="*/ 2068368 h 2324021"/>
              <a:gd name="connsiteX155" fmla="*/ 1925360 w 2020646"/>
              <a:gd name="connsiteY155" fmla="*/ 2131687 h 2324021"/>
              <a:gd name="connsiteX156" fmla="*/ 1917716 w 2020646"/>
              <a:gd name="connsiteY156" fmla="*/ 2086127 h 2324021"/>
              <a:gd name="connsiteX157" fmla="*/ 1913499 w 2020646"/>
              <a:gd name="connsiteY157" fmla="*/ 2084805 h 2324021"/>
              <a:gd name="connsiteX158" fmla="*/ 1904336 w 2020646"/>
              <a:gd name="connsiteY158" fmla="*/ 2090461 h 2324021"/>
              <a:gd name="connsiteX159" fmla="*/ 1902469 w 2020646"/>
              <a:gd name="connsiteY159" fmla="*/ 2078552 h 2324021"/>
              <a:gd name="connsiteX160" fmla="*/ 1896225 w 2020646"/>
              <a:gd name="connsiteY160" fmla="*/ 2051476 h 2324021"/>
              <a:gd name="connsiteX161" fmla="*/ 1855484 w 2020646"/>
              <a:gd name="connsiteY161" fmla="*/ 2082584 h 2324021"/>
              <a:gd name="connsiteX162" fmla="*/ 1858461 w 2020646"/>
              <a:gd name="connsiteY162" fmla="*/ 2090004 h 2324021"/>
              <a:gd name="connsiteX163" fmla="*/ 1854071 w 2020646"/>
              <a:gd name="connsiteY163" fmla="*/ 2094107 h 2324021"/>
              <a:gd name="connsiteX164" fmla="*/ 1895787 w 2020646"/>
              <a:gd name="connsiteY164" fmla="*/ 2107782 h 2324021"/>
              <a:gd name="connsiteX165" fmla="*/ 1865049 w 2020646"/>
              <a:gd name="connsiteY165" fmla="*/ 2111884 h 2324021"/>
              <a:gd name="connsiteX166" fmla="*/ 1863951 w 2020646"/>
              <a:gd name="connsiteY166" fmla="*/ 2115986 h 2324021"/>
              <a:gd name="connsiteX167" fmla="*/ 1867245 w 2020646"/>
              <a:gd name="connsiteY167" fmla="*/ 2125559 h 2324021"/>
              <a:gd name="connsiteX168" fmla="*/ 1771735 w 2020646"/>
              <a:gd name="connsiteY168" fmla="*/ 2148806 h 2324021"/>
              <a:gd name="connsiteX169" fmla="*/ 1771735 w 2020646"/>
              <a:gd name="connsiteY169" fmla="*/ 2152909 h 2324021"/>
              <a:gd name="connsiteX170" fmla="*/ 1802473 w 2020646"/>
              <a:gd name="connsiteY170" fmla="*/ 2152909 h 2324021"/>
              <a:gd name="connsiteX171" fmla="*/ 1837604 w 2020646"/>
              <a:gd name="connsiteY171" fmla="*/ 2155643 h 2324021"/>
              <a:gd name="connsiteX172" fmla="*/ 1836506 w 2020646"/>
              <a:gd name="connsiteY172" fmla="*/ 2163848 h 2324021"/>
              <a:gd name="connsiteX173" fmla="*/ 1772833 w 2020646"/>
              <a:gd name="connsiteY173" fmla="*/ 2178890 h 2324021"/>
              <a:gd name="connsiteX174" fmla="*/ 1760758 w 2020646"/>
              <a:gd name="connsiteY174" fmla="*/ 2173420 h 2324021"/>
              <a:gd name="connsiteX175" fmla="*/ 1723432 w 2020646"/>
              <a:gd name="connsiteY175" fmla="*/ 2185727 h 2324021"/>
              <a:gd name="connsiteX176" fmla="*/ 1726725 w 2020646"/>
              <a:gd name="connsiteY176" fmla="*/ 2199402 h 2324021"/>
              <a:gd name="connsiteX177" fmla="*/ 1709161 w 2020646"/>
              <a:gd name="connsiteY177" fmla="*/ 2202137 h 2324021"/>
              <a:gd name="connsiteX178" fmla="*/ 1708063 w 2020646"/>
              <a:gd name="connsiteY178" fmla="*/ 2210342 h 2324021"/>
              <a:gd name="connsiteX179" fmla="*/ 1724530 w 2020646"/>
              <a:gd name="connsiteY179" fmla="*/ 2219914 h 2324021"/>
              <a:gd name="connsiteX180" fmla="*/ 1642194 w 2020646"/>
              <a:gd name="connsiteY180" fmla="*/ 2249999 h 2324021"/>
              <a:gd name="connsiteX181" fmla="*/ 1587304 w 2020646"/>
              <a:gd name="connsiteY181" fmla="*/ 2265041 h 2324021"/>
              <a:gd name="connsiteX182" fmla="*/ 1565348 w 2020646"/>
              <a:gd name="connsiteY182" fmla="*/ 2258204 h 2324021"/>
              <a:gd name="connsiteX183" fmla="*/ 1498381 w 2020646"/>
              <a:gd name="connsiteY183" fmla="*/ 2269143 h 2324021"/>
              <a:gd name="connsiteX184" fmla="*/ 1412753 w 2020646"/>
              <a:gd name="connsiteY184" fmla="*/ 2281450 h 2324021"/>
              <a:gd name="connsiteX185" fmla="*/ 1405068 w 2020646"/>
              <a:gd name="connsiteY185" fmla="*/ 2275981 h 2324021"/>
              <a:gd name="connsiteX186" fmla="*/ 1037303 w 2020646"/>
              <a:gd name="connsiteY186" fmla="*/ 2280083 h 2324021"/>
              <a:gd name="connsiteX187" fmla="*/ 1032911 w 2020646"/>
              <a:gd name="connsiteY187" fmla="*/ 2284186 h 2324021"/>
              <a:gd name="connsiteX188" fmla="*/ 1019738 w 2020646"/>
              <a:gd name="connsiteY188" fmla="*/ 2278716 h 2324021"/>
              <a:gd name="connsiteX189" fmla="*/ 869339 w 2020646"/>
              <a:gd name="connsiteY189" fmla="*/ 2280083 h 2324021"/>
              <a:gd name="connsiteX190" fmla="*/ 861654 w 2020646"/>
              <a:gd name="connsiteY190" fmla="*/ 2274613 h 2324021"/>
              <a:gd name="connsiteX191" fmla="*/ 839698 w 2020646"/>
              <a:gd name="connsiteY191" fmla="*/ 2275981 h 2324021"/>
              <a:gd name="connsiteX192" fmla="*/ 835307 w 2020646"/>
              <a:gd name="connsiteY192" fmla="*/ 2271879 h 2324021"/>
              <a:gd name="connsiteX193" fmla="*/ 728820 w 2020646"/>
              <a:gd name="connsiteY193" fmla="*/ 2273246 h 2324021"/>
              <a:gd name="connsiteX194" fmla="*/ 717613 w 2020646"/>
              <a:gd name="connsiteY194" fmla="*/ 2269523 h 2324021"/>
              <a:gd name="connsiteX195" fmla="*/ 717613 w 2020646"/>
              <a:gd name="connsiteY195" fmla="*/ 2273939 h 2324021"/>
              <a:gd name="connsiteX196" fmla="*/ 711528 w 2020646"/>
              <a:gd name="connsiteY196" fmla="*/ 2273939 h 2324021"/>
              <a:gd name="connsiteX197" fmla="*/ 711255 w 2020646"/>
              <a:gd name="connsiteY197" fmla="*/ 2275981 h 2324021"/>
              <a:gd name="connsiteX198" fmla="*/ 706931 w 2020646"/>
              <a:gd name="connsiteY198" fmla="*/ 2275531 h 2324021"/>
              <a:gd name="connsiteX199" fmla="*/ 713445 w 2020646"/>
              <a:gd name="connsiteY199" fmla="*/ 2281220 h 2324021"/>
              <a:gd name="connsiteX200" fmla="*/ 713445 w 2020646"/>
              <a:gd name="connsiteY200" fmla="*/ 2288503 h 2324021"/>
              <a:gd name="connsiteX201" fmla="*/ 684267 w 2020646"/>
              <a:gd name="connsiteY201" fmla="*/ 2287592 h 2324021"/>
              <a:gd name="connsiteX202" fmla="*/ 681142 w 2020646"/>
              <a:gd name="connsiteY202" fmla="*/ 2271891 h 2324021"/>
              <a:gd name="connsiteX203" fmla="*/ 675354 w 2020646"/>
              <a:gd name="connsiteY203" fmla="*/ 2262448 h 2324021"/>
              <a:gd name="connsiteX204" fmla="*/ 663432 w 2020646"/>
              <a:gd name="connsiteY204" fmla="*/ 2256067 h 2324021"/>
              <a:gd name="connsiteX205" fmla="*/ 650925 w 2020646"/>
              <a:gd name="connsiteY205" fmla="*/ 2244797 h 2324021"/>
              <a:gd name="connsiteX206" fmla="*/ 650925 w 2020646"/>
              <a:gd name="connsiteY206" fmla="*/ 2250275 h 2324021"/>
              <a:gd name="connsiteX207" fmla="*/ 646755 w 2020646"/>
              <a:gd name="connsiteY207" fmla="*/ 2290323 h 2324021"/>
              <a:gd name="connsiteX208" fmla="*/ 621750 w 2020646"/>
              <a:gd name="connsiteY208" fmla="*/ 2293053 h 2324021"/>
              <a:gd name="connsiteX209" fmla="*/ 609244 w 2020646"/>
              <a:gd name="connsiteY209" fmla="*/ 2289412 h 2324021"/>
              <a:gd name="connsiteX210" fmla="*/ 567564 w 2020646"/>
              <a:gd name="connsiteY210" fmla="*/ 2323999 h 2324021"/>
              <a:gd name="connsiteX211" fmla="*/ 555060 w 2020646"/>
              <a:gd name="connsiteY211" fmla="*/ 2298514 h 2324021"/>
              <a:gd name="connsiteX212" fmla="*/ 542558 w 2020646"/>
              <a:gd name="connsiteY212" fmla="*/ 2297604 h 2324021"/>
              <a:gd name="connsiteX213" fmla="*/ 513381 w 2020646"/>
              <a:gd name="connsiteY213" fmla="*/ 2300335 h 2324021"/>
              <a:gd name="connsiteX214" fmla="*/ 497751 w 2020646"/>
              <a:gd name="connsiteY214" fmla="*/ 2278262 h 2324021"/>
              <a:gd name="connsiteX215" fmla="*/ 496388 w 2020646"/>
              <a:gd name="connsiteY215" fmla="*/ 2276809 h 2324021"/>
              <a:gd name="connsiteX216" fmla="*/ 495021 w 2020646"/>
              <a:gd name="connsiteY216" fmla="*/ 2277493 h 2324021"/>
              <a:gd name="connsiteX217" fmla="*/ 490918 w 2020646"/>
              <a:gd name="connsiteY217" fmla="*/ 2272023 h 2324021"/>
              <a:gd name="connsiteX218" fmla="*/ 477243 w 2020646"/>
              <a:gd name="connsiteY218" fmla="*/ 2323987 h 2324021"/>
              <a:gd name="connsiteX219" fmla="*/ 473141 w 2020646"/>
              <a:gd name="connsiteY219" fmla="*/ 2285698 h 2324021"/>
              <a:gd name="connsiteX220" fmla="*/ 469039 w 2020646"/>
              <a:gd name="connsiteY220" fmla="*/ 2284330 h 2324021"/>
              <a:gd name="connsiteX221" fmla="*/ 459466 w 2020646"/>
              <a:gd name="connsiteY221" fmla="*/ 2288433 h 2324021"/>
              <a:gd name="connsiteX222" fmla="*/ 456839 w 2020646"/>
              <a:gd name="connsiteY222" fmla="*/ 2268497 h 2324021"/>
              <a:gd name="connsiteX223" fmla="*/ 448571 w 2020646"/>
              <a:gd name="connsiteY223" fmla="*/ 2227262 h 2324021"/>
              <a:gd name="connsiteX224" fmla="*/ 442526 w 2020646"/>
              <a:gd name="connsiteY224" fmla="*/ 2221148 h 2324021"/>
              <a:gd name="connsiteX225" fmla="*/ 431279 w 2020646"/>
              <a:gd name="connsiteY225" fmla="*/ 2221148 h 2324021"/>
              <a:gd name="connsiteX226" fmla="*/ 430020 w 2020646"/>
              <a:gd name="connsiteY226" fmla="*/ 2241307 h 2324021"/>
              <a:gd name="connsiteX227" fmla="*/ 430020 w 2020646"/>
              <a:gd name="connsiteY227" fmla="*/ 2246633 h 2324021"/>
              <a:gd name="connsiteX228" fmla="*/ 429594 w 2020646"/>
              <a:gd name="connsiteY228" fmla="*/ 2248121 h 2324021"/>
              <a:gd name="connsiteX229" fmla="*/ 429382 w 2020646"/>
              <a:gd name="connsiteY229" fmla="*/ 2251512 h 2324021"/>
              <a:gd name="connsiteX230" fmla="*/ 428658 w 2020646"/>
              <a:gd name="connsiteY230" fmla="*/ 2251390 h 2324021"/>
              <a:gd name="connsiteX231" fmla="*/ 421686 w 2020646"/>
              <a:gd name="connsiteY231" fmla="*/ 2275760 h 2324021"/>
              <a:gd name="connsiteX232" fmla="*/ 396677 w 2020646"/>
              <a:gd name="connsiteY232" fmla="*/ 2274850 h 2324021"/>
              <a:gd name="connsiteX233" fmla="*/ 395531 w 2020646"/>
              <a:gd name="connsiteY233" fmla="*/ 2272234 h 2324021"/>
              <a:gd name="connsiteX234" fmla="*/ 388362 w 2020646"/>
              <a:gd name="connsiteY234" fmla="*/ 2275819 h 2324021"/>
              <a:gd name="connsiteX235" fmla="*/ 384260 w 2020646"/>
              <a:gd name="connsiteY235" fmla="*/ 2266247 h 2324021"/>
              <a:gd name="connsiteX236" fmla="*/ 384260 w 2020646"/>
              <a:gd name="connsiteY236" fmla="*/ 2250842 h 2324021"/>
              <a:gd name="connsiteX237" fmla="*/ 350831 w 2020646"/>
              <a:gd name="connsiteY237" fmla="*/ 2222058 h 2324021"/>
              <a:gd name="connsiteX238" fmla="*/ 367502 w 2020646"/>
              <a:gd name="connsiteY238" fmla="*/ 2212047 h 2324021"/>
              <a:gd name="connsiteX239" fmla="*/ 329992 w 2020646"/>
              <a:gd name="connsiteY239" fmla="*/ 2181101 h 2324021"/>
              <a:gd name="connsiteX240" fmla="*/ 288311 w 2020646"/>
              <a:gd name="connsiteY240" fmla="*/ 2183831 h 2324021"/>
              <a:gd name="connsiteX241" fmla="*/ 279973 w 2020646"/>
              <a:gd name="connsiteY241" fmla="*/ 2169268 h 2324021"/>
              <a:gd name="connsiteX242" fmla="*/ 254968 w 2020646"/>
              <a:gd name="connsiteY242" fmla="*/ 2168358 h 2324021"/>
              <a:gd name="connsiteX243" fmla="*/ 225790 w 2020646"/>
              <a:gd name="connsiteY243" fmla="*/ 2182011 h 2324021"/>
              <a:gd name="connsiteX244" fmla="*/ 134096 w 2020646"/>
              <a:gd name="connsiteY244" fmla="*/ 2113747 h 2324021"/>
              <a:gd name="connsiteX245" fmla="*/ 88247 w 2020646"/>
              <a:gd name="connsiteY245" fmla="*/ 2068239 h 2324021"/>
              <a:gd name="connsiteX246" fmla="*/ 109087 w 2020646"/>
              <a:gd name="connsiteY246" fmla="*/ 2050034 h 2324021"/>
              <a:gd name="connsiteX247" fmla="*/ 75744 w 2020646"/>
              <a:gd name="connsiteY247" fmla="*/ 1994513 h 2324021"/>
              <a:gd name="connsiteX248" fmla="*/ 38232 w 2020646"/>
              <a:gd name="connsiteY248" fmla="*/ 1923519 h 2324021"/>
              <a:gd name="connsiteX249" fmla="*/ 54904 w 2020646"/>
              <a:gd name="connsiteY249" fmla="*/ 1917147 h 2324021"/>
              <a:gd name="connsiteX250" fmla="*/ 48106 w 2020646"/>
              <a:gd name="connsiteY250" fmla="*/ 1835492 h 2324021"/>
              <a:gd name="connsiteX251" fmla="*/ 38289 w 2020646"/>
              <a:gd name="connsiteY251" fmla="*/ 1835492 h 2324021"/>
              <a:gd name="connsiteX252" fmla="*/ 28717 w 2020646"/>
              <a:gd name="connsiteY252" fmla="*/ 1825920 h 2324021"/>
              <a:gd name="connsiteX253" fmla="*/ 28717 w 2020646"/>
              <a:gd name="connsiteY253" fmla="*/ 1814981 h 2324021"/>
              <a:gd name="connsiteX254" fmla="*/ 39656 w 2020646"/>
              <a:gd name="connsiteY254" fmla="*/ 1816348 h 2324021"/>
              <a:gd name="connsiteX255" fmla="*/ 47134 w 2020646"/>
              <a:gd name="connsiteY255" fmla="*/ 1823826 h 2324021"/>
              <a:gd name="connsiteX256" fmla="*/ 44766 w 2020646"/>
              <a:gd name="connsiteY256" fmla="*/ 1795377 h 2324021"/>
              <a:gd name="connsiteX257" fmla="*/ 28717 w 2020646"/>
              <a:gd name="connsiteY257" fmla="*/ 1805408 h 2324021"/>
              <a:gd name="connsiteX258" fmla="*/ 13675 w 2020646"/>
              <a:gd name="connsiteY258" fmla="*/ 1767119 h 2324021"/>
              <a:gd name="connsiteX259" fmla="*/ 25982 w 2020646"/>
              <a:gd name="connsiteY259" fmla="*/ 1747974 h 2324021"/>
              <a:gd name="connsiteX260" fmla="*/ 15042 w 2020646"/>
              <a:gd name="connsiteY260" fmla="*/ 1747974 h 2324021"/>
              <a:gd name="connsiteX261" fmla="*/ 20511 w 2020646"/>
              <a:gd name="connsiteY261" fmla="*/ 1723360 h 2324021"/>
              <a:gd name="connsiteX262" fmla="*/ 21879 w 2020646"/>
              <a:gd name="connsiteY262" fmla="*/ 1713788 h 2324021"/>
              <a:gd name="connsiteX263" fmla="*/ 10940 w 2020646"/>
              <a:gd name="connsiteY263" fmla="*/ 1713788 h 2324021"/>
              <a:gd name="connsiteX264" fmla="*/ 10940 w 2020646"/>
              <a:gd name="connsiteY264" fmla="*/ 1708317 h 2324021"/>
              <a:gd name="connsiteX265" fmla="*/ 21879 w 2020646"/>
              <a:gd name="connsiteY265" fmla="*/ 1694643 h 2324021"/>
              <a:gd name="connsiteX266" fmla="*/ 16409 w 2020646"/>
              <a:gd name="connsiteY266" fmla="*/ 1689173 h 2324021"/>
              <a:gd name="connsiteX267" fmla="*/ 21879 w 2020646"/>
              <a:gd name="connsiteY267" fmla="*/ 1679601 h 2324021"/>
              <a:gd name="connsiteX268" fmla="*/ 23247 w 2020646"/>
              <a:gd name="connsiteY268" fmla="*/ 1665926 h 2324021"/>
              <a:gd name="connsiteX269" fmla="*/ 17777 w 2020646"/>
              <a:gd name="connsiteY269" fmla="*/ 1660456 h 2324021"/>
              <a:gd name="connsiteX270" fmla="*/ 23247 w 2020646"/>
              <a:gd name="connsiteY270" fmla="*/ 1650883 h 2324021"/>
              <a:gd name="connsiteX271" fmla="*/ 19145 w 2020646"/>
              <a:gd name="connsiteY271" fmla="*/ 1607124 h 2324021"/>
              <a:gd name="connsiteX272" fmla="*/ 30084 w 2020646"/>
              <a:gd name="connsiteY272" fmla="*/ 1598920 h 2324021"/>
              <a:gd name="connsiteX273" fmla="*/ 20511 w 2020646"/>
              <a:gd name="connsiteY273" fmla="*/ 1593450 h 2324021"/>
              <a:gd name="connsiteX274" fmla="*/ 9572 w 2020646"/>
              <a:gd name="connsiteY274" fmla="*/ 1597552 h 2324021"/>
              <a:gd name="connsiteX275" fmla="*/ 4102 w 2020646"/>
              <a:gd name="connsiteY275" fmla="*/ 1587980 h 2324021"/>
              <a:gd name="connsiteX276" fmla="*/ 4102 w 2020646"/>
              <a:gd name="connsiteY276" fmla="*/ 1582510 h 2324021"/>
              <a:gd name="connsiteX277" fmla="*/ 20511 w 2020646"/>
              <a:gd name="connsiteY277" fmla="*/ 1564733 h 2324021"/>
              <a:gd name="connsiteX278" fmla="*/ 20511 w 2020646"/>
              <a:gd name="connsiteY278" fmla="*/ 1559263 h 2324021"/>
              <a:gd name="connsiteX279" fmla="*/ 1367 w 2020646"/>
              <a:gd name="connsiteY279" fmla="*/ 1519606 h 2324021"/>
              <a:gd name="connsiteX280" fmla="*/ 12307 w 2020646"/>
              <a:gd name="connsiteY280" fmla="*/ 1511401 h 2324021"/>
              <a:gd name="connsiteX281" fmla="*/ 12307 w 2020646"/>
              <a:gd name="connsiteY281" fmla="*/ 1505931 h 2324021"/>
              <a:gd name="connsiteX282" fmla="*/ 1367 w 2020646"/>
              <a:gd name="connsiteY282" fmla="*/ 1490890 h 2324021"/>
              <a:gd name="connsiteX283" fmla="*/ 17777 w 2020646"/>
              <a:gd name="connsiteY283" fmla="*/ 1477215 h 2324021"/>
              <a:gd name="connsiteX284" fmla="*/ 0 w 2020646"/>
              <a:gd name="connsiteY284" fmla="*/ 1408842 h 2324021"/>
              <a:gd name="connsiteX285" fmla="*/ 16409 w 2020646"/>
              <a:gd name="connsiteY285" fmla="*/ 1389697 h 2324021"/>
              <a:gd name="connsiteX286" fmla="*/ 5470 w 2020646"/>
              <a:gd name="connsiteY286" fmla="*/ 1376022 h 2324021"/>
              <a:gd name="connsiteX287" fmla="*/ 10940 w 2020646"/>
              <a:gd name="connsiteY287" fmla="*/ 1370552 h 2324021"/>
              <a:gd name="connsiteX288" fmla="*/ 1367 w 2020646"/>
              <a:gd name="connsiteY288" fmla="*/ 1336365 h 2324021"/>
              <a:gd name="connsiteX289" fmla="*/ 17777 w 2020646"/>
              <a:gd name="connsiteY289" fmla="*/ 1322690 h 2324021"/>
              <a:gd name="connsiteX290" fmla="*/ 4102 w 2020646"/>
              <a:gd name="connsiteY290" fmla="*/ 1259786 h 2324021"/>
              <a:gd name="connsiteX291" fmla="*/ 9572 w 2020646"/>
              <a:gd name="connsiteY291" fmla="*/ 1259786 h 2324021"/>
              <a:gd name="connsiteX292" fmla="*/ 4102 w 2020646"/>
              <a:gd name="connsiteY292" fmla="*/ 1250215 h 2324021"/>
              <a:gd name="connsiteX293" fmla="*/ 9572 w 2020646"/>
              <a:gd name="connsiteY293" fmla="*/ 1244744 h 2324021"/>
              <a:gd name="connsiteX294" fmla="*/ 5470 w 2020646"/>
              <a:gd name="connsiteY294" fmla="*/ 1235172 h 2324021"/>
              <a:gd name="connsiteX295" fmla="*/ 6838 w 2020646"/>
              <a:gd name="connsiteY295" fmla="*/ 1172268 h 2324021"/>
              <a:gd name="connsiteX296" fmla="*/ 12307 w 2020646"/>
              <a:gd name="connsiteY296" fmla="*/ 1168165 h 2324021"/>
              <a:gd name="connsiteX297" fmla="*/ 8204 w 2020646"/>
              <a:gd name="connsiteY297" fmla="*/ 1158594 h 2324021"/>
              <a:gd name="connsiteX298" fmla="*/ 9572 w 2020646"/>
              <a:gd name="connsiteY298" fmla="*/ 1080647 h 2324021"/>
              <a:gd name="connsiteX299" fmla="*/ 8204 w 2020646"/>
              <a:gd name="connsiteY299" fmla="*/ 994497 h 2324021"/>
              <a:gd name="connsiteX300" fmla="*/ 13675 w 2020646"/>
              <a:gd name="connsiteY300" fmla="*/ 969883 h 2324021"/>
              <a:gd name="connsiteX301" fmla="*/ 9572 w 2020646"/>
              <a:gd name="connsiteY301" fmla="*/ 916551 h 2324021"/>
              <a:gd name="connsiteX302" fmla="*/ 15042 w 2020646"/>
              <a:gd name="connsiteY302" fmla="*/ 906979 h 2324021"/>
              <a:gd name="connsiteX303" fmla="*/ 10940 w 2020646"/>
              <a:gd name="connsiteY303" fmla="*/ 893304 h 2324021"/>
              <a:gd name="connsiteX304" fmla="*/ 16409 w 2020646"/>
              <a:gd name="connsiteY304" fmla="*/ 887834 h 2324021"/>
              <a:gd name="connsiteX305" fmla="*/ 12307 w 2020646"/>
              <a:gd name="connsiteY305" fmla="*/ 863220 h 2324021"/>
              <a:gd name="connsiteX306" fmla="*/ 15042 w 2020646"/>
              <a:gd name="connsiteY306" fmla="*/ 771599 h 2324021"/>
              <a:gd name="connsiteX307" fmla="*/ 20511 w 2020646"/>
              <a:gd name="connsiteY307" fmla="*/ 767497 h 2324021"/>
              <a:gd name="connsiteX308" fmla="*/ 15042 w 2020646"/>
              <a:gd name="connsiteY308" fmla="*/ 757924 h 2324021"/>
              <a:gd name="connsiteX309" fmla="*/ 16409 w 2020646"/>
              <a:gd name="connsiteY309" fmla="*/ 723737 h 2324021"/>
              <a:gd name="connsiteX310" fmla="*/ 21879 w 2020646"/>
              <a:gd name="connsiteY310" fmla="*/ 714165 h 2324021"/>
              <a:gd name="connsiteX311" fmla="*/ 10940 w 2020646"/>
              <a:gd name="connsiteY311" fmla="*/ 708695 h 2324021"/>
              <a:gd name="connsiteX312" fmla="*/ 17777 w 2020646"/>
              <a:gd name="connsiteY312" fmla="*/ 695020 h 2324021"/>
              <a:gd name="connsiteX313" fmla="*/ 9572 w 2020646"/>
              <a:gd name="connsiteY313" fmla="*/ 603399 h 2324021"/>
              <a:gd name="connsiteX314" fmla="*/ 15042 w 2020646"/>
              <a:gd name="connsiteY314" fmla="*/ 597929 h 2324021"/>
              <a:gd name="connsiteX315" fmla="*/ 10940 w 2020646"/>
              <a:gd name="connsiteY315" fmla="*/ 563743 h 2324021"/>
              <a:gd name="connsiteX316" fmla="*/ 16409 w 2020646"/>
              <a:gd name="connsiteY316" fmla="*/ 540495 h 2324021"/>
              <a:gd name="connsiteX317" fmla="*/ 12307 w 2020646"/>
              <a:gd name="connsiteY317" fmla="*/ 511779 h 2324021"/>
              <a:gd name="connsiteX318" fmla="*/ 13675 w 2020646"/>
              <a:gd name="connsiteY318" fmla="*/ 477592 h 2324021"/>
              <a:gd name="connsiteX319" fmla="*/ 20511 w 2020646"/>
              <a:gd name="connsiteY319" fmla="*/ 448875 h 2324021"/>
              <a:gd name="connsiteX320" fmla="*/ 15042 w 2020646"/>
              <a:gd name="connsiteY320" fmla="*/ 429731 h 2324021"/>
              <a:gd name="connsiteX321" fmla="*/ 36922 w 2020646"/>
              <a:gd name="connsiteY321" fmla="*/ 401013 h 2324021"/>
              <a:gd name="connsiteX322" fmla="*/ 34186 w 2020646"/>
              <a:gd name="connsiteY322" fmla="*/ 323068 h 2324021"/>
              <a:gd name="connsiteX323" fmla="*/ 56066 w 2020646"/>
              <a:gd name="connsiteY323" fmla="*/ 305290 h 2324021"/>
              <a:gd name="connsiteX324" fmla="*/ 67006 w 2020646"/>
              <a:gd name="connsiteY324" fmla="*/ 305290 h 2324021"/>
              <a:gd name="connsiteX325" fmla="*/ 67006 w 2020646"/>
              <a:gd name="connsiteY325" fmla="*/ 301188 h 2324021"/>
              <a:gd name="connsiteX326" fmla="*/ 61536 w 2020646"/>
              <a:gd name="connsiteY326" fmla="*/ 295718 h 2324021"/>
              <a:gd name="connsiteX327" fmla="*/ 73843 w 2020646"/>
              <a:gd name="connsiteY327" fmla="*/ 251959 h 2324021"/>
              <a:gd name="connsiteX328" fmla="*/ 69741 w 2020646"/>
              <a:gd name="connsiteY328" fmla="*/ 213670 h 2324021"/>
              <a:gd name="connsiteX329" fmla="*/ 80681 w 2020646"/>
              <a:gd name="connsiteY329" fmla="*/ 194525 h 2324021"/>
              <a:gd name="connsiteX330" fmla="*/ 76578 w 2020646"/>
              <a:gd name="connsiteY330" fmla="*/ 179483 h 2324021"/>
              <a:gd name="connsiteX331" fmla="*/ 102560 w 2020646"/>
              <a:gd name="connsiteY331" fmla="*/ 165808 h 2324021"/>
              <a:gd name="connsiteX332" fmla="*/ 113500 w 2020646"/>
              <a:gd name="connsiteY332" fmla="*/ 167176 h 2324021"/>
              <a:gd name="connsiteX333" fmla="*/ 113500 w 2020646"/>
              <a:gd name="connsiteY333" fmla="*/ 180850 h 2324021"/>
              <a:gd name="connsiteX334" fmla="*/ 124440 w 2020646"/>
              <a:gd name="connsiteY334" fmla="*/ 176748 h 2324021"/>
              <a:gd name="connsiteX335" fmla="*/ 129909 w 2020646"/>
              <a:gd name="connsiteY335" fmla="*/ 176748 h 2324021"/>
              <a:gd name="connsiteX336" fmla="*/ 128542 w 2020646"/>
              <a:gd name="connsiteY336" fmla="*/ 186320 h 2324021"/>
              <a:gd name="connsiteX337" fmla="*/ 139482 w 2020646"/>
              <a:gd name="connsiteY337" fmla="*/ 186320 h 2324021"/>
              <a:gd name="connsiteX338" fmla="*/ 139482 w 2020646"/>
              <a:gd name="connsiteY338" fmla="*/ 176748 h 2324021"/>
              <a:gd name="connsiteX339" fmla="*/ 129909 w 2020646"/>
              <a:gd name="connsiteY339" fmla="*/ 172645 h 2324021"/>
              <a:gd name="connsiteX340" fmla="*/ 140849 w 2020646"/>
              <a:gd name="connsiteY340" fmla="*/ 148031 h 2324021"/>
              <a:gd name="connsiteX341" fmla="*/ 135379 w 2020646"/>
              <a:gd name="connsiteY341" fmla="*/ 134356 h 2324021"/>
              <a:gd name="connsiteX342" fmla="*/ 190079 w 2020646"/>
              <a:gd name="connsiteY342" fmla="*/ 116579 h 2324021"/>
              <a:gd name="connsiteX343" fmla="*/ 194181 w 2020646"/>
              <a:gd name="connsiteY343" fmla="*/ 116579 h 2324021"/>
              <a:gd name="connsiteX344" fmla="*/ 199651 w 2020646"/>
              <a:gd name="connsiteY344" fmla="*/ 145297 h 2324021"/>
              <a:gd name="connsiteX345" fmla="*/ 203753 w 2020646"/>
              <a:gd name="connsiteY345" fmla="*/ 145297 h 2324021"/>
              <a:gd name="connsiteX346" fmla="*/ 231102 w 2020646"/>
              <a:gd name="connsiteY346" fmla="*/ 127519 h 2324021"/>
              <a:gd name="connsiteX347" fmla="*/ 217428 w 2020646"/>
              <a:gd name="connsiteY347" fmla="*/ 64615 h 2324021"/>
              <a:gd name="connsiteX348" fmla="*/ 222897 w 2020646"/>
              <a:gd name="connsiteY348" fmla="*/ 59145 h 2324021"/>
              <a:gd name="connsiteX349" fmla="*/ 211958 w 2020646"/>
              <a:gd name="connsiteY349" fmla="*/ 53675 h 2324021"/>
              <a:gd name="connsiteX350" fmla="*/ 250247 w 2020646"/>
              <a:gd name="connsiteY350" fmla="*/ 16754 h 2324021"/>
              <a:gd name="connsiteX351" fmla="*/ 272212 w 2020646"/>
              <a:gd name="connsiteY351" fmla="*/ 32480 h 2324021"/>
              <a:gd name="connsiteX352" fmla="*/ 278850 w 2020646"/>
              <a:gd name="connsiteY352" fmla="*/ 48154 h 2324021"/>
              <a:gd name="connsiteX353" fmla="*/ 287510 w 2020646"/>
              <a:gd name="connsiteY353" fmla="*/ 36180 h 2324021"/>
              <a:gd name="connsiteX354" fmla="*/ 339132 w 2020646"/>
              <a:gd name="connsiteY354" fmla="*/ 17377 h 2324021"/>
              <a:gd name="connsiteX355" fmla="*/ 351439 w 2020646"/>
              <a:gd name="connsiteY355" fmla="*/ 24215 h 2324021"/>
              <a:gd name="connsiteX356" fmla="*/ 381524 w 2020646"/>
              <a:gd name="connsiteY356" fmla="*/ 22847 h 2324021"/>
              <a:gd name="connsiteX357" fmla="*/ 380156 w 2020646"/>
              <a:gd name="connsiteY357" fmla="*/ 28318 h 2324021"/>
              <a:gd name="connsiteX358" fmla="*/ 410241 w 2020646"/>
              <a:gd name="connsiteY358" fmla="*/ 21480 h 2324021"/>
              <a:gd name="connsiteX359" fmla="*/ 422548 w 2020646"/>
              <a:gd name="connsiteY359" fmla="*/ 40625 h 2324021"/>
              <a:gd name="connsiteX360" fmla="*/ 455367 w 2020646"/>
              <a:gd name="connsiteY360" fmla="*/ 39257 h 2324021"/>
              <a:gd name="connsiteX361" fmla="*/ 455367 w 2020646"/>
              <a:gd name="connsiteY361" fmla="*/ 42595 h 2324021"/>
              <a:gd name="connsiteX362" fmla="*/ 506438 w 2020646"/>
              <a:gd name="connsiteY362" fmla="*/ 19430 h 2324021"/>
              <a:gd name="connsiteX363" fmla="*/ 663779 w 2020646"/>
              <a:gd name="connsiteY363" fmla="*/ 627 h 2324021"/>
              <a:gd name="connsiteX364" fmla="*/ 701291 w 2020646"/>
              <a:gd name="connsiteY364" fmla="*/ 7464 h 2324021"/>
              <a:gd name="connsiteX365" fmla="*/ 792988 w 2020646"/>
              <a:gd name="connsiteY365" fmla="*/ 6096 h 2324021"/>
              <a:gd name="connsiteX366" fmla="*/ 788820 w 2020646"/>
              <a:gd name="connsiteY366" fmla="*/ 11567 h 2324021"/>
              <a:gd name="connsiteX367" fmla="*/ 880515 w 2020646"/>
              <a:gd name="connsiteY367" fmla="*/ 4730 h 2324021"/>
              <a:gd name="connsiteX368" fmla="*/ 918026 w 2020646"/>
              <a:gd name="connsiteY368" fmla="*/ 23874 h 2324021"/>
              <a:gd name="connsiteX369" fmla="*/ 1018058 w 2020646"/>
              <a:gd name="connsiteY369" fmla="*/ 22507 h 2324021"/>
              <a:gd name="connsiteX370" fmla="*/ 1018058 w 2020646"/>
              <a:gd name="connsiteY370" fmla="*/ 27976 h 2324021"/>
              <a:gd name="connsiteX371" fmla="*/ 1055570 w 2020646"/>
              <a:gd name="connsiteY371" fmla="*/ 23874 h 2324021"/>
              <a:gd name="connsiteX372" fmla="*/ 1105584 w 2020646"/>
              <a:gd name="connsiteY372" fmla="*/ 32078 h 2324021"/>
              <a:gd name="connsiteX373" fmla="*/ 1122258 w 2020646"/>
              <a:gd name="connsiteY373" fmla="*/ 26609 h 2324021"/>
              <a:gd name="connsiteX374" fmla="*/ 1297311 w 2020646"/>
              <a:gd name="connsiteY374" fmla="*/ 45753 h 2324021"/>
              <a:gd name="connsiteX375" fmla="*/ 1326488 w 2020646"/>
              <a:gd name="connsiteY375" fmla="*/ 36182 h 2324021"/>
              <a:gd name="connsiteX376" fmla="*/ 1347328 w 2020646"/>
              <a:gd name="connsiteY376" fmla="*/ 53958 h 2324021"/>
              <a:gd name="connsiteX377" fmla="*/ 1345853 w 2020646"/>
              <a:gd name="connsiteY377" fmla="*/ 59766 h 2324021"/>
              <a:gd name="connsiteX378" fmla="*/ 1350419 w 2020646"/>
              <a:gd name="connsiteY378" fmla="*/ 59311 h 2324021"/>
              <a:gd name="connsiteX379" fmla="*/ 1350419 w 2020646"/>
              <a:gd name="connsiteY379" fmla="*/ 56815 h 2324021"/>
              <a:gd name="connsiteX380" fmla="*/ 1350419 w 2020646"/>
              <a:gd name="connsiteY380" fmla="*/ 34345 h 2324021"/>
              <a:gd name="connsiteX381" fmla="*/ 1360674 w 2020646"/>
              <a:gd name="connsiteY381" fmla="*/ 34345 h 2324021"/>
              <a:gd name="connsiteX382" fmla="*/ 1353838 w 2020646"/>
              <a:gd name="connsiteY382" fmla="*/ 29352 h 2324021"/>
              <a:gd name="connsiteX383" fmla="*/ 1353838 w 2020646"/>
              <a:gd name="connsiteY383" fmla="*/ 24359 h 2324021"/>
              <a:gd name="connsiteX384" fmla="*/ 1377760 w 2020646"/>
              <a:gd name="connsiteY384" fmla="*/ 24982 h 2324021"/>
              <a:gd name="connsiteX385" fmla="*/ 1394847 w 2020646"/>
              <a:gd name="connsiteY385" fmla="*/ 55566 h 2324021"/>
              <a:gd name="connsiteX386" fmla="*/ 1405098 w 2020646"/>
              <a:gd name="connsiteY386" fmla="*/ 55566 h 2324021"/>
              <a:gd name="connsiteX387" fmla="*/ 1405098 w 2020646"/>
              <a:gd name="connsiteY387" fmla="*/ 50573 h 2324021"/>
              <a:gd name="connsiteX388" fmla="*/ 1408515 w 2020646"/>
              <a:gd name="connsiteY388" fmla="*/ 23110 h 2324021"/>
              <a:gd name="connsiteX389" fmla="*/ 1429018 w 2020646"/>
              <a:gd name="connsiteY389" fmla="*/ 21238 h 2324021"/>
              <a:gd name="connsiteX390" fmla="*/ 1439271 w 2020646"/>
              <a:gd name="connsiteY390" fmla="*/ 23734 h 2324021"/>
              <a:gd name="connsiteX391" fmla="*/ 1473444 w 2020646"/>
              <a:gd name="connsiteY391" fmla="*/ 16 h 232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</a:cxnLst>
            <a:rect l="l" t="t" r="r" b="b"/>
            <a:pathLst>
              <a:path w="2020646" h="2324021">
                <a:moveTo>
                  <a:pt x="441694" y="2268981"/>
                </a:moveTo>
                <a:lnTo>
                  <a:pt x="452633" y="2268981"/>
                </a:lnTo>
                <a:cubicBezTo>
                  <a:pt x="448075" y="2286302"/>
                  <a:pt x="445796" y="2299065"/>
                  <a:pt x="445796" y="2307271"/>
                </a:cubicBezTo>
                <a:cubicBezTo>
                  <a:pt x="438502" y="2307271"/>
                  <a:pt x="435312" y="2304080"/>
                  <a:pt x="436224" y="2297699"/>
                </a:cubicBezTo>
                <a:close/>
                <a:moveTo>
                  <a:pt x="437591" y="2244367"/>
                </a:moveTo>
                <a:cubicBezTo>
                  <a:pt x="444884" y="2245279"/>
                  <a:pt x="448075" y="2248469"/>
                  <a:pt x="447163" y="2253939"/>
                </a:cubicBezTo>
                <a:lnTo>
                  <a:pt x="437591" y="2253939"/>
                </a:lnTo>
                <a:close/>
                <a:moveTo>
                  <a:pt x="1691595" y="2233589"/>
                </a:moveTo>
                <a:lnTo>
                  <a:pt x="1695987" y="2233589"/>
                </a:lnTo>
                <a:lnTo>
                  <a:pt x="1695987" y="2243161"/>
                </a:lnTo>
                <a:lnTo>
                  <a:pt x="1691595" y="2241794"/>
                </a:lnTo>
                <a:close/>
                <a:moveTo>
                  <a:pt x="1690497" y="2203505"/>
                </a:moveTo>
                <a:lnTo>
                  <a:pt x="1690497" y="2213077"/>
                </a:lnTo>
                <a:lnTo>
                  <a:pt x="1694890" y="2213077"/>
                </a:lnTo>
                <a:lnTo>
                  <a:pt x="1694890" y="2204872"/>
                </a:lnTo>
                <a:close/>
                <a:moveTo>
                  <a:pt x="159102" y="2154705"/>
                </a:moveTo>
                <a:lnTo>
                  <a:pt x="184110" y="2154705"/>
                </a:lnTo>
                <a:lnTo>
                  <a:pt x="184110" y="2158345"/>
                </a:lnTo>
                <a:lnTo>
                  <a:pt x="154936" y="2158345"/>
                </a:lnTo>
                <a:close/>
                <a:moveTo>
                  <a:pt x="246631" y="2153795"/>
                </a:moveTo>
                <a:lnTo>
                  <a:pt x="246631" y="2157436"/>
                </a:lnTo>
                <a:lnTo>
                  <a:pt x="271639" y="2157436"/>
                </a:lnTo>
                <a:lnTo>
                  <a:pt x="275805" y="2153795"/>
                </a:lnTo>
                <a:close/>
                <a:moveTo>
                  <a:pt x="1889039" y="2022833"/>
                </a:moveTo>
                <a:lnTo>
                  <a:pt x="1888093" y="2023996"/>
                </a:lnTo>
                <a:lnTo>
                  <a:pt x="1889348" y="2024064"/>
                </a:lnTo>
                <a:close/>
                <a:moveTo>
                  <a:pt x="16409" y="1515504"/>
                </a:moveTo>
                <a:lnTo>
                  <a:pt x="16409" y="1525076"/>
                </a:lnTo>
                <a:cubicBezTo>
                  <a:pt x="23703" y="1525988"/>
                  <a:pt x="27349" y="1523253"/>
                  <a:pt x="27349" y="1516872"/>
                </a:cubicBezTo>
                <a:close/>
                <a:moveTo>
                  <a:pt x="112133" y="205465"/>
                </a:moveTo>
                <a:lnTo>
                  <a:pt x="112133" y="215038"/>
                </a:lnTo>
                <a:lnTo>
                  <a:pt x="117602" y="215038"/>
                </a:lnTo>
                <a:lnTo>
                  <a:pt x="117602" y="205465"/>
                </a:lnTo>
                <a:close/>
                <a:moveTo>
                  <a:pt x="187343" y="183586"/>
                </a:moveTo>
                <a:lnTo>
                  <a:pt x="187343" y="193158"/>
                </a:lnTo>
                <a:lnTo>
                  <a:pt x="192813" y="193158"/>
                </a:lnTo>
                <a:lnTo>
                  <a:pt x="192813" y="183586"/>
                </a:lnTo>
                <a:close/>
                <a:moveTo>
                  <a:pt x="236572" y="146663"/>
                </a:moveTo>
                <a:lnTo>
                  <a:pt x="203753" y="150766"/>
                </a:lnTo>
                <a:lnTo>
                  <a:pt x="203753" y="164441"/>
                </a:lnTo>
                <a:lnTo>
                  <a:pt x="224265" y="165808"/>
                </a:lnTo>
                <a:cubicBezTo>
                  <a:pt x="225177" y="160338"/>
                  <a:pt x="229279" y="153957"/>
                  <a:pt x="236572" y="146663"/>
                </a:cubicBezTo>
                <a:close/>
                <a:moveTo>
                  <a:pt x="1716070" y="114237"/>
                </a:moveTo>
                <a:lnTo>
                  <a:pt x="1712655" y="116734"/>
                </a:lnTo>
                <a:lnTo>
                  <a:pt x="1736574" y="116734"/>
                </a:lnTo>
                <a:lnTo>
                  <a:pt x="1736574" y="114237"/>
                </a:lnTo>
                <a:close/>
                <a:moveTo>
                  <a:pt x="1787834" y="113613"/>
                </a:moveTo>
                <a:lnTo>
                  <a:pt x="1811753" y="113613"/>
                </a:lnTo>
                <a:lnTo>
                  <a:pt x="1808338" y="116110"/>
                </a:lnTo>
                <a:lnTo>
                  <a:pt x="1787834" y="116110"/>
                </a:lnTo>
                <a:close/>
                <a:moveTo>
                  <a:pt x="1473444" y="16"/>
                </a:moveTo>
                <a:cubicBezTo>
                  <a:pt x="1482556" y="6674"/>
                  <a:pt x="1485974" y="12500"/>
                  <a:pt x="1483695" y="17493"/>
                </a:cubicBezTo>
                <a:lnTo>
                  <a:pt x="1493947" y="18117"/>
                </a:lnTo>
                <a:lnTo>
                  <a:pt x="1517868" y="16244"/>
                </a:lnTo>
                <a:cubicBezTo>
                  <a:pt x="1515590" y="18325"/>
                  <a:pt x="1534955" y="36426"/>
                  <a:pt x="1575962" y="70546"/>
                </a:cubicBezTo>
                <a:lnTo>
                  <a:pt x="1586215" y="70546"/>
                </a:lnTo>
                <a:lnTo>
                  <a:pt x="1586215" y="53070"/>
                </a:lnTo>
                <a:lnTo>
                  <a:pt x="1593048" y="33097"/>
                </a:lnTo>
                <a:lnTo>
                  <a:pt x="1613553" y="33721"/>
                </a:lnTo>
                <a:cubicBezTo>
                  <a:pt x="1611273" y="41211"/>
                  <a:pt x="1623803" y="53278"/>
                  <a:pt x="1651141" y="69923"/>
                </a:cubicBezTo>
                <a:cubicBezTo>
                  <a:pt x="1642029" y="72835"/>
                  <a:pt x="1637472" y="75124"/>
                  <a:pt x="1637472" y="76788"/>
                </a:cubicBezTo>
                <a:cubicBezTo>
                  <a:pt x="1648865" y="77204"/>
                  <a:pt x="1659116" y="84278"/>
                  <a:pt x="1668227" y="98009"/>
                </a:cubicBezTo>
                <a:cubicBezTo>
                  <a:pt x="1684175" y="96345"/>
                  <a:pt x="1695568" y="95721"/>
                  <a:pt x="1702401" y="96137"/>
                </a:cubicBezTo>
                <a:cubicBezTo>
                  <a:pt x="1706958" y="99050"/>
                  <a:pt x="1709237" y="102379"/>
                  <a:pt x="1709237" y="106123"/>
                </a:cubicBezTo>
                <a:lnTo>
                  <a:pt x="1729738" y="106747"/>
                </a:lnTo>
                <a:cubicBezTo>
                  <a:pt x="1732017" y="100089"/>
                  <a:pt x="1739992" y="96969"/>
                  <a:pt x="1753661" y="97385"/>
                </a:cubicBezTo>
                <a:cubicBezTo>
                  <a:pt x="1769609" y="124848"/>
                  <a:pt x="1794667" y="140451"/>
                  <a:pt x="1828841" y="144196"/>
                </a:cubicBezTo>
                <a:cubicBezTo>
                  <a:pt x="1831119" y="155432"/>
                  <a:pt x="1843648" y="165834"/>
                  <a:pt x="1866432" y="175405"/>
                </a:cubicBezTo>
                <a:lnTo>
                  <a:pt x="1849344" y="187888"/>
                </a:lnTo>
                <a:cubicBezTo>
                  <a:pt x="1865292" y="188305"/>
                  <a:pt x="1874404" y="200995"/>
                  <a:pt x="1876682" y="225962"/>
                </a:cubicBezTo>
                <a:lnTo>
                  <a:pt x="1907438" y="274645"/>
                </a:lnTo>
                <a:lnTo>
                  <a:pt x="1903689" y="275845"/>
                </a:lnTo>
                <a:lnTo>
                  <a:pt x="1914762" y="278159"/>
                </a:lnTo>
                <a:cubicBezTo>
                  <a:pt x="1914170" y="270514"/>
                  <a:pt x="1917055" y="266445"/>
                  <a:pt x="1923418" y="265951"/>
                </a:cubicBezTo>
                <a:cubicBezTo>
                  <a:pt x="1928956" y="266622"/>
                  <a:pt x="1931779" y="273545"/>
                  <a:pt x="1931886" y="286724"/>
                </a:cubicBezTo>
                <a:lnTo>
                  <a:pt x="1932046" y="306490"/>
                </a:lnTo>
                <a:cubicBezTo>
                  <a:pt x="1933906" y="306896"/>
                  <a:pt x="1936231" y="313308"/>
                  <a:pt x="1939023" y="325730"/>
                </a:cubicBezTo>
                <a:lnTo>
                  <a:pt x="1946932" y="370479"/>
                </a:lnTo>
                <a:lnTo>
                  <a:pt x="1950889" y="369641"/>
                </a:lnTo>
                <a:cubicBezTo>
                  <a:pt x="1953854" y="367197"/>
                  <a:pt x="1955820" y="363150"/>
                  <a:pt x="1956784" y="357498"/>
                </a:cubicBezTo>
                <a:cubicBezTo>
                  <a:pt x="1964049" y="358149"/>
                  <a:pt x="1968418" y="365556"/>
                  <a:pt x="1969892" y="379717"/>
                </a:cubicBezTo>
                <a:lnTo>
                  <a:pt x="1964529" y="378279"/>
                </a:lnTo>
                <a:cubicBezTo>
                  <a:pt x="1969179" y="428432"/>
                  <a:pt x="1972638" y="456162"/>
                  <a:pt x="1974908" y="461467"/>
                </a:cubicBezTo>
                <a:lnTo>
                  <a:pt x="1980356" y="461956"/>
                </a:lnTo>
                <a:lnTo>
                  <a:pt x="1978397" y="468475"/>
                </a:lnTo>
                <a:lnTo>
                  <a:pt x="1972352" y="474627"/>
                </a:lnTo>
                <a:cubicBezTo>
                  <a:pt x="1979560" y="475912"/>
                  <a:pt x="1982992" y="478453"/>
                  <a:pt x="1982652" y="482248"/>
                </a:cubicBezTo>
                <a:lnTo>
                  <a:pt x="1974651" y="494919"/>
                </a:lnTo>
                <a:lnTo>
                  <a:pt x="1981457" y="526138"/>
                </a:lnTo>
                <a:cubicBezTo>
                  <a:pt x="1976009" y="525648"/>
                  <a:pt x="1968347" y="529424"/>
                  <a:pt x="1958472" y="537464"/>
                </a:cubicBezTo>
                <a:cubicBezTo>
                  <a:pt x="1969368" y="538443"/>
                  <a:pt x="1974618" y="541146"/>
                  <a:pt x="1974220" y="545574"/>
                </a:cubicBezTo>
                <a:lnTo>
                  <a:pt x="1970471" y="572018"/>
                </a:lnTo>
                <a:lnTo>
                  <a:pt x="1971771" y="579435"/>
                </a:lnTo>
                <a:lnTo>
                  <a:pt x="1972338" y="578635"/>
                </a:lnTo>
                <a:lnTo>
                  <a:pt x="1976081" y="591532"/>
                </a:lnTo>
                <a:lnTo>
                  <a:pt x="1973918" y="591700"/>
                </a:lnTo>
                <a:lnTo>
                  <a:pt x="1975918" y="603114"/>
                </a:lnTo>
                <a:lnTo>
                  <a:pt x="1967613" y="606988"/>
                </a:lnTo>
                <a:lnTo>
                  <a:pt x="1969372" y="637552"/>
                </a:lnTo>
                <a:lnTo>
                  <a:pt x="1971232" y="639995"/>
                </a:lnTo>
                <a:lnTo>
                  <a:pt x="1969670" y="642712"/>
                </a:lnTo>
                <a:lnTo>
                  <a:pt x="1971055" y="666760"/>
                </a:lnTo>
                <a:lnTo>
                  <a:pt x="1972933" y="666928"/>
                </a:lnTo>
                <a:lnTo>
                  <a:pt x="1972591" y="670724"/>
                </a:lnTo>
                <a:lnTo>
                  <a:pt x="1971336" y="671634"/>
                </a:lnTo>
                <a:lnTo>
                  <a:pt x="1972388" y="689892"/>
                </a:lnTo>
                <a:cubicBezTo>
                  <a:pt x="1975344" y="713289"/>
                  <a:pt x="1979602" y="731366"/>
                  <a:pt x="1985162" y="744121"/>
                </a:cubicBezTo>
                <a:lnTo>
                  <a:pt x="1985322" y="763888"/>
                </a:lnTo>
                <a:cubicBezTo>
                  <a:pt x="1990945" y="765651"/>
                  <a:pt x="1994011" y="769808"/>
                  <a:pt x="1994519" y="776362"/>
                </a:cubicBezTo>
                <a:lnTo>
                  <a:pt x="1995026" y="782917"/>
                </a:lnTo>
                <a:lnTo>
                  <a:pt x="1973280" y="820864"/>
                </a:lnTo>
                <a:cubicBezTo>
                  <a:pt x="1979222" y="862161"/>
                  <a:pt x="1982259" y="895442"/>
                  <a:pt x="1982389" y="920706"/>
                </a:cubicBezTo>
                <a:lnTo>
                  <a:pt x="1983912" y="940367"/>
                </a:lnTo>
                <a:cubicBezTo>
                  <a:pt x="1982686" y="948153"/>
                  <a:pt x="1979801" y="952225"/>
                  <a:pt x="1975256" y="952576"/>
                </a:cubicBezTo>
                <a:cubicBezTo>
                  <a:pt x="1983503" y="988199"/>
                  <a:pt x="1987797" y="1008196"/>
                  <a:pt x="1988135" y="1012566"/>
                </a:cubicBezTo>
                <a:cubicBezTo>
                  <a:pt x="1988242" y="1025744"/>
                  <a:pt x="1987112" y="1040665"/>
                  <a:pt x="1984747" y="1057332"/>
                </a:cubicBezTo>
                <a:lnTo>
                  <a:pt x="1993508" y="1170386"/>
                </a:lnTo>
                <a:lnTo>
                  <a:pt x="1989291" y="1169065"/>
                </a:lnTo>
                <a:cubicBezTo>
                  <a:pt x="1991786" y="1177662"/>
                  <a:pt x="1993245" y="1184692"/>
                  <a:pt x="1993667" y="1190153"/>
                </a:cubicBezTo>
                <a:cubicBezTo>
                  <a:pt x="1999197" y="1320491"/>
                  <a:pt x="2005227" y="1386507"/>
                  <a:pt x="2011759" y="1388197"/>
                </a:cubicBezTo>
                <a:lnTo>
                  <a:pt x="2008718" y="1419750"/>
                </a:lnTo>
                <a:cubicBezTo>
                  <a:pt x="2008571" y="1429652"/>
                  <a:pt x="2009702" y="1438355"/>
                  <a:pt x="2012113" y="1445861"/>
                </a:cubicBezTo>
                <a:cubicBezTo>
                  <a:pt x="2012451" y="1450230"/>
                  <a:pt x="2011257" y="1452520"/>
                  <a:pt x="2008531" y="1452732"/>
                </a:cubicBezTo>
                <a:cubicBezTo>
                  <a:pt x="2014265" y="1514924"/>
                  <a:pt x="2017651" y="1558616"/>
                  <a:pt x="2018688" y="1583809"/>
                </a:cubicBezTo>
                <a:cubicBezTo>
                  <a:pt x="2012410" y="1585395"/>
                  <a:pt x="2009526" y="1589464"/>
                  <a:pt x="2010034" y="1596017"/>
                </a:cubicBezTo>
                <a:lnTo>
                  <a:pt x="2009178" y="1602678"/>
                </a:lnTo>
                <a:cubicBezTo>
                  <a:pt x="2009855" y="1611416"/>
                  <a:pt x="2012963" y="1616121"/>
                  <a:pt x="2018501" y="1616790"/>
                </a:cubicBezTo>
                <a:lnTo>
                  <a:pt x="2014224" y="1650087"/>
                </a:lnTo>
                <a:lnTo>
                  <a:pt x="2014577" y="1707751"/>
                </a:lnTo>
                <a:lnTo>
                  <a:pt x="2006906" y="1714939"/>
                </a:lnTo>
                <a:cubicBezTo>
                  <a:pt x="2009401" y="1723537"/>
                  <a:pt x="2010817" y="1730020"/>
                  <a:pt x="2011156" y="1734388"/>
                </a:cubicBezTo>
                <a:cubicBezTo>
                  <a:pt x="2008113" y="1742317"/>
                  <a:pt x="2006761" y="1748465"/>
                  <a:pt x="2007099" y="1752835"/>
                </a:cubicBezTo>
                <a:cubicBezTo>
                  <a:pt x="2010819" y="1753645"/>
                  <a:pt x="2015048" y="1761010"/>
                  <a:pt x="2019784" y="1774929"/>
                </a:cubicBezTo>
                <a:lnTo>
                  <a:pt x="2019944" y="1794695"/>
                </a:lnTo>
                <a:cubicBezTo>
                  <a:pt x="2019797" y="1804596"/>
                  <a:pt x="2018614" y="1812930"/>
                  <a:pt x="2016394" y="1819695"/>
                </a:cubicBezTo>
                <a:cubicBezTo>
                  <a:pt x="2018890" y="1828294"/>
                  <a:pt x="2020307" y="1834776"/>
                  <a:pt x="2020646" y="1839145"/>
                </a:cubicBezTo>
                <a:cubicBezTo>
                  <a:pt x="2011917" y="1856305"/>
                  <a:pt x="2007892" y="1869254"/>
                  <a:pt x="2008568" y="1877991"/>
                </a:cubicBezTo>
                <a:lnTo>
                  <a:pt x="1998898" y="1877094"/>
                </a:lnTo>
                <a:lnTo>
                  <a:pt x="1999246" y="1863879"/>
                </a:lnTo>
                <a:lnTo>
                  <a:pt x="1990939" y="1862876"/>
                </a:lnTo>
                <a:lnTo>
                  <a:pt x="1991446" y="1869429"/>
                </a:lnTo>
                <a:cubicBezTo>
                  <a:pt x="1990961" y="1874962"/>
                  <a:pt x="1992420" y="1881991"/>
                  <a:pt x="1995824" y="1890519"/>
                </a:cubicBezTo>
                <a:cubicBezTo>
                  <a:pt x="1995596" y="1946579"/>
                  <a:pt x="1984448" y="1973816"/>
                  <a:pt x="1962381" y="1972230"/>
                </a:cubicBezTo>
                <a:lnTo>
                  <a:pt x="1962888" y="1978783"/>
                </a:lnTo>
                <a:cubicBezTo>
                  <a:pt x="1965659" y="2002744"/>
                  <a:pt x="1967182" y="2022405"/>
                  <a:pt x="1967460" y="2037768"/>
                </a:cubicBezTo>
                <a:lnTo>
                  <a:pt x="1963369" y="2038085"/>
                </a:lnTo>
                <a:lnTo>
                  <a:pt x="1967112" y="2050981"/>
                </a:lnTo>
                <a:lnTo>
                  <a:pt x="1968128" y="2064089"/>
                </a:lnTo>
                <a:lnTo>
                  <a:pt x="1958456" y="2063191"/>
                </a:lnTo>
                <a:cubicBezTo>
                  <a:pt x="1958519" y="2052196"/>
                  <a:pt x="1954173" y="2025612"/>
                  <a:pt x="1945418" y="1983433"/>
                </a:cubicBezTo>
                <a:lnTo>
                  <a:pt x="1941328" y="1983750"/>
                </a:lnTo>
                <a:lnTo>
                  <a:pt x="1942344" y="1996859"/>
                </a:lnTo>
                <a:cubicBezTo>
                  <a:pt x="1944629" y="2026352"/>
                  <a:pt x="1946038" y="2050418"/>
                  <a:pt x="1946567" y="2069057"/>
                </a:cubicBezTo>
                <a:lnTo>
                  <a:pt x="1938769" y="2074606"/>
                </a:lnTo>
                <a:cubicBezTo>
                  <a:pt x="1938429" y="2070236"/>
                  <a:pt x="1936896" y="2068157"/>
                  <a:pt x="1934170" y="2068368"/>
                </a:cubicBezTo>
                <a:cubicBezTo>
                  <a:pt x="1934745" y="2111180"/>
                  <a:pt x="1931808" y="2132286"/>
                  <a:pt x="1925360" y="2131687"/>
                </a:cubicBezTo>
                <a:cubicBezTo>
                  <a:pt x="1920371" y="2114492"/>
                  <a:pt x="1917822" y="2099305"/>
                  <a:pt x="1917716" y="2086127"/>
                </a:cubicBezTo>
                <a:lnTo>
                  <a:pt x="1913499" y="2084805"/>
                </a:lnTo>
                <a:lnTo>
                  <a:pt x="1904336" y="2090461"/>
                </a:lnTo>
                <a:cubicBezTo>
                  <a:pt x="1904457" y="2089078"/>
                  <a:pt x="1903835" y="2085108"/>
                  <a:pt x="1902469" y="2078552"/>
                </a:cubicBezTo>
                <a:lnTo>
                  <a:pt x="1896225" y="2051476"/>
                </a:lnTo>
                <a:lnTo>
                  <a:pt x="1855484" y="2082584"/>
                </a:lnTo>
                <a:lnTo>
                  <a:pt x="1858461" y="2090004"/>
                </a:lnTo>
                <a:cubicBezTo>
                  <a:pt x="1855534" y="2090004"/>
                  <a:pt x="1854071" y="2091372"/>
                  <a:pt x="1854071" y="2094107"/>
                </a:cubicBezTo>
                <a:cubicBezTo>
                  <a:pt x="1882614" y="2096841"/>
                  <a:pt x="1896519" y="2101400"/>
                  <a:pt x="1895787" y="2107782"/>
                </a:cubicBezTo>
                <a:cubicBezTo>
                  <a:pt x="1884077" y="2111428"/>
                  <a:pt x="1873831" y="2112796"/>
                  <a:pt x="1865049" y="2111884"/>
                </a:cubicBezTo>
                <a:lnTo>
                  <a:pt x="1863951" y="2115986"/>
                </a:lnTo>
                <a:lnTo>
                  <a:pt x="1867245" y="2125559"/>
                </a:lnTo>
                <a:cubicBezTo>
                  <a:pt x="1863585" y="2124647"/>
                  <a:pt x="1831749" y="2132396"/>
                  <a:pt x="1771735" y="2148806"/>
                </a:cubicBezTo>
                <a:lnTo>
                  <a:pt x="1771735" y="2152909"/>
                </a:lnTo>
                <a:lnTo>
                  <a:pt x="1802473" y="2152909"/>
                </a:lnTo>
                <a:lnTo>
                  <a:pt x="1837604" y="2155643"/>
                </a:lnTo>
                <a:lnTo>
                  <a:pt x="1836506" y="2163848"/>
                </a:lnTo>
                <a:cubicBezTo>
                  <a:pt x="1823332" y="2162936"/>
                  <a:pt x="1802109" y="2167950"/>
                  <a:pt x="1772833" y="2178890"/>
                </a:cubicBezTo>
                <a:cubicBezTo>
                  <a:pt x="1767710" y="2175244"/>
                  <a:pt x="1763685" y="2173420"/>
                  <a:pt x="1760758" y="2173420"/>
                </a:cubicBezTo>
                <a:cubicBezTo>
                  <a:pt x="1760026" y="2177979"/>
                  <a:pt x="1747583" y="2182081"/>
                  <a:pt x="1723432" y="2185727"/>
                </a:cubicBezTo>
                <a:cubicBezTo>
                  <a:pt x="1726359" y="2192109"/>
                  <a:pt x="1727457" y="2196668"/>
                  <a:pt x="1726725" y="2199402"/>
                </a:cubicBezTo>
                <a:cubicBezTo>
                  <a:pt x="1721602" y="2201226"/>
                  <a:pt x="1715747" y="2202137"/>
                  <a:pt x="1709161" y="2202137"/>
                </a:cubicBezTo>
                <a:lnTo>
                  <a:pt x="1708063" y="2210342"/>
                </a:lnTo>
                <a:cubicBezTo>
                  <a:pt x="1719773" y="2211253"/>
                  <a:pt x="1725263" y="2214445"/>
                  <a:pt x="1724530" y="2219914"/>
                </a:cubicBezTo>
                <a:cubicBezTo>
                  <a:pt x="1676226" y="2226296"/>
                  <a:pt x="1648782" y="2236324"/>
                  <a:pt x="1642194" y="2249999"/>
                </a:cubicBezTo>
                <a:cubicBezTo>
                  <a:pt x="1622434" y="2250910"/>
                  <a:pt x="1604136" y="2255924"/>
                  <a:pt x="1587304" y="2265041"/>
                </a:cubicBezTo>
                <a:lnTo>
                  <a:pt x="1565348" y="2258204"/>
                </a:lnTo>
                <a:cubicBezTo>
                  <a:pt x="1564616" y="2264585"/>
                  <a:pt x="1542293" y="2268231"/>
                  <a:pt x="1498381" y="2269143"/>
                </a:cubicBezTo>
                <a:lnTo>
                  <a:pt x="1412753" y="2281450"/>
                </a:lnTo>
                <a:lnTo>
                  <a:pt x="1405068" y="2275981"/>
                </a:lnTo>
                <a:cubicBezTo>
                  <a:pt x="1306266" y="2279628"/>
                  <a:pt x="1183678" y="2280994"/>
                  <a:pt x="1037303" y="2280083"/>
                </a:cubicBezTo>
                <a:cubicBezTo>
                  <a:pt x="1037303" y="2282818"/>
                  <a:pt x="1035839" y="2284186"/>
                  <a:pt x="1032911" y="2284186"/>
                </a:cubicBezTo>
                <a:cubicBezTo>
                  <a:pt x="1029984" y="2283274"/>
                  <a:pt x="1025594" y="2281450"/>
                  <a:pt x="1019738" y="2278716"/>
                </a:cubicBezTo>
                <a:cubicBezTo>
                  <a:pt x="941428" y="2275981"/>
                  <a:pt x="891295" y="2276436"/>
                  <a:pt x="869339" y="2280083"/>
                </a:cubicBezTo>
                <a:lnTo>
                  <a:pt x="861654" y="2274613"/>
                </a:lnTo>
                <a:lnTo>
                  <a:pt x="839698" y="2275981"/>
                </a:lnTo>
                <a:cubicBezTo>
                  <a:pt x="836771" y="2275981"/>
                  <a:pt x="835307" y="2274613"/>
                  <a:pt x="835307" y="2271879"/>
                </a:cubicBezTo>
                <a:cubicBezTo>
                  <a:pt x="822865" y="2273701"/>
                  <a:pt x="787369" y="2274157"/>
                  <a:pt x="728820" y="2273246"/>
                </a:cubicBezTo>
                <a:lnTo>
                  <a:pt x="717613" y="2269523"/>
                </a:lnTo>
                <a:lnTo>
                  <a:pt x="717613" y="2273939"/>
                </a:lnTo>
                <a:lnTo>
                  <a:pt x="711528" y="2273939"/>
                </a:lnTo>
                <a:lnTo>
                  <a:pt x="711255" y="2275981"/>
                </a:lnTo>
                <a:lnTo>
                  <a:pt x="706931" y="2275531"/>
                </a:lnTo>
                <a:lnTo>
                  <a:pt x="713445" y="2281220"/>
                </a:lnTo>
                <a:lnTo>
                  <a:pt x="713445" y="2288503"/>
                </a:lnTo>
                <a:lnTo>
                  <a:pt x="684267" y="2287592"/>
                </a:lnTo>
                <a:cubicBezTo>
                  <a:pt x="685657" y="2284558"/>
                  <a:pt x="684615" y="2279324"/>
                  <a:pt x="681142" y="2271891"/>
                </a:cubicBezTo>
                <a:lnTo>
                  <a:pt x="675354" y="2262448"/>
                </a:lnTo>
                <a:lnTo>
                  <a:pt x="663432" y="2256067"/>
                </a:lnTo>
                <a:lnTo>
                  <a:pt x="650925" y="2244797"/>
                </a:lnTo>
                <a:lnTo>
                  <a:pt x="650925" y="2250275"/>
                </a:lnTo>
                <a:cubicBezTo>
                  <a:pt x="650925" y="2266658"/>
                  <a:pt x="649535" y="2280008"/>
                  <a:pt x="646755" y="2290323"/>
                </a:cubicBezTo>
                <a:lnTo>
                  <a:pt x="621750" y="2293053"/>
                </a:lnTo>
                <a:cubicBezTo>
                  <a:pt x="621750" y="2290626"/>
                  <a:pt x="617581" y="2289412"/>
                  <a:pt x="609244" y="2289412"/>
                </a:cubicBezTo>
                <a:cubicBezTo>
                  <a:pt x="600910" y="2313077"/>
                  <a:pt x="587014" y="2324606"/>
                  <a:pt x="567564" y="2323999"/>
                </a:cubicBezTo>
                <a:cubicBezTo>
                  <a:pt x="556450" y="2314291"/>
                  <a:pt x="552282" y="2305795"/>
                  <a:pt x="555060" y="2298514"/>
                </a:cubicBezTo>
                <a:lnTo>
                  <a:pt x="542558" y="2297604"/>
                </a:lnTo>
                <a:lnTo>
                  <a:pt x="513381" y="2300335"/>
                </a:lnTo>
                <a:cubicBezTo>
                  <a:pt x="514770" y="2298818"/>
                  <a:pt x="509560" y="2291460"/>
                  <a:pt x="497751" y="2278262"/>
                </a:cubicBezTo>
                <a:lnTo>
                  <a:pt x="496388" y="2276809"/>
                </a:lnTo>
                <a:lnTo>
                  <a:pt x="495021" y="2277493"/>
                </a:lnTo>
                <a:cubicBezTo>
                  <a:pt x="495021" y="2273846"/>
                  <a:pt x="493653" y="2272023"/>
                  <a:pt x="490918" y="2272023"/>
                </a:cubicBezTo>
                <a:cubicBezTo>
                  <a:pt x="488184" y="2307578"/>
                  <a:pt x="483625" y="2324899"/>
                  <a:pt x="477243" y="2323987"/>
                </a:cubicBezTo>
                <a:cubicBezTo>
                  <a:pt x="473597" y="2309400"/>
                  <a:pt x="472229" y="2296637"/>
                  <a:pt x="473141" y="2285698"/>
                </a:cubicBezTo>
                <a:lnTo>
                  <a:pt x="469039" y="2284330"/>
                </a:lnTo>
                <a:lnTo>
                  <a:pt x="459466" y="2288433"/>
                </a:lnTo>
                <a:cubicBezTo>
                  <a:pt x="459809" y="2286723"/>
                  <a:pt x="458932" y="2280078"/>
                  <a:pt x="456839" y="2268497"/>
                </a:cubicBezTo>
                <a:lnTo>
                  <a:pt x="448571" y="2227262"/>
                </a:lnTo>
                <a:lnTo>
                  <a:pt x="442526" y="2221148"/>
                </a:lnTo>
                <a:lnTo>
                  <a:pt x="431279" y="2221148"/>
                </a:lnTo>
                <a:lnTo>
                  <a:pt x="430020" y="2241307"/>
                </a:lnTo>
                <a:lnTo>
                  <a:pt x="430020" y="2246633"/>
                </a:lnTo>
                <a:lnTo>
                  <a:pt x="429594" y="2248121"/>
                </a:lnTo>
                <a:lnTo>
                  <a:pt x="429382" y="2251512"/>
                </a:lnTo>
                <a:lnTo>
                  <a:pt x="428658" y="2251390"/>
                </a:lnTo>
                <a:lnTo>
                  <a:pt x="421686" y="2275760"/>
                </a:lnTo>
                <a:lnTo>
                  <a:pt x="396677" y="2274850"/>
                </a:lnTo>
                <a:lnTo>
                  <a:pt x="395531" y="2272234"/>
                </a:lnTo>
                <a:lnTo>
                  <a:pt x="388362" y="2275819"/>
                </a:lnTo>
                <a:lnTo>
                  <a:pt x="384260" y="2266247"/>
                </a:lnTo>
                <a:lnTo>
                  <a:pt x="384260" y="2250842"/>
                </a:lnTo>
                <a:lnTo>
                  <a:pt x="350831" y="2222058"/>
                </a:lnTo>
                <a:cubicBezTo>
                  <a:pt x="361945" y="2217811"/>
                  <a:pt x="367502" y="2214474"/>
                  <a:pt x="367502" y="2212047"/>
                </a:cubicBezTo>
                <a:cubicBezTo>
                  <a:pt x="353607" y="2211441"/>
                  <a:pt x="341104" y="2201124"/>
                  <a:pt x="329992" y="2181101"/>
                </a:cubicBezTo>
                <a:cubicBezTo>
                  <a:pt x="310541" y="2183527"/>
                  <a:pt x="296645" y="2184438"/>
                  <a:pt x="288311" y="2183831"/>
                </a:cubicBezTo>
                <a:cubicBezTo>
                  <a:pt x="282753" y="2179583"/>
                  <a:pt x="279973" y="2174729"/>
                  <a:pt x="279973" y="2169268"/>
                </a:cubicBezTo>
                <a:lnTo>
                  <a:pt x="254968" y="2168358"/>
                </a:lnTo>
                <a:cubicBezTo>
                  <a:pt x="252189" y="2178067"/>
                  <a:pt x="242461" y="2182617"/>
                  <a:pt x="225790" y="2182011"/>
                </a:cubicBezTo>
                <a:cubicBezTo>
                  <a:pt x="206340" y="2141963"/>
                  <a:pt x="175776" y="2119208"/>
                  <a:pt x="134096" y="2113747"/>
                </a:cubicBezTo>
                <a:cubicBezTo>
                  <a:pt x="131317" y="2097363"/>
                  <a:pt x="116035" y="2082194"/>
                  <a:pt x="88247" y="2068239"/>
                </a:cubicBezTo>
                <a:lnTo>
                  <a:pt x="109087" y="2050034"/>
                </a:lnTo>
                <a:cubicBezTo>
                  <a:pt x="89637" y="2049428"/>
                  <a:pt x="78523" y="2030921"/>
                  <a:pt x="75744" y="1994513"/>
                </a:cubicBezTo>
                <a:lnTo>
                  <a:pt x="38232" y="1923519"/>
                </a:lnTo>
                <a:lnTo>
                  <a:pt x="54904" y="1917147"/>
                </a:lnTo>
                <a:lnTo>
                  <a:pt x="48106" y="1835492"/>
                </a:lnTo>
                <a:lnTo>
                  <a:pt x="38289" y="1835492"/>
                </a:lnTo>
                <a:cubicBezTo>
                  <a:pt x="38289" y="1829111"/>
                  <a:pt x="35098" y="1825920"/>
                  <a:pt x="28717" y="1825920"/>
                </a:cubicBezTo>
                <a:lnTo>
                  <a:pt x="28717" y="1814981"/>
                </a:lnTo>
                <a:lnTo>
                  <a:pt x="39656" y="1816348"/>
                </a:lnTo>
                <a:lnTo>
                  <a:pt x="47134" y="1823826"/>
                </a:lnTo>
                <a:lnTo>
                  <a:pt x="44766" y="1795377"/>
                </a:lnTo>
                <a:lnTo>
                  <a:pt x="28717" y="1805408"/>
                </a:lnTo>
                <a:cubicBezTo>
                  <a:pt x="18689" y="1785352"/>
                  <a:pt x="13675" y="1772589"/>
                  <a:pt x="13675" y="1767119"/>
                </a:cubicBezTo>
                <a:lnTo>
                  <a:pt x="25982" y="1747974"/>
                </a:lnTo>
                <a:lnTo>
                  <a:pt x="15042" y="1747974"/>
                </a:lnTo>
                <a:lnTo>
                  <a:pt x="20511" y="1723360"/>
                </a:lnTo>
                <a:lnTo>
                  <a:pt x="21879" y="1713788"/>
                </a:lnTo>
                <a:lnTo>
                  <a:pt x="10940" y="1713788"/>
                </a:lnTo>
                <a:lnTo>
                  <a:pt x="10940" y="1708317"/>
                </a:lnTo>
                <a:lnTo>
                  <a:pt x="21879" y="1694643"/>
                </a:lnTo>
                <a:cubicBezTo>
                  <a:pt x="21879" y="1691908"/>
                  <a:pt x="20057" y="1690084"/>
                  <a:pt x="16409" y="1689173"/>
                </a:cubicBezTo>
                <a:lnTo>
                  <a:pt x="21879" y="1679601"/>
                </a:lnTo>
                <a:lnTo>
                  <a:pt x="23247" y="1665926"/>
                </a:lnTo>
                <a:cubicBezTo>
                  <a:pt x="23247" y="1662280"/>
                  <a:pt x="21423" y="1660456"/>
                  <a:pt x="17777" y="1660456"/>
                </a:cubicBezTo>
                <a:lnTo>
                  <a:pt x="23247" y="1650883"/>
                </a:lnTo>
                <a:cubicBezTo>
                  <a:pt x="20511" y="1633562"/>
                  <a:pt x="19145" y="1618976"/>
                  <a:pt x="19145" y="1607124"/>
                </a:cubicBezTo>
                <a:cubicBezTo>
                  <a:pt x="26438" y="1608036"/>
                  <a:pt x="30084" y="1605302"/>
                  <a:pt x="30084" y="1598920"/>
                </a:cubicBezTo>
                <a:lnTo>
                  <a:pt x="20511" y="1593450"/>
                </a:lnTo>
                <a:lnTo>
                  <a:pt x="9572" y="1597552"/>
                </a:lnTo>
                <a:lnTo>
                  <a:pt x="4102" y="1587980"/>
                </a:lnTo>
                <a:lnTo>
                  <a:pt x="4102" y="1582510"/>
                </a:lnTo>
                <a:lnTo>
                  <a:pt x="20511" y="1564733"/>
                </a:lnTo>
                <a:lnTo>
                  <a:pt x="20511" y="1559263"/>
                </a:lnTo>
                <a:cubicBezTo>
                  <a:pt x="6838" y="1559263"/>
                  <a:pt x="456" y="1546044"/>
                  <a:pt x="1367" y="1519606"/>
                </a:cubicBezTo>
                <a:cubicBezTo>
                  <a:pt x="8660" y="1520518"/>
                  <a:pt x="12307" y="1517783"/>
                  <a:pt x="12307" y="1511401"/>
                </a:cubicBezTo>
                <a:lnTo>
                  <a:pt x="12307" y="1505931"/>
                </a:lnTo>
                <a:lnTo>
                  <a:pt x="1367" y="1490890"/>
                </a:lnTo>
                <a:cubicBezTo>
                  <a:pt x="2278" y="1486331"/>
                  <a:pt x="7748" y="1481773"/>
                  <a:pt x="17777" y="1477215"/>
                </a:cubicBezTo>
                <a:lnTo>
                  <a:pt x="0" y="1408842"/>
                </a:lnTo>
                <a:cubicBezTo>
                  <a:pt x="1823" y="1396078"/>
                  <a:pt x="7293" y="1389697"/>
                  <a:pt x="16409" y="1389697"/>
                </a:cubicBezTo>
                <a:lnTo>
                  <a:pt x="5470" y="1376022"/>
                </a:lnTo>
                <a:cubicBezTo>
                  <a:pt x="5470" y="1372375"/>
                  <a:pt x="7293" y="1370552"/>
                  <a:pt x="10940" y="1370552"/>
                </a:cubicBezTo>
                <a:cubicBezTo>
                  <a:pt x="4558" y="1354142"/>
                  <a:pt x="1367" y="1342747"/>
                  <a:pt x="1367" y="1336365"/>
                </a:cubicBezTo>
                <a:cubicBezTo>
                  <a:pt x="6838" y="1336365"/>
                  <a:pt x="12307" y="1331807"/>
                  <a:pt x="17777" y="1322690"/>
                </a:cubicBezTo>
                <a:cubicBezTo>
                  <a:pt x="8660" y="1322690"/>
                  <a:pt x="4102" y="1301722"/>
                  <a:pt x="4102" y="1259786"/>
                </a:cubicBezTo>
                <a:lnTo>
                  <a:pt x="9572" y="1259786"/>
                </a:lnTo>
                <a:lnTo>
                  <a:pt x="4102" y="1250215"/>
                </a:lnTo>
                <a:cubicBezTo>
                  <a:pt x="4102" y="1246567"/>
                  <a:pt x="5926" y="1244744"/>
                  <a:pt x="9572" y="1244744"/>
                </a:cubicBezTo>
                <a:lnTo>
                  <a:pt x="5470" y="1235172"/>
                </a:lnTo>
                <a:lnTo>
                  <a:pt x="6838" y="1172268"/>
                </a:lnTo>
                <a:cubicBezTo>
                  <a:pt x="6838" y="1169533"/>
                  <a:pt x="8660" y="1168165"/>
                  <a:pt x="12307" y="1168165"/>
                </a:cubicBezTo>
                <a:lnTo>
                  <a:pt x="8204" y="1158594"/>
                </a:lnTo>
                <a:lnTo>
                  <a:pt x="9572" y="1080647"/>
                </a:lnTo>
                <a:cubicBezTo>
                  <a:pt x="10484" y="1053299"/>
                  <a:pt x="10028" y="1024581"/>
                  <a:pt x="8204" y="994497"/>
                </a:cubicBezTo>
                <a:lnTo>
                  <a:pt x="13675" y="969883"/>
                </a:lnTo>
                <a:cubicBezTo>
                  <a:pt x="10940" y="948003"/>
                  <a:pt x="9572" y="930226"/>
                  <a:pt x="9572" y="916551"/>
                </a:cubicBezTo>
                <a:lnTo>
                  <a:pt x="15042" y="906979"/>
                </a:lnTo>
                <a:cubicBezTo>
                  <a:pt x="12307" y="900597"/>
                  <a:pt x="10940" y="896038"/>
                  <a:pt x="10940" y="893304"/>
                </a:cubicBezTo>
                <a:cubicBezTo>
                  <a:pt x="10940" y="889657"/>
                  <a:pt x="12763" y="887834"/>
                  <a:pt x="16409" y="887834"/>
                </a:cubicBezTo>
                <a:lnTo>
                  <a:pt x="12307" y="863220"/>
                </a:lnTo>
                <a:lnTo>
                  <a:pt x="15042" y="771599"/>
                </a:lnTo>
                <a:cubicBezTo>
                  <a:pt x="15042" y="768863"/>
                  <a:pt x="16865" y="767497"/>
                  <a:pt x="20511" y="767497"/>
                </a:cubicBezTo>
                <a:lnTo>
                  <a:pt x="15042" y="757924"/>
                </a:lnTo>
                <a:lnTo>
                  <a:pt x="16409" y="723737"/>
                </a:lnTo>
                <a:lnTo>
                  <a:pt x="21879" y="714165"/>
                </a:lnTo>
                <a:lnTo>
                  <a:pt x="10940" y="708695"/>
                </a:lnTo>
                <a:cubicBezTo>
                  <a:pt x="11851" y="705960"/>
                  <a:pt x="14130" y="701402"/>
                  <a:pt x="17777" y="695020"/>
                </a:cubicBezTo>
                <a:cubicBezTo>
                  <a:pt x="15953" y="636674"/>
                  <a:pt x="13219" y="606134"/>
                  <a:pt x="9572" y="603399"/>
                </a:cubicBezTo>
                <a:cubicBezTo>
                  <a:pt x="9572" y="599753"/>
                  <a:pt x="11395" y="597929"/>
                  <a:pt x="15042" y="597929"/>
                </a:cubicBezTo>
                <a:lnTo>
                  <a:pt x="10940" y="563743"/>
                </a:lnTo>
                <a:cubicBezTo>
                  <a:pt x="10940" y="553714"/>
                  <a:pt x="12763" y="545965"/>
                  <a:pt x="16409" y="540495"/>
                </a:cubicBezTo>
                <a:lnTo>
                  <a:pt x="12307" y="511779"/>
                </a:lnTo>
                <a:lnTo>
                  <a:pt x="13675" y="477592"/>
                </a:lnTo>
                <a:lnTo>
                  <a:pt x="20511" y="448875"/>
                </a:lnTo>
                <a:cubicBezTo>
                  <a:pt x="16865" y="443406"/>
                  <a:pt x="15042" y="437024"/>
                  <a:pt x="15042" y="429731"/>
                </a:cubicBezTo>
                <a:cubicBezTo>
                  <a:pt x="23247" y="410586"/>
                  <a:pt x="30540" y="401013"/>
                  <a:pt x="36922" y="401013"/>
                </a:cubicBezTo>
                <a:cubicBezTo>
                  <a:pt x="34186" y="394632"/>
                  <a:pt x="33274" y="368650"/>
                  <a:pt x="34186" y="323068"/>
                </a:cubicBezTo>
                <a:cubicBezTo>
                  <a:pt x="41480" y="323979"/>
                  <a:pt x="48773" y="318053"/>
                  <a:pt x="56066" y="305290"/>
                </a:cubicBezTo>
                <a:lnTo>
                  <a:pt x="67006" y="305290"/>
                </a:lnTo>
                <a:lnTo>
                  <a:pt x="67006" y="301188"/>
                </a:lnTo>
                <a:cubicBezTo>
                  <a:pt x="67006" y="297542"/>
                  <a:pt x="65182" y="295718"/>
                  <a:pt x="61536" y="295718"/>
                </a:cubicBezTo>
                <a:cubicBezTo>
                  <a:pt x="65182" y="290249"/>
                  <a:pt x="69285" y="275662"/>
                  <a:pt x="73843" y="251959"/>
                </a:cubicBezTo>
                <a:cubicBezTo>
                  <a:pt x="71108" y="234637"/>
                  <a:pt x="69741" y="221874"/>
                  <a:pt x="69741" y="213670"/>
                </a:cubicBezTo>
                <a:lnTo>
                  <a:pt x="80681" y="194525"/>
                </a:lnTo>
                <a:cubicBezTo>
                  <a:pt x="77945" y="188144"/>
                  <a:pt x="76578" y="183130"/>
                  <a:pt x="76578" y="179483"/>
                </a:cubicBezTo>
                <a:lnTo>
                  <a:pt x="102560" y="165808"/>
                </a:lnTo>
                <a:lnTo>
                  <a:pt x="113500" y="167176"/>
                </a:lnTo>
                <a:lnTo>
                  <a:pt x="113500" y="180850"/>
                </a:lnTo>
                <a:lnTo>
                  <a:pt x="124440" y="176748"/>
                </a:lnTo>
                <a:lnTo>
                  <a:pt x="129909" y="176748"/>
                </a:lnTo>
                <a:lnTo>
                  <a:pt x="128542" y="186320"/>
                </a:lnTo>
                <a:lnTo>
                  <a:pt x="139482" y="186320"/>
                </a:lnTo>
                <a:lnTo>
                  <a:pt x="139482" y="176748"/>
                </a:lnTo>
                <a:cubicBezTo>
                  <a:pt x="133101" y="176748"/>
                  <a:pt x="129909" y="175381"/>
                  <a:pt x="129909" y="172645"/>
                </a:cubicBezTo>
                <a:cubicBezTo>
                  <a:pt x="137203" y="161706"/>
                  <a:pt x="140849" y="153501"/>
                  <a:pt x="140849" y="148031"/>
                </a:cubicBezTo>
                <a:cubicBezTo>
                  <a:pt x="137203" y="141649"/>
                  <a:pt x="135379" y="137091"/>
                  <a:pt x="135379" y="134356"/>
                </a:cubicBezTo>
                <a:cubicBezTo>
                  <a:pt x="159083" y="121593"/>
                  <a:pt x="177316" y="115667"/>
                  <a:pt x="190079" y="116579"/>
                </a:cubicBezTo>
                <a:lnTo>
                  <a:pt x="194181" y="116579"/>
                </a:lnTo>
                <a:lnTo>
                  <a:pt x="199651" y="145297"/>
                </a:lnTo>
                <a:lnTo>
                  <a:pt x="203753" y="145297"/>
                </a:lnTo>
                <a:cubicBezTo>
                  <a:pt x="221987" y="138003"/>
                  <a:pt x="231102" y="132078"/>
                  <a:pt x="231102" y="127519"/>
                </a:cubicBezTo>
                <a:cubicBezTo>
                  <a:pt x="224721" y="118403"/>
                  <a:pt x="220163" y="97434"/>
                  <a:pt x="217428" y="64615"/>
                </a:cubicBezTo>
                <a:cubicBezTo>
                  <a:pt x="221075" y="64615"/>
                  <a:pt x="222897" y="62792"/>
                  <a:pt x="222897" y="59145"/>
                </a:cubicBezTo>
                <a:lnTo>
                  <a:pt x="211958" y="53675"/>
                </a:lnTo>
                <a:cubicBezTo>
                  <a:pt x="212870" y="49117"/>
                  <a:pt x="225633" y="36810"/>
                  <a:pt x="250247" y="16754"/>
                </a:cubicBezTo>
                <a:cubicBezTo>
                  <a:pt x="257996" y="16982"/>
                  <a:pt x="265317" y="22224"/>
                  <a:pt x="272212" y="32480"/>
                </a:cubicBezTo>
                <a:lnTo>
                  <a:pt x="278850" y="48154"/>
                </a:lnTo>
                <a:lnTo>
                  <a:pt x="287510" y="36180"/>
                </a:lnTo>
                <a:cubicBezTo>
                  <a:pt x="302781" y="20910"/>
                  <a:pt x="319987" y="14643"/>
                  <a:pt x="339132" y="17377"/>
                </a:cubicBezTo>
                <a:cubicBezTo>
                  <a:pt x="344601" y="21936"/>
                  <a:pt x="348705" y="24215"/>
                  <a:pt x="351439" y="24215"/>
                </a:cubicBezTo>
                <a:lnTo>
                  <a:pt x="381524" y="22847"/>
                </a:lnTo>
                <a:lnTo>
                  <a:pt x="380156" y="28318"/>
                </a:lnTo>
                <a:cubicBezTo>
                  <a:pt x="395654" y="23759"/>
                  <a:pt x="405683" y="21480"/>
                  <a:pt x="410241" y="21480"/>
                </a:cubicBezTo>
                <a:cubicBezTo>
                  <a:pt x="410241" y="26950"/>
                  <a:pt x="414343" y="33332"/>
                  <a:pt x="422548" y="40625"/>
                </a:cubicBezTo>
                <a:cubicBezTo>
                  <a:pt x="438046" y="38801"/>
                  <a:pt x="448986" y="38345"/>
                  <a:pt x="455367" y="39257"/>
                </a:cubicBezTo>
                <a:lnTo>
                  <a:pt x="455367" y="42595"/>
                </a:lnTo>
                <a:lnTo>
                  <a:pt x="506438" y="19430"/>
                </a:lnTo>
                <a:cubicBezTo>
                  <a:pt x="552980" y="4159"/>
                  <a:pt x="605427" y="-2108"/>
                  <a:pt x="663779" y="627"/>
                </a:cubicBezTo>
                <a:cubicBezTo>
                  <a:pt x="680450" y="5186"/>
                  <a:pt x="692957" y="7464"/>
                  <a:pt x="701291" y="7464"/>
                </a:cubicBezTo>
                <a:lnTo>
                  <a:pt x="792988" y="6096"/>
                </a:lnTo>
                <a:lnTo>
                  <a:pt x="788820" y="11567"/>
                </a:lnTo>
                <a:cubicBezTo>
                  <a:pt x="836056" y="7008"/>
                  <a:pt x="866622" y="4730"/>
                  <a:pt x="880515" y="4730"/>
                </a:cubicBezTo>
                <a:cubicBezTo>
                  <a:pt x="880515" y="10199"/>
                  <a:pt x="893017" y="16581"/>
                  <a:pt x="918026" y="23874"/>
                </a:cubicBezTo>
                <a:cubicBezTo>
                  <a:pt x="965265" y="22051"/>
                  <a:pt x="998607" y="21595"/>
                  <a:pt x="1018058" y="22507"/>
                </a:cubicBezTo>
                <a:lnTo>
                  <a:pt x="1018058" y="27976"/>
                </a:lnTo>
                <a:cubicBezTo>
                  <a:pt x="1034729" y="25241"/>
                  <a:pt x="1047233" y="23874"/>
                  <a:pt x="1055570" y="23874"/>
                </a:cubicBezTo>
                <a:lnTo>
                  <a:pt x="1105584" y="32078"/>
                </a:lnTo>
                <a:cubicBezTo>
                  <a:pt x="1113921" y="32078"/>
                  <a:pt x="1119480" y="30256"/>
                  <a:pt x="1122258" y="26609"/>
                </a:cubicBezTo>
                <a:cubicBezTo>
                  <a:pt x="1205616" y="38460"/>
                  <a:pt x="1263967" y="44841"/>
                  <a:pt x="1297311" y="45753"/>
                </a:cubicBezTo>
                <a:cubicBezTo>
                  <a:pt x="1297311" y="39372"/>
                  <a:pt x="1307038" y="36182"/>
                  <a:pt x="1326488" y="36182"/>
                </a:cubicBezTo>
                <a:cubicBezTo>
                  <a:pt x="1343160" y="37093"/>
                  <a:pt x="1350108" y="43019"/>
                  <a:pt x="1347328" y="53958"/>
                </a:cubicBezTo>
                <a:lnTo>
                  <a:pt x="1345853" y="59766"/>
                </a:lnTo>
                <a:lnTo>
                  <a:pt x="1350419" y="59311"/>
                </a:lnTo>
                <a:lnTo>
                  <a:pt x="1350419" y="56815"/>
                </a:lnTo>
                <a:cubicBezTo>
                  <a:pt x="1348144" y="47661"/>
                  <a:pt x="1348144" y="40170"/>
                  <a:pt x="1350419" y="34345"/>
                </a:cubicBezTo>
                <a:lnTo>
                  <a:pt x="1360674" y="34345"/>
                </a:lnTo>
                <a:lnTo>
                  <a:pt x="1353838" y="29352"/>
                </a:lnTo>
                <a:lnTo>
                  <a:pt x="1353838" y="24359"/>
                </a:lnTo>
                <a:lnTo>
                  <a:pt x="1377760" y="24982"/>
                </a:lnTo>
                <a:cubicBezTo>
                  <a:pt x="1375482" y="29144"/>
                  <a:pt x="1381175" y="39339"/>
                  <a:pt x="1394847" y="55566"/>
                </a:cubicBezTo>
                <a:lnTo>
                  <a:pt x="1405098" y="55566"/>
                </a:lnTo>
                <a:lnTo>
                  <a:pt x="1405098" y="50573"/>
                </a:lnTo>
                <a:cubicBezTo>
                  <a:pt x="1405098" y="39339"/>
                  <a:pt x="1406237" y="30184"/>
                  <a:pt x="1408515" y="23110"/>
                </a:cubicBezTo>
                <a:lnTo>
                  <a:pt x="1429018" y="21238"/>
                </a:lnTo>
                <a:cubicBezTo>
                  <a:pt x="1429018" y="22902"/>
                  <a:pt x="1432435" y="23734"/>
                  <a:pt x="1439271" y="23734"/>
                </a:cubicBezTo>
                <a:cubicBezTo>
                  <a:pt x="1446104" y="7506"/>
                  <a:pt x="1457497" y="-400"/>
                  <a:pt x="1473444" y="1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endParaRPr lang="en-US" dirty="0"/>
          </a:p>
          <a:p>
            <a:r>
              <a:rPr lang="en-US" dirty="0"/>
              <a:t>Cool framed pictures are added here!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975610" y="611574"/>
            <a:ext cx="8816340" cy="3757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B9D9EB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more information here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975610" y="264637"/>
            <a:ext cx="8816340" cy="406482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2400" b="1">
                <a:solidFill>
                  <a:schemeClr val="accent6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26142" y="173147"/>
            <a:ext cx="7518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0" spc="-50" baseline="0" dirty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rPr>
              <a:t>CISV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34163" y="720938"/>
            <a:ext cx="1822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spc="-30" baseline="0" dirty="0">
                <a:solidFill>
                  <a:srgbClr val="F68426"/>
                </a:solidFill>
                <a:latin typeface="Overpass Light" charset="0"/>
                <a:ea typeface="Overpass Light" charset="0"/>
                <a:cs typeface="Overpass Light" charset="0"/>
              </a:rPr>
              <a:t>Building global friendship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1" y="479236"/>
            <a:ext cx="2757488" cy="273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0" baseline="0">
                <a:solidFill>
                  <a:srgbClr val="0072CE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  <a:lvl2pPr marL="457200" indent="0">
              <a:buNone/>
              <a:defRPr sz="2100" b="1" i="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2pPr>
          </a:lstStyle>
          <a:p>
            <a:pPr lvl="0"/>
            <a:r>
              <a:rPr lang="en-US" dirty="0"/>
              <a:t>Your Chapter here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851663" y="171271"/>
            <a:ext cx="2123946" cy="3074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100" b="1" i="0" spc="-5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Your NA here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&amp; Multiple Pictures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04800" y="1403498"/>
            <a:ext cx="6153150" cy="454197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509E2F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800100" indent="-342900">
              <a:buClr>
                <a:srgbClr val="509E2F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2pPr>
            <a:lvl3pPr marL="1257300" indent="-342900">
              <a:buClr>
                <a:srgbClr val="509E2F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3pPr>
            <a:lvl4pPr marL="1657350" indent="-285750">
              <a:buClr>
                <a:srgbClr val="509E2F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5pPr>
          </a:lstStyle>
          <a:p>
            <a:pPr lvl="0"/>
            <a:r>
              <a:rPr lang="en-US" dirty="0"/>
              <a:t>Your text comes here</a:t>
            </a:r>
          </a:p>
          <a:p>
            <a:pPr lvl="1"/>
            <a:r>
              <a:rPr lang="en-US" dirty="0"/>
              <a:t>And here</a:t>
            </a:r>
          </a:p>
          <a:p>
            <a:pPr lvl="2"/>
            <a:r>
              <a:rPr lang="en-US" dirty="0"/>
              <a:t>And here</a:t>
            </a:r>
          </a:p>
          <a:p>
            <a:pPr lvl="3"/>
            <a:r>
              <a:rPr lang="en-US" dirty="0"/>
              <a:t>Feel free to add any files in here too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9" b="41246"/>
          <a:stretch/>
        </p:blipFill>
        <p:spPr>
          <a:xfrm>
            <a:off x="0" y="6180667"/>
            <a:ext cx="12192000" cy="677333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 rot="21116810">
            <a:off x="7027275" y="1399724"/>
            <a:ext cx="1788538" cy="1994342"/>
          </a:xfrm>
          <a:custGeom>
            <a:avLst/>
            <a:gdLst>
              <a:gd name="connsiteX0" fmla="*/ 441694 w 2020646"/>
              <a:gd name="connsiteY0" fmla="*/ 2268981 h 2324021"/>
              <a:gd name="connsiteX1" fmla="*/ 452633 w 2020646"/>
              <a:gd name="connsiteY1" fmla="*/ 2268981 h 2324021"/>
              <a:gd name="connsiteX2" fmla="*/ 445796 w 2020646"/>
              <a:gd name="connsiteY2" fmla="*/ 2307271 h 2324021"/>
              <a:gd name="connsiteX3" fmla="*/ 436224 w 2020646"/>
              <a:gd name="connsiteY3" fmla="*/ 2297699 h 2324021"/>
              <a:gd name="connsiteX4" fmla="*/ 437591 w 2020646"/>
              <a:gd name="connsiteY4" fmla="*/ 2244367 h 2324021"/>
              <a:gd name="connsiteX5" fmla="*/ 447163 w 2020646"/>
              <a:gd name="connsiteY5" fmla="*/ 2253939 h 2324021"/>
              <a:gd name="connsiteX6" fmla="*/ 437591 w 2020646"/>
              <a:gd name="connsiteY6" fmla="*/ 2253939 h 2324021"/>
              <a:gd name="connsiteX7" fmla="*/ 1691595 w 2020646"/>
              <a:gd name="connsiteY7" fmla="*/ 2233589 h 2324021"/>
              <a:gd name="connsiteX8" fmla="*/ 1695987 w 2020646"/>
              <a:gd name="connsiteY8" fmla="*/ 2233589 h 2324021"/>
              <a:gd name="connsiteX9" fmla="*/ 1695987 w 2020646"/>
              <a:gd name="connsiteY9" fmla="*/ 2243161 h 2324021"/>
              <a:gd name="connsiteX10" fmla="*/ 1691595 w 2020646"/>
              <a:gd name="connsiteY10" fmla="*/ 2241794 h 2324021"/>
              <a:gd name="connsiteX11" fmla="*/ 1690497 w 2020646"/>
              <a:gd name="connsiteY11" fmla="*/ 2203505 h 2324021"/>
              <a:gd name="connsiteX12" fmla="*/ 1690497 w 2020646"/>
              <a:gd name="connsiteY12" fmla="*/ 2213077 h 2324021"/>
              <a:gd name="connsiteX13" fmla="*/ 1694890 w 2020646"/>
              <a:gd name="connsiteY13" fmla="*/ 2213077 h 2324021"/>
              <a:gd name="connsiteX14" fmla="*/ 1694890 w 2020646"/>
              <a:gd name="connsiteY14" fmla="*/ 2204872 h 2324021"/>
              <a:gd name="connsiteX15" fmla="*/ 159102 w 2020646"/>
              <a:gd name="connsiteY15" fmla="*/ 2154705 h 2324021"/>
              <a:gd name="connsiteX16" fmla="*/ 184110 w 2020646"/>
              <a:gd name="connsiteY16" fmla="*/ 2154705 h 2324021"/>
              <a:gd name="connsiteX17" fmla="*/ 184110 w 2020646"/>
              <a:gd name="connsiteY17" fmla="*/ 2158345 h 2324021"/>
              <a:gd name="connsiteX18" fmla="*/ 154936 w 2020646"/>
              <a:gd name="connsiteY18" fmla="*/ 2158345 h 2324021"/>
              <a:gd name="connsiteX19" fmla="*/ 246631 w 2020646"/>
              <a:gd name="connsiteY19" fmla="*/ 2153795 h 2324021"/>
              <a:gd name="connsiteX20" fmla="*/ 246631 w 2020646"/>
              <a:gd name="connsiteY20" fmla="*/ 2157436 h 2324021"/>
              <a:gd name="connsiteX21" fmla="*/ 271639 w 2020646"/>
              <a:gd name="connsiteY21" fmla="*/ 2157436 h 2324021"/>
              <a:gd name="connsiteX22" fmla="*/ 275805 w 2020646"/>
              <a:gd name="connsiteY22" fmla="*/ 2153795 h 2324021"/>
              <a:gd name="connsiteX23" fmla="*/ 1889039 w 2020646"/>
              <a:gd name="connsiteY23" fmla="*/ 2022833 h 2324021"/>
              <a:gd name="connsiteX24" fmla="*/ 1888093 w 2020646"/>
              <a:gd name="connsiteY24" fmla="*/ 2023996 h 2324021"/>
              <a:gd name="connsiteX25" fmla="*/ 1889348 w 2020646"/>
              <a:gd name="connsiteY25" fmla="*/ 2024064 h 2324021"/>
              <a:gd name="connsiteX26" fmla="*/ 16409 w 2020646"/>
              <a:gd name="connsiteY26" fmla="*/ 1515504 h 2324021"/>
              <a:gd name="connsiteX27" fmla="*/ 16409 w 2020646"/>
              <a:gd name="connsiteY27" fmla="*/ 1525076 h 2324021"/>
              <a:gd name="connsiteX28" fmla="*/ 27349 w 2020646"/>
              <a:gd name="connsiteY28" fmla="*/ 1516872 h 2324021"/>
              <a:gd name="connsiteX29" fmla="*/ 112133 w 2020646"/>
              <a:gd name="connsiteY29" fmla="*/ 205465 h 2324021"/>
              <a:gd name="connsiteX30" fmla="*/ 112133 w 2020646"/>
              <a:gd name="connsiteY30" fmla="*/ 215038 h 2324021"/>
              <a:gd name="connsiteX31" fmla="*/ 117602 w 2020646"/>
              <a:gd name="connsiteY31" fmla="*/ 215038 h 2324021"/>
              <a:gd name="connsiteX32" fmla="*/ 117602 w 2020646"/>
              <a:gd name="connsiteY32" fmla="*/ 205465 h 2324021"/>
              <a:gd name="connsiteX33" fmla="*/ 187343 w 2020646"/>
              <a:gd name="connsiteY33" fmla="*/ 183586 h 2324021"/>
              <a:gd name="connsiteX34" fmla="*/ 187343 w 2020646"/>
              <a:gd name="connsiteY34" fmla="*/ 193158 h 2324021"/>
              <a:gd name="connsiteX35" fmla="*/ 192813 w 2020646"/>
              <a:gd name="connsiteY35" fmla="*/ 193158 h 2324021"/>
              <a:gd name="connsiteX36" fmla="*/ 192813 w 2020646"/>
              <a:gd name="connsiteY36" fmla="*/ 183586 h 2324021"/>
              <a:gd name="connsiteX37" fmla="*/ 236572 w 2020646"/>
              <a:gd name="connsiteY37" fmla="*/ 146663 h 2324021"/>
              <a:gd name="connsiteX38" fmla="*/ 203753 w 2020646"/>
              <a:gd name="connsiteY38" fmla="*/ 150766 h 2324021"/>
              <a:gd name="connsiteX39" fmla="*/ 203753 w 2020646"/>
              <a:gd name="connsiteY39" fmla="*/ 164441 h 2324021"/>
              <a:gd name="connsiteX40" fmla="*/ 224265 w 2020646"/>
              <a:gd name="connsiteY40" fmla="*/ 165808 h 2324021"/>
              <a:gd name="connsiteX41" fmla="*/ 236572 w 2020646"/>
              <a:gd name="connsiteY41" fmla="*/ 146663 h 2324021"/>
              <a:gd name="connsiteX42" fmla="*/ 1716070 w 2020646"/>
              <a:gd name="connsiteY42" fmla="*/ 114237 h 2324021"/>
              <a:gd name="connsiteX43" fmla="*/ 1712655 w 2020646"/>
              <a:gd name="connsiteY43" fmla="*/ 116734 h 2324021"/>
              <a:gd name="connsiteX44" fmla="*/ 1736574 w 2020646"/>
              <a:gd name="connsiteY44" fmla="*/ 116734 h 2324021"/>
              <a:gd name="connsiteX45" fmla="*/ 1736574 w 2020646"/>
              <a:gd name="connsiteY45" fmla="*/ 114237 h 2324021"/>
              <a:gd name="connsiteX46" fmla="*/ 1787834 w 2020646"/>
              <a:gd name="connsiteY46" fmla="*/ 113613 h 2324021"/>
              <a:gd name="connsiteX47" fmla="*/ 1811753 w 2020646"/>
              <a:gd name="connsiteY47" fmla="*/ 113613 h 2324021"/>
              <a:gd name="connsiteX48" fmla="*/ 1808338 w 2020646"/>
              <a:gd name="connsiteY48" fmla="*/ 116110 h 2324021"/>
              <a:gd name="connsiteX49" fmla="*/ 1787834 w 2020646"/>
              <a:gd name="connsiteY49" fmla="*/ 116110 h 2324021"/>
              <a:gd name="connsiteX50" fmla="*/ 1473444 w 2020646"/>
              <a:gd name="connsiteY50" fmla="*/ 16 h 2324021"/>
              <a:gd name="connsiteX51" fmla="*/ 1483695 w 2020646"/>
              <a:gd name="connsiteY51" fmla="*/ 17493 h 2324021"/>
              <a:gd name="connsiteX52" fmla="*/ 1493947 w 2020646"/>
              <a:gd name="connsiteY52" fmla="*/ 18117 h 2324021"/>
              <a:gd name="connsiteX53" fmla="*/ 1517868 w 2020646"/>
              <a:gd name="connsiteY53" fmla="*/ 16244 h 2324021"/>
              <a:gd name="connsiteX54" fmla="*/ 1575962 w 2020646"/>
              <a:gd name="connsiteY54" fmla="*/ 70546 h 2324021"/>
              <a:gd name="connsiteX55" fmla="*/ 1586215 w 2020646"/>
              <a:gd name="connsiteY55" fmla="*/ 70546 h 2324021"/>
              <a:gd name="connsiteX56" fmla="*/ 1586215 w 2020646"/>
              <a:gd name="connsiteY56" fmla="*/ 53070 h 2324021"/>
              <a:gd name="connsiteX57" fmla="*/ 1593048 w 2020646"/>
              <a:gd name="connsiteY57" fmla="*/ 33097 h 2324021"/>
              <a:gd name="connsiteX58" fmla="*/ 1613553 w 2020646"/>
              <a:gd name="connsiteY58" fmla="*/ 33721 h 2324021"/>
              <a:gd name="connsiteX59" fmla="*/ 1651141 w 2020646"/>
              <a:gd name="connsiteY59" fmla="*/ 69923 h 2324021"/>
              <a:gd name="connsiteX60" fmla="*/ 1637472 w 2020646"/>
              <a:gd name="connsiteY60" fmla="*/ 76788 h 2324021"/>
              <a:gd name="connsiteX61" fmla="*/ 1668227 w 2020646"/>
              <a:gd name="connsiteY61" fmla="*/ 98009 h 2324021"/>
              <a:gd name="connsiteX62" fmla="*/ 1702401 w 2020646"/>
              <a:gd name="connsiteY62" fmla="*/ 96137 h 2324021"/>
              <a:gd name="connsiteX63" fmla="*/ 1709237 w 2020646"/>
              <a:gd name="connsiteY63" fmla="*/ 106123 h 2324021"/>
              <a:gd name="connsiteX64" fmla="*/ 1729738 w 2020646"/>
              <a:gd name="connsiteY64" fmla="*/ 106747 h 2324021"/>
              <a:gd name="connsiteX65" fmla="*/ 1753661 w 2020646"/>
              <a:gd name="connsiteY65" fmla="*/ 97385 h 2324021"/>
              <a:gd name="connsiteX66" fmla="*/ 1828841 w 2020646"/>
              <a:gd name="connsiteY66" fmla="*/ 144196 h 2324021"/>
              <a:gd name="connsiteX67" fmla="*/ 1866432 w 2020646"/>
              <a:gd name="connsiteY67" fmla="*/ 175405 h 2324021"/>
              <a:gd name="connsiteX68" fmla="*/ 1849344 w 2020646"/>
              <a:gd name="connsiteY68" fmla="*/ 187888 h 2324021"/>
              <a:gd name="connsiteX69" fmla="*/ 1876682 w 2020646"/>
              <a:gd name="connsiteY69" fmla="*/ 225962 h 2324021"/>
              <a:gd name="connsiteX70" fmla="*/ 1907438 w 2020646"/>
              <a:gd name="connsiteY70" fmla="*/ 274645 h 2324021"/>
              <a:gd name="connsiteX71" fmla="*/ 1903689 w 2020646"/>
              <a:gd name="connsiteY71" fmla="*/ 275845 h 2324021"/>
              <a:gd name="connsiteX72" fmla="*/ 1914762 w 2020646"/>
              <a:gd name="connsiteY72" fmla="*/ 278159 h 2324021"/>
              <a:gd name="connsiteX73" fmla="*/ 1923418 w 2020646"/>
              <a:gd name="connsiteY73" fmla="*/ 265951 h 2324021"/>
              <a:gd name="connsiteX74" fmla="*/ 1931886 w 2020646"/>
              <a:gd name="connsiteY74" fmla="*/ 286724 h 2324021"/>
              <a:gd name="connsiteX75" fmla="*/ 1932046 w 2020646"/>
              <a:gd name="connsiteY75" fmla="*/ 306490 h 2324021"/>
              <a:gd name="connsiteX76" fmla="*/ 1939023 w 2020646"/>
              <a:gd name="connsiteY76" fmla="*/ 325730 h 2324021"/>
              <a:gd name="connsiteX77" fmla="*/ 1946932 w 2020646"/>
              <a:gd name="connsiteY77" fmla="*/ 370479 h 2324021"/>
              <a:gd name="connsiteX78" fmla="*/ 1950889 w 2020646"/>
              <a:gd name="connsiteY78" fmla="*/ 369641 h 2324021"/>
              <a:gd name="connsiteX79" fmla="*/ 1956784 w 2020646"/>
              <a:gd name="connsiteY79" fmla="*/ 357498 h 2324021"/>
              <a:gd name="connsiteX80" fmla="*/ 1969892 w 2020646"/>
              <a:gd name="connsiteY80" fmla="*/ 379717 h 2324021"/>
              <a:gd name="connsiteX81" fmla="*/ 1964529 w 2020646"/>
              <a:gd name="connsiteY81" fmla="*/ 378279 h 2324021"/>
              <a:gd name="connsiteX82" fmla="*/ 1974908 w 2020646"/>
              <a:gd name="connsiteY82" fmla="*/ 461467 h 2324021"/>
              <a:gd name="connsiteX83" fmla="*/ 1980356 w 2020646"/>
              <a:gd name="connsiteY83" fmla="*/ 461956 h 2324021"/>
              <a:gd name="connsiteX84" fmla="*/ 1978397 w 2020646"/>
              <a:gd name="connsiteY84" fmla="*/ 468475 h 2324021"/>
              <a:gd name="connsiteX85" fmla="*/ 1972352 w 2020646"/>
              <a:gd name="connsiteY85" fmla="*/ 474627 h 2324021"/>
              <a:gd name="connsiteX86" fmla="*/ 1982652 w 2020646"/>
              <a:gd name="connsiteY86" fmla="*/ 482248 h 2324021"/>
              <a:gd name="connsiteX87" fmla="*/ 1974651 w 2020646"/>
              <a:gd name="connsiteY87" fmla="*/ 494919 h 2324021"/>
              <a:gd name="connsiteX88" fmla="*/ 1981457 w 2020646"/>
              <a:gd name="connsiteY88" fmla="*/ 526138 h 2324021"/>
              <a:gd name="connsiteX89" fmla="*/ 1958472 w 2020646"/>
              <a:gd name="connsiteY89" fmla="*/ 537464 h 2324021"/>
              <a:gd name="connsiteX90" fmla="*/ 1974220 w 2020646"/>
              <a:gd name="connsiteY90" fmla="*/ 545574 h 2324021"/>
              <a:gd name="connsiteX91" fmla="*/ 1970471 w 2020646"/>
              <a:gd name="connsiteY91" fmla="*/ 572018 h 2324021"/>
              <a:gd name="connsiteX92" fmla="*/ 1971771 w 2020646"/>
              <a:gd name="connsiteY92" fmla="*/ 579435 h 2324021"/>
              <a:gd name="connsiteX93" fmla="*/ 1972338 w 2020646"/>
              <a:gd name="connsiteY93" fmla="*/ 578635 h 2324021"/>
              <a:gd name="connsiteX94" fmla="*/ 1976081 w 2020646"/>
              <a:gd name="connsiteY94" fmla="*/ 591532 h 2324021"/>
              <a:gd name="connsiteX95" fmla="*/ 1973918 w 2020646"/>
              <a:gd name="connsiteY95" fmla="*/ 591700 h 2324021"/>
              <a:gd name="connsiteX96" fmla="*/ 1975918 w 2020646"/>
              <a:gd name="connsiteY96" fmla="*/ 603114 h 2324021"/>
              <a:gd name="connsiteX97" fmla="*/ 1967613 w 2020646"/>
              <a:gd name="connsiteY97" fmla="*/ 606988 h 2324021"/>
              <a:gd name="connsiteX98" fmla="*/ 1969372 w 2020646"/>
              <a:gd name="connsiteY98" fmla="*/ 637552 h 2324021"/>
              <a:gd name="connsiteX99" fmla="*/ 1971232 w 2020646"/>
              <a:gd name="connsiteY99" fmla="*/ 639995 h 2324021"/>
              <a:gd name="connsiteX100" fmla="*/ 1969670 w 2020646"/>
              <a:gd name="connsiteY100" fmla="*/ 642712 h 2324021"/>
              <a:gd name="connsiteX101" fmla="*/ 1971055 w 2020646"/>
              <a:gd name="connsiteY101" fmla="*/ 666760 h 2324021"/>
              <a:gd name="connsiteX102" fmla="*/ 1972933 w 2020646"/>
              <a:gd name="connsiteY102" fmla="*/ 666928 h 2324021"/>
              <a:gd name="connsiteX103" fmla="*/ 1972591 w 2020646"/>
              <a:gd name="connsiteY103" fmla="*/ 670724 h 2324021"/>
              <a:gd name="connsiteX104" fmla="*/ 1971336 w 2020646"/>
              <a:gd name="connsiteY104" fmla="*/ 671634 h 2324021"/>
              <a:gd name="connsiteX105" fmla="*/ 1972388 w 2020646"/>
              <a:gd name="connsiteY105" fmla="*/ 689892 h 2324021"/>
              <a:gd name="connsiteX106" fmla="*/ 1985162 w 2020646"/>
              <a:gd name="connsiteY106" fmla="*/ 744121 h 2324021"/>
              <a:gd name="connsiteX107" fmla="*/ 1985322 w 2020646"/>
              <a:gd name="connsiteY107" fmla="*/ 763888 h 2324021"/>
              <a:gd name="connsiteX108" fmla="*/ 1994519 w 2020646"/>
              <a:gd name="connsiteY108" fmla="*/ 776362 h 2324021"/>
              <a:gd name="connsiteX109" fmla="*/ 1995026 w 2020646"/>
              <a:gd name="connsiteY109" fmla="*/ 782917 h 2324021"/>
              <a:gd name="connsiteX110" fmla="*/ 1973280 w 2020646"/>
              <a:gd name="connsiteY110" fmla="*/ 820864 h 2324021"/>
              <a:gd name="connsiteX111" fmla="*/ 1982389 w 2020646"/>
              <a:gd name="connsiteY111" fmla="*/ 920706 h 2324021"/>
              <a:gd name="connsiteX112" fmla="*/ 1983912 w 2020646"/>
              <a:gd name="connsiteY112" fmla="*/ 940367 h 2324021"/>
              <a:gd name="connsiteX113" fmla="*/ 1975256 w 2020646"/>
              <a:gd name="connsiteY113" fmla="*/ 952576 h 2324021"/>
              <a:gd name="connsiteX114" fmla="*/ 1988135 w 2020646"/>
              <a:gd name="connsiteY114" fmla="*/ 1012566 h 2324021"/>
              <a:gd name="connsiteX115" fmla="*/ 1984747 w 2020646"/>
              <a:gd name="connsiteY115" fmla="*/ 1057332 h 2324021"/>
              <a:gd name="connsiteX116" fmla="*/ 1993508 w 2020646"/>
              <a:gd name="connsiteY116" fmla="*/ 1170386 h 2324021"/>
              <a:gd name="connsiteX117" fmla="*/ 1989291 w 2020646"/>
              <a:gd name="connsiteY117" fmla="*/ 1169065 h 2324021"/>
              <a:gd name="connsiteX118" fmla="*/ 1993667 w 2020646"/>
              <a:gd name="connsiteY118" fmla="*/ 1190153 h 2324021"/>
              <a:gd name="connsiteX119" fmla="*/ 2011759 w 2020646"/>
              <a:gd name="connsiteY119" fmla="*/ 1388197 h 2324021"/>
              <a:gd name="connsiteX120" fmla="*/ 2008718 w 2020646"/>
              <a:gd name="connsiteY120" fmla="*/ 1419750 h 2324021"/>
              <a:gd name="connsiteX121" fmla="*/ 2012113 w 2020646"/>
              <a:gd name="connsiteY121" fmla="*/ 1445861 h 2324021"/>
              <a:gd name="connsiteX122" fmla="*/ 2008531 w 2020646"/>
              <a:gd name="connsiteY122" fmla="*/ 1452732 h 2324021"/>
              <a:gd name="connsiteX123" fmla="*/ 2018688 w 2020646"/>
              <a:gd name="connsiteY123" fmla="*/ 1583809 h 2324021"/>
              <a:gd name="connsiteX124" fmla="*/ 2010034 w 2020646"/>
              <a:gd name="connsiteY124" fmla="*/ 1596017 h 2324021"/>
              <a:gd name="connsiteX125" fmla="*/ 2009178 w 2020646"/>
              <a:gd name="connsiteY125" fmla="*/ 1602678 h 2324021"/>
              <a:gd name="connsiteX126" fmla="*/ 2018501 w 2020646"/>
              <a:gd name="connsiteY126" fmla="*/ 1616790 h 2324021"/>
              <a:gd name="connsiteX127" fmla="*/ 2014224 w 2020646"/>
              <a:gd name="connsiteY127" fmla="*/ 1650087 h 2324021"/>
              <a:gd name="connsiteX128" fmla="*/ 2014577 w 2020646"/>
              <a:gd name="connsiteY128" fmla="*/ 1707751 h 2324021"/>
              <a:gd name="connsiteX129" fmla="*/ 2006906 w 2020646"/>
              <a:gd name="connsiteY129" fmla="*/ 1714939 h 2324021"/>
              <a:gd name="connsiteX130" fmla="*/ 2011156 w 2020646"/>
              <a:gd name="connsiteY130" fmla="*/ 1734388 h 2324021"/>
              <a:gd name="connsiteX131" fmla="*/ 2007099 w 2020646"/>
              <a:gd name="connsiteY131" fmla="*/ 1752835 h 2324021"/>
              <a:gd name="connsiteX132" fmla="*/ 2019784 w 2020646"/>
              <a:gd name="connsiteY132" fmla="*/ 1774929 h 2324021"/>
              <a:gd name="connsiteX133" fmla="*/ 2019944 w 2020646"/>
              <a:gd name="connsiteY133" fmla="*/ 1794695 h 2324021"/>
              <a:gd name="connsiteX134" fmla="*/ 2016394 w 2020646"/>
              <a:gd name="connsiteY134" fmla="*/ 1819695 h 2324021"/>
              <a:gd name="connsiteX135" fmla="*/ 2020646 w 2020646"/>
              <a:gd name="connsiteY135" fmla="*/ 1839145 h 2324021"/>
              <a:gd name="connsiteX136" fmla="*/ 2008568 w 2020646"/>
              <a:gd name="connsiteY136" fmla="*/ 1877991 h 2324021"/>
              <a:gd name="connsiteX137" fmla="*/ 1998898 w 2020646"/>
              <a:gd name="connsiteY137" fmla="*/ 1877094 h 2324021"/>
              <a:gd name="connsiteX138" fmla="*/ 1999246 w 2020646"/>
              <a:gd name="connsiteY138" fmla="*/ 1863879 h 2324021"/>
              <a:gd name="connsiteX139" fmla="*/ 1990939 w 2020646"/>
              <a:gd name="connsiteY139" fmla="*/ 1862876 h 2324021"/>
              <a:gd name="connsiteX140" fmla="*/ 1991446 w 2020646"/>
              <a:gd name="connsiteY140" fmla="*/ 1869429 h 2324021"/>
              <a:gd name="connsiteX141" fmla="*/ 1995824 w 2020646"/>
              <a:gd name="connsiteY141" fmla="*/ 1890519 h 2324021"/>
              <a:gd name="connsiteX142" fmla="*/ 1962381 w 2020646"/>
              <a:gd name="connsiteY142" fmla="*/ 1972230 h 2324021"/>
              <a:gd name="connsiteX143" fmla="*/ 1962888 w 2020646"/>
              <a:gd name="connsiteY143" fmla="*/ 1978783 h 2324021"/>
              <a:gd name="connsiteX144" fmla="*/ 1967460 w 2020646"/>
              <a:gd name="connsiteY144" fmla="*/ 2037768 h 2324021"/>
              <a:gd name="connsiteX145" fmla="*/ 1963369 w 2020646"/>
              <a:gd name="connsiteY145" fmla="*/ 2038085 h 2324021"/>
              <a:gd name="connsiteX146" fmla="*/ 1967112 w 2020646"/>
              <a:gd name="connsiteY146" fmla="*/ 2050981 h 2324021"/>
              <a:gd name="connsiteX147" fmla="*/ 1968128 w 2020646"/>
              <a:gd name="connsiteY147" fmla="*/ 2064089 h 2324021"/>
              <a:gd name="connsiteX148" fmla="*/ 1958456 w 2020646"/>
              <a:gd name="connsiteY148" fmla="*/ 2063191 h 2324021"/>
              <a:gd name="connsiteX149" fmla="*/ 1945418 w 2020646"/>
              <a:gd name="connsiteY149" fmla="*/ 1983433 h 2324021"/>
              <a:gd name="connsiteX150" fmla="*/ 1941328 w 2020646"/>
              <a:gd name="connsiteY150" fmla="*/ 1983750 h 2324021"/>
              <a:gd name="connsiteX151" fmla="*/ 1942344 w 2020646"/>
              <a:gd name="connsiteY151" fmla="*/ 1996859 h 2324021"/>
              <a:gd name="connsiteX152" fmla="*/ 1946567 w 2020646"/>
              <a:gd name="connsiteY152" fmla="*/ 2069057 h 2324021"/>
              <a:gd name="connsiteX153" fmla="*/ 1938769 w 2020646"/>
              <a:gd name="connsiteY153" fmla="*/ 2074606 h 2324021"/>
              <a:gd name="connsiteX154" fmla="*/ 1934170 w 2020646"/>
              <a:gd name="connsiteY154" fmla="*/ 2068368 h 2324021"/>
              <a:gd name="connsiteX155" fmla="*/ 1925360 w 2020646"/>
              <a:gd name="connsiteY155" fmla="*/ 2131687 h 2324021"/>
              <a:gd name="connsiteX156" fmla="*/ 1917716 w 2020646"/>
              <a:gd name="connsiteY156" fmla="*/ 2086127 h 2324021"/>
              <a:gd name="connsiteX157" fmla="*/ 1913499 w 2020646"/>
              <a:gd name="connsiteY157" fmla="*/ 2084805 h 2324021"/>
              <a:gd name="connsiteX158" fmla="*/ 1904336 w 2020646"/>
              <a:gd name="connsiteY158" fmla="*/ 2090461 h 2324021"/>
              <a:gd name="connsiteX159" fmla="*/ 1902469 w 2020646"/>
              <a:gd name="connsiteY159" fmla="*/ 2078552 h 2324021"/>
              <a:gd name="connsiteX160" fmla="*/ 1896225 w 2020646"/>
              <a:gd name="connsiteY160" fmla="*/ 2051476 h 2324021"/>
              <a:gd name="connsiteX161" fmla="*/ 1855484 w 2020646"/>
              <a:gd name="connsiteY161" fmla="*/ 2082584 h 2324021"/>
              <a:gd name="connsiteX162" fmla="*/ 1858461 w 2020646"/>
              <a:gd name="connsiteY162" fmla="*/ 2090004 h 2324021"/>
              <a:gd name="connsiteX163" fmla="*/ 1854071 w 2020646"/>
              <a:gd name="connsiteY163" fmla="*/ 2094107 h 2324021"/>
              <a:gd name="connsiteX164" fmla="*/ 1895787 w 2020646"/>
              <a:gd name="connsiteY164" fmla="*/ 2107782 h 2324021"/>
              <a:gd name="connsiteX165" fmla="*/ 1865049 w 2020646"/>
              <a:gd name="connsiteY165" fmla="*/ 2111884 h 2324021"/>
              <a:gd name="connsiteX166" fmla="*/ 1863951 w 2020646"/>
              <a:gd name="connsiteY166" fmla="*/ 2115986 h 2324021"/>
              <a:gd name="connsiteX167" fmla="*/ 1867245 w 2020646"/>
              <a:gd name="connsiteY167" fmla="*/ 2125559 h 2324021"/>
              <a:gd name="connsiteX168" fmla="*/ 1771735 w 2020646"/>
              <a:gd name="connsiteY168" fmla="*/ 2148806 h 2324021"/>
              <a:gd name="connsiteX169" fmla="*/ 1771735 w 2020646"/>
              <a:gd name="connsiteY169" fmla="*/ 2152909 h 2324021"/>
              <a:gd name="connsiteX170" fmla="*/ 1802473 w 2020646"/>
              <a:gd name="connsiteY170" fmla="*/ 2152909 h 2324021"/>
              <a:gd name="connsiteX171" fmla="*/ 1837604 w 2020646"/>
              <a:gd name="connsiteY171" fmla="*/ 2155643 h 2324021"/>
              <a:gd name="connsiteX172" fmla="*/ 1836506 w 2020646"/>
              <a:gd name="connsiteY172" fmla="*/ 2163848 h 2324021"/>
              <a:gd name="connsiteX173" fmla="*/ 1772833 w 2020646"/>
              <a:gd name="connsiteY173" fmla="*/ 2178890 h 2324021"/>
              <a:gd name="connsiteX174" fmla="*/ 1760758 w 2020646"/>
              <a:gd name="connsiteY174" fmla="*/ 2173420 h 2324021"/>
              <a:gd name="connsiteX175" fmla="*/ 1723432 w 2020646"/>
              <a:gd name="connsiteY175" fmla="*/ 2185727 h 2324021"/>
              <a:gd name="connsiteX176" fmla="*/ 1726725 w 2020646"/>
              <a:gd name="connsiteY176" fmla="*/ 2199402 h 2324021"/>
              <a:gd name="connsiteX177" fmla="*/ 1709161 w 2020646"/>
              <a:gd name="connsiteY177" fmla="*/ 2202137 h 2324021"/>
              <a:gd name="connsiteX178" fmla="*/ 1708063 w 2020646"/>
              <a:gd name="connsiteY178" fmla="*/ 2210342 h 2324021"/>
              <a:gd name="connsiteX179" fmla="*/ 1724530 w 2020646"/>
              <a:gd name="connsiteY179" fmla="*/ 2219914 h 2324021"/>
              <a:gd name="connsiteX180" fmla="*/ 1642194 w 2020646"/>
              <a:gd name="connsiteY180" fmla="*/ 2249999 h 2324021"/>
              <a:gd name="connsiteX181" fmla="*/ 1587304 w 2020646"/>
              <a:gd name="connsiteY181" fmla="*/ 2265041 h 2324021"/>
              <a:gd name="connsiteX182" fmla="*/ 1565348 w 2020646"/>
              <a:gd name="connsiteY182" fmla="*/ 2258204 h 2324021"/>
              <a:gd name="connsiteX183" fmla="*/ 1498381 w 2020646"/>
              <a:gd name="connsiteY183" fmla="*/ 2269143 h 2324021"/>
              <a:gd name="connsiteX184" fmla="*/ 1412753 w 2020646"/>
              <a:gd name="connsiteY184" fmla="*/ 2281450 h 2324021"/>
              <a:gd name="connsiteX185" fmla="*/ 1405068 w 2020646"/>
              <a:gd name="connsiteY185" fmla="*/ 2275981 h 2324021"/>
              <a:gd name="connsiteX186" fmla="*/ 1037303 w 2020646"/>
              <a:gd name="connsiteY186" fmla="*/ 2280083 h 2324021"/>
              <a:gd name="connsiteX187" fmla="*/ 1032911 w 2020646"/>
              <a:gd name="connsiteY187" fmla="*/ 2284186 h 2324021"/>
              <a:gd name="connsiteX188" fmla="*/ 1019738 w 2020646"/>
              <a:gd name="connsiteY188" fmla="*/ 2278716 h 2324021"/>
              <a:gd name="connsiteX189" fmla="*/ 869339 w 2020646"/>
              <a:gd name="connsiteY189" fmla="*/ 2280083 h 2324021"/>
              <a:gd name="connsiteX190" fmla="*/ 861654 w 2020646"/>
              <a:gd name="connsiteY190" fmla="*/ 2274613 h 2324021"/>
              <a:gd name="connsiteX191" fmla="*/ 839698 w 2020646"/>
              <a:gd name="connsiteY191" fmla="*/ 2275981 h 2324021"/>
              <a:gd name="connsiteX192" fmla="*/ 835307 w 2020646"/>
              <a:gd name="connsiteY192" fmla="*/ 2271879 h 2324021"/>
              <a:gd name="connsiteX193" fmla="*/ 728820 w 2020646"/>
              <a:gd name="connsiteY193" fmla="*/ 2273246 h 2324021"/>
              <a:gd name="connsiteX194" fmla="*/ 717613 w 2020646"/>
              <a:gd name="connsiteY194" fmla="*/ 2269523 h 2324021"/>
              <a:gd name="connsiteX195" fmla="*/ 717613 w 2020646"/>
              <a:gd name="connsiteY195" fmla="*/ 2273939 h 2324021"/>
              <a:gd name="connsiteX196" fmla="*/ 711528 w 2020646"/>
              <a:gd name="connsiteY196" fmla="*/ 2273939 h 2324021"/>
              <a:gd name="connsiteX197" fmla="*/ 711255 w 2020646"/>
              <a:gd name="connsiteY197" fmla="*/ 2275981 h 2324021"/>
              <a:gd name="connsiteX198" fmla="*/ 706931 w 2020646"/>
              <a:gd name="connsiteY198" fmla="*/ 2275531 h 2324021"/>
              <a:gd name="connsiteX199" fmla="*/ 713445 w 2020646"/>
              <a:gd name="connsiteY199" fmla="*/ 2281220 h 2324021"/>
              <a:gd name="connsiteX200" fmla="*/ 713445 w 2020646"/>
              <a:gd name="connsiteY200" fmla="*/ 2288503 h 2324021"/>
              <a:gd name="connsiteX201" fmla="*/ 684267 w 2020646"/>
              <a:gd name="connsiteY201" fmla="*/ 2287592 h 2324021"/>
              <a:gd name="connsiteX202" fmla="*/ 681142 w 2020646"/>
              <a:gd name="connsiteY202" fmla="*/ 2271891 h 2324021"/>
              <a:gd name="connsiteX203" fmla="*/ 675354 w 2020646"/>
              <a:gd name="connsiteY203" fmla="*/ 2262448 h 2324021"/>
              <a:gd name="connsiteX204" fmla="*/ 663432 w 2020646"/>
              <a:gd name="connsiteY204" fmla="*/ 2256067 h 2324021"/>
              <a:gd name="connsiteX205" fmla="*/ 650925 w 2020646"/>
              <a:gd name="connsiteY205" fmla="*/ 2244797 h 2324021"/>
              <a:gd name="connsiteX206" fmla="*/ 650925 w 2020646"/>
              <a:gd name="connsiteY206" fmla="*/ 2250275 h 2324021"/>
              <a:gd name="connsiteX207" fmla="*/ 646755 w 2020646"/>
              <a:gd name="connsiteY207" fmla="*/ 2290323 h 2324021"/>
              <a:gd name="connsiteX208" fmla="*/ 621750 w 2020646"/>
              <a:gd name="connsiteY208" fmla="*/ 2293053 h 2324021"/>
              <a:gd name="connsiteX209" fmla="*/ 609244 w 2020646"/>
              <a:gd name="connsiteY209" fmla="*/ 2289412 h 2324021"/>
              <a:gd name="connsiteX210" fmla="*/ 567564 w 2020646"/>
              <a:gd name="connsiteY210" fmla="*/ 2323999 h 2324021"/>
              <a:gd name="connsiteX211" fmla="*/ 555060 w 2020646"/>
              <a:gd name="connsiteY211" fmla="*/ 2298514 h 2324021"/>
              <a:gd name="connsiteX212" fmla="*/ 542558 w 2020646"/>
              <a:gd name="connsiteY212" fmla="*/ 2297604 h 2324021"/>
              <a:gd name="connsiteX213" fmla="*/ 513381 w 2020646"/>
              <a:gd name="connsiteY213" fmla="*/ 2300335 h 2324021"/>
              <a:gd name="connsiteX214" fmla="*/ 497751 w 2020646"/>
              <a:gd name="connsiteY214" fmla="*/ 2278262 h 2324021"/>
              <a:gd name="connsiteX215" fmla="*/ 496388 w 2020646"/>
              <a:gd name="connsiteY215" fmla="*/ 2276809 h 2324021"/>
              <a:gd name="connsiteX216" fmla="*/ 495021 w 2020646"/>
              <a:gd name="connsiteY216" fmla="*/ 2277493 h 2324021"/>
              <a:gd name="connsiteX217" fmla="*/ 490918 w 2020646"/>
              <a:gd name="connsiteY217" fmla="*/ 2272023 h 2324021"/>
              <a:gd name="connsiteX218" fmla="*/ 477243 w 2020646"/>
              <a:gd name="connsiteY218" fmla="*/ 2323987 h 2324021"/>
              <a:gd name="connsiteX219" fmla="*/ 473141 w 2020646"/>
              <a:gd name="connsiteY219" fmla="*/ 2285698 h 2324021"/>
              <a:gd name="connsiteX220" fmla="*/ 469039 w 2020646"/>
              <a:gd name="connsiteY220" fmla="*/ 2284330 h 2324021"/>
              <a:gd name="connsiteX221" fmla="*/ 459466 w 2020646"/>
              <a:gd name="connsiteY221" fmla="*/ 2288433 h 2324021"/>
              <a:gd name="connsiteX222" fmla="*/ 456839 w 2020646"/>
              <a:gd name="connsiteY222" fmla="*/ 2268497 h 2324021"/>
              <a:gd name="connsiteX223" fmla="*/ 448571 w 2020646"/>
              <a:gd name="connsiteY223" fmla="*/ 2227262 h 2324021"/>
              <a:gd name="connsiteX224" fmla="*/ 442526 w 2020646"/>
              <a:gd name="connsiteY224" fmla="*/ 2221148 h 2324021"/>
              <a:gd name="connsiteX225" fmla="*/ 431279 w 2020646"/>
              <a:gd name="connsiteY225" fmla="*/ 2221148 h 2324021"/>
              <a:gd name="connsiteX226" fmla="*/ 430020 w 2020646"/>
              <a:gd name="connsiteY226" fmla="*/ 2241307 h 2324021"/>
              <a:gd name="connsiteX227" fmla="*/ 430020 w 2020646"/>
              <a:gd name="connsiteY227" fmla="*/ 2246633 h 2324021"/>
              <a:gd name="connsiteX228" fmla="*/ 429594 w 2020646"/>
              <a:gd name="connsiteY228" fmla="*/ 2248121 h 2324021"/>
              <a:gd name="connsiteX229" fmla="*/ 429382 w 2020646"/>
              <a:gd name="connsiteY229" fmla="*/ 2251512 h 2324021"/>
              <a:gd name="connsiteX230" fmla="*/ 428658 w 2020646"/>
              <a:gd name="connsiteY230" fmla="*/ 2251390 h 2324021"/>
              <a:gd name="connsiteX231" fmla="*/ 421686 w 2020646"/>
              <a:gd name="connsiteY231" fmla="*/ 2275760 h 2324021"/>
              <a:gd name="connsiteX232" fmla="*/ 396677 w 2020646"/>
              <a:gd name="connsiteY232" fmla="*/ 2274850 h 2324021"/>
              <a:gd name="connsiteX233" fmla="*/ 395531 w 2020646"/>
              <a:gd name="connsiteY233" fmla="*/ 2272234 h 2324021"/>
              <a:gd name="connsiteX234" fmla="*/ 388362 w 2020646"/>
              <a:gd name="connsiteY234" fmla="*/ 2275819 h 2324021"/>
              <a:gd name="connsiteX235" fmla="*/ 384260 w 2020646"/>
              <a:gd name="connsiteY235" fmla="*/ 2266247 h 2324021"/>
              <a:gd name="connsiteX236" fmla="*/ 384260 w 2020646"/>
              <a:gd name="connsiteY236" fmla="*/ 2250842 h 2324021"/>
              <a:gd name="connsiteX237" fmla="*/ 350831 w 2020646"/>
              <a:gd name="connsiteY237" fmla="*/ 2222058 h 2324021"/>
              <a:gd name="connsiteX238" fmla="*/ 367502 w 2020646"/>
              <a:gd name="connsiteY238" fmla="*/ 2212047 h 2324021"/>
              <a:gd name="connsiteX239" fmla="*/ 329992 w 2020646"/>
              <a:gd name="connsiteY239" fmla="*/ 2181101 h 2324021"/>
              <a:gd name="connsiteX240" fmla="*/ 288311 w 2020646"/>
              <a:gd name="connsiteY240" fmla="*/ 2183831 h 2324021"/>
              <a:gd name="connsiteX241" fmla="*/ 279973 w 2020646"/>
              <a:gd name="connsiteY241" fmla="*/ 2169268 h 2324021"/>
              <a:gd name="connsiteX242" fmla="*/ 254968 w 2020646"/>
              <a:gd name="connsiteY242" fmla="*/ 2168358 h 2324021"/>
              <a:gd name="connsiteX243" fmla="*/ 225790 w 2020646"/>
              <a:gd name="connsiteY243" fmla="*/ 2182011 h 2324021"/>
              <a:gd name="connsiteX244" fmla="*/ 134096 w 2020646"/>
              <a:gd name="connsiteY244" fmla="*/ 2113747 h 2324021"/>
              <a:gd name="connsiteX245" fmla="*/ 88247 w 2020646"/>
              <a:gd name="connsiteY245" fmla="*/ 2068239 h 2324021"/>
              <a:gd name="connsiteX246" fmla="*/ 109087 w 2020646"/>
              <a:gd name="connsiteY246" fmla="*/ 2050034 h 2324021"/>
              <a:gd name="connsiteX247" fmla="*/ 75744 w 2020646"/>
              <a:gd name="connsiteY247" fmla="*/ 1994513 h 2324021"/>
              <a:gd name="connsiteX248" fmla="*/ 38232 w 2020646"/>
              <a:gd name="connsiteY248" fmla="*/ 1923519 h 2324021"/>
              <a:gd name="connsiteX249" fmla="*/ 54904 w 2020646"/>
              <a:gd name="connsiteY249" fmla="*/ 1917147 h 2324021"/>
              <a:gd name="connsiteX250" fmla="*/ 48106 w 2020646"/>
              <a:gd name="connsiteY250" fmla="*/ 1835492 h 2324021"/>
              <a:gd name="connsiteX251" fmla="*/ 38289 w 2020646"/>
              <a:gd name="connsiteY251" fmla="*/ 1835492 h 2324021"/>
              <a:gd name="connsiteX252" fmla="*/ 28717 w 2020646"/>
              <a:gd name="connsiteY252" fmla="*/ 1825920 h 2324021"/>
              <a:gd name="connsiteX253" fmla="*/ 28717 w 2020646"/>
              <a:gd name="connsiteY253" fmla="*/ 1814981 h 2324021"/>
              <a:gd name="connsiteX254" fmla="*/ 39656 w 2020646"/>
              <a:gd name="connsiteY254" fmla="*/ 1816348 h 2324021"/>
              <a:gd name="connsiteX255" fmla="*/ 47134 w 2020646"/>
              <a:gd name="connsiteY255" fmla="*/ 1823826 h 2324021"/>
              <a:gd name="connsiteX256" fmla="*/ 44766 w 2020646"/>
              <a:gd name="connsiteY256" fmla="*/ 1795377 h 2324021"/>
              <a:gd name="connsiteX257" fmla="*/ 28717 w 2020646"/>
              <a:gd name="connsiteY257" fmla="*/ 1805408 h 2324021"/>
              <a:gd name="connsiteX258" fmla="*/ 13675 w 2020646"/>
              <a:gd name="connsiteY258" fmla="*/ 1767119 h 2324021"/>
              <a:gd name="connsiteX259" fmla="*/ 25982 w 2020646"/>
              <a:gd name="connsiteY259" fmla="*/ 1747974 h 2324021"/>
              <a:gd name="connsiteX260" fmla="*/ 15042 w 2020646"/>
              <a:gd name="connsiteY260" fmla="*/ 1747974 h 2324021"/>
              <a:gd name="connsiteX261" fmla="*/ 20511 w 2020646"/>
              <a:gd name="connsiteY261" fmla="*/ 1723360 h 2324021"/>
              <a:gd name="connsiteX262" fmla="*/ 21879 w 2020646"/>
              <a:gd name="connsiteY262" fmla="*/ 1713788 h 2324021"/>
              <a:gd name="connsiteX263" fmla="*/ 10940 w 2020646"/>
              <a:gd name="connsiteY263" fmla="*/ 1713788 h 2324021"/>
              <a:gd name="connsiteX264" fmla="*/ 10940 w 2020646"/>
              <a:gd name="connsiteY264" fmla="*/ 1708317 h 2324021"/>
              <a:gd name="connsiteX265" fmla="*/ 21879 w 2020646"/>
              <a:gd name="connsiteY265" fmla="*/ 1694643 h 2324021"/>
              <a:gd name="connsiteX266" fmla="*/ 16409 w 2020646"/>
              <a:gd name="connsiteY266" fmla="*/ 1689173 h 2324021"/>
              <a:gd name="connsiteX267" fmla="*/ 21879 w 2020646"/>
              <a:gd name="connsiteY267" fmla="*/ 1679601 h 2324021"/>
              <a:gd name="connsiteX268" fmla="*/ 23247 w 2020646"/>
              <a:gd name="connsiteY268" fmla="*/ 1665926 h 2324021"/>
              <a:gd name="connsiteX269" fmla="*/ 17777 w 2020646"/>
              <a:gd name="connsiteY269" fmla="*/ 1660456 h 2324021"/>
              <a:gd name="connsiteX270" fmla="*/ 23247 w 2020646"/>
              <a:gd name="connsiteY270" fmla="*/ 1650883 h 2324021"/>
              <a:gd name="connsiteX271" fmla="*/ 19145 w 2020646"/>
              <a:gd name="connsiteY271" fmla="*/ 1607124 h 2324021"/>
              <a:gd name="connsiteX272" fmla="*/ 30084 w 2020646"/>
              <a:gd name="connsiteY272" fmla="*/ 1598920 h 2324021"/>
              <a:gd name="connsiteX273" fmla="*/ 20511 w 2020646"/>
              <a:gd name="connsiteY273" fmla="*/ 1593450 h 2324021"/>
              <a:gd name="connsiteX274" fmla="*/ 9572 w 2020646"/>
              <a:gd name="connsiteY274" fmla="*/ 1597552 h 2324021"/>
              <a:gd name="connsiteX275" fmla="*/ 4102 w 2020646"/>
              <a:gd name="connsiteY275" fmla="*/ 1587980 h 2324021"/>
              <a:gd name="connsiteX276" fmla="*/ 4102 w 2020646"/>
              <a:gd name="connsiteY276" fmla="*/ 1582510 h 2324021"/>
              <a:gd name="connsiteX277" fmla="*/ 20511 w 2020646"/>
              <a:gd name="connsiteY277" fmla="*/ 1564733 h 2324021"/>
              <a:gd name="connsiteX278" fmla="*/ 20511 w 2020646"/>
              <a:gd name="connsiteY278" fmla="*/ 1559263 h 2324021"/>
              <a:gd name="connsiteX279" fmla="*/ 1367 w 2020646"/>
              <a:gd name="connsiteY279" fmla="*/ 1519606 h 2324021"/>
              <a:gd name="connsiteX280" fmla="*/ 12307 w 2020646"/>
              <a:gd name="connsiteY280" fmla="*/ 1511401 h 2324021"/>
              <a:gd name="connsiteX281" fmla="*/ 12307 w 2020646"/>
              <a:gd name="connsiteY281" fmla="*/ 1505931 h 2324021"/>
              <a:gd name="connsiteX282" fmla="*/ 1367 w 2020646"/>
              <a:gd name="connsiteY282" fmla="*/ 1490890 h 2324021"/>
              <a:gd name="connsiteX283" fmla="*/ 17777 w 2020646"/>
              <a:gd name="connsiteY283" fmla="*/ 1477215 h 2324021"/>
              <a:gd name="connsiteX284" fmla="*/ 0 w 2020646"/>
              <a:gd name="connsiteY284" fmla="*/ 1408842 h 2324021"/>
              <a:gd name="connsiteX285" fmla="*/ 16409 w 2020646"/>
              <a:gd name="connsiteY285" fmla="*/ 1389697 h 2324021"/>
              <a:gd name="connsiteX286" fmla="*/ 5470 w 2020646"/>
              <a:gd name="connsiteY286" fmla="*/ 1376022 h 2324021"/>
              <a:gd name="connsiteX287" fmla="*/ 10940 w 2020646"/>
              <a:gd name="connsiteY287" fmla="*/ 1370552 h 2324021"/>
              <a:gd name="connsiteX288" fmla="*/ 1367 w 2020646"/>
              <a:gd name="connsiteY288" fmla="*/ 1336365 h 2324021"/>
              <a:gd name="connsiteX289" fmla="*/ 17777 w 2020646"/>
              <a:gd name="connsiteY289" fmla="*/ 1322690 h 2324021"/>
              <a:gd name="connsiteX290" fmla="*/ 4102 w 2020646"/>
              <a:gd name="connsiteY290" fmla="*/ 1259786 h 2324021"/>
              <a:gd name="connsiteX291" fmla="*/ 9572 w 2020646"/>
              <a:gd name="connsiteY291" fmla="*/ 1259786 h 2324021"/>
              <a:gd name="connsiteX292" fmla="*/ 4102 w 2020646"/>
              <a:gd name="connsiteY292" fmla="*/ 1250215 h 2324021"/>
              <a:gd name="connsiteX293" fmla="*/ 9572 w 2020646"/>
              <a:gd name="connsiteY293" fmla="*/ 1244744 h 2324021"/>
              <a:gd name="connsiteX294" fmla="*/ 5470 w 2020646"/>
              <a:gd name="connsiteY294" fmla="*/ 1235172 h 2324021"/>
              <a:gd name="connsiteX295" fmla="*/ 6838 w 2020646"/>
              <a:gd name="connsiteY295" fmla="*/ 1172268 h 2324021"/>
              <a:gd name="connsiteX296" fmla="*/ 12307 w 2020646"/>
              <a:gd name="connsiteY296" fmla="*/ 1168165 h 2324021"/>
              <a:gd name="connsiteX297" fmla="*/ 8204 w 2020646"/>
              <a:gd name="connsiteY297" fmla="*/ 1158594 h 2324021"/>
              <a:gd name="connsiteX298" fmla="*/ 9572 w 2020646"/>
              <a:gd name="connsiteY298" fmla="*/ 1080647 h 2324021"/>
              <a:gd name="connsiteX299" fmla="*/ 8204 w 2020646"/>
              <a:gd name="connsiteY299" fmla="*/ 994497 h 2324021"/>
              <a:gd name="connsiteX300" fmla="*/ 13675 w 2020646"/>
              <a:gd name="connsiteY300" fmla="*/ 969883 h 2324021"/>
              <a:gd name="connsiteX301" fmla="*/ 9572 w 2020646"/>
              <a:gd name="connsiteY301" fmla="*/ 916551 h 2324021"/>
              <a:gd name="connsiteX302" fmla="*/ 15042 w 2020646"/>
              <a:gd name="connsiteY302" fmla="*/ 906979 h 2324021"/>
              <a:gd name="connsiteX303" fmla="*/ 10940 w 2020646"/>
              <a:gd name="connsiteY303" fmla="*/ 893304 h 2324021"/>
              <a:gd name="connsiteX304" fmla="*/ 16409 w 2020646"/>
              <a:gd name="connsiteY304" fmla="*/ 887834 h 2324021"/>
              <a:gd name="connsiteX305" fmla="*/ 12307 w 2020646"/>
              <a:gd name="connsiteY305" fmla="*/ 863220 h 2324021"/>
              <a:gd name="connsiteX306" fmla="*/ 15042 w 2020646"/>
              <a:gd name="connsiteY306" fmla="*/ 771599 h 2324021"/>
              <a:gd name="connsiteX307" fmla="*/ 20511 w 2020646"/>
              <a:gd name="connsiteY307" fmla="*/ 767497 h 2324021"/>
              <a:gd name="connsiteX308" fmla="*/ 15042 w 2020646"/>
              <a:gd name="connsiteY308" fmla="*/ 757924 h 2324021"/>
              <a:gd name="connsiteX309" fmla="*/ 16409 w 2020646"/>
              <a:gd name="connsiteY309" fmla="*/ 723737 h 2324021"/>
              <a:gd name="connsiteX310" fmla="*/ 21879 w 2020646"/>
              <a:gd name="connsiteY310" fmla="*/ 714165 h 2324021"/>
              <a:gd name="connsiteX311" fmla="*/ 10940 w 2020646"/>
              <a:gd name="connsiteY311" fmla="*/ 708695 h 2324021"/>
              <a:gd name="connsiteX312" fmla="*/ 17777 w 2020646"/>
              <a:gd name="connsiteY312" fmla="*/ 695020 h 2324021"/>
              <a:gd name="connsiteX313" fmla="*/ 9572 w 2020646"/>
              <a:gd name="connsiteY313" fmla="*/ 603399 h 2324021"/>
              <a:gd name="connsiteX314" fmla="*/ 15042 w 2020646"/>
              <a:gd name="connsiteY314" fmla="*/ 597929 h 2324021"/>
              <a:gd name="connsiteX315" fmla="*/ 10940 w 2020646"/>
              <a:gd name="connsiteY315" fmla="*/ 563743 h 2324021"/>
              <a:gd name="connsiteX316" fmla="*/ 16409 w 2020646"/>
              <a:gd name="connsiteY316" fmla="*/ 540495 h 2324021"/>
              <a:gd name="connsiteX317" fmla="*/ 12307 w 2020646"/>
              <a:gd name="connsiteY317" fmla="*/ 511779 h 2324021"/>
              <a:gd name="connsiteX318" fmla="*/ 13675 w 2020646"/>
              <a:gd name="connsiteY318" fmla="*/ 477592 h 2324021"/>
              <a:gd name="connsiteX319" fmla="*/ 20511 w 2020646"/>
              <a:gd name="connsiteY319" fmla="*/ 448875 h 2324021"/>
              <a:gd name="connsiteX320" fmla="*/ 15042 w 2020646"/>
              <a:gd name="connsiteY320" fmla="*/ 429731 h 2324021"/>
              <a:gd name="connsiteX321" fmla="*/ 36922 w 2020646"/>
              <a:gd name="connsiteY321" fmla="*/ 401013 h 2324021"/>
              <a:gd name="connsiteX322" fmla="*/ 34186 w 2020646"/>
              <a:gd name="connsiteY322" fmla="*/ 323068 h 2324021"/>
              <a:gd name="connsiteX323" fmla="*/ 56066 w 2020646"/>
              <a:gd name="connsiteY323" fmla="*/ 305290 h 2324021"/>
              <a:gd name="connsiteX324" fmla="*/ 67006 w 2020646"/>
              <a:gd name="connsiteY324" fmla="*/ 305290 h 2324021"/>
              <a:gd name="connsiteX325" fmla="*/ 67006 w 2020646"/>
              <a:gd name="connsiteY325" fmla="*/ 301188 h 2324021"/>
              <a:gd name="connsiteX326" fmla="*/ 61536 w 2020646"/>
              <a:gd name="connsiteY326" fmla="*/ 295718 h 2324021"/>
              <a:gd name="connsiteX327" fmla="*/ 73843 w 2020646"/>
              <a:gd name="connsiteY327" fmla="*/ 251959 h 2324021"/>
              <a:gd name="connsiteX328" fmla="*/ 69741 w 2020646"/>
              <a:gd name="connsiteY328" fmla="*/ 213670 h 2324021"/>
              <a:gd name="connsiteX329" fmla="*/ 80681 w 2020646"/>
              <a:gd name="connsiteY329" fmla="*/ 194525 h 2324021"/>
              <a:gd name="connsiteX330" fmla="*/ 76578 w 2020646"/>
              <a:gd name="connsiteY330" fmla="*/ 179483 h 2324021"/>
              <a:gd name="connsiteX331" fmla="*/ 102560 w 2020646"/>
              <a:gd name="connsiteY331" fmla="*/ 165808 h 2324021"/>
              <a:gd name="connsiteX332" fmla="*/ 113500 w 2020646"/>
              <a:gd name="connsiteY332" fmla="*/ 167176 h 2324021"/>
              <a:gd name="connsiteX333" fmla="*/ 113500 w 2020646"/>
              <a:gd name="connsiteY333" fmla="*/ 180850 h 2324021"/>
              <a:gd name="connsiteX334" fmla="*/ 124440 w 2020646"/>
              <a:gd name="connsiteY334" fmla="*/ 176748 h 2324021"/>
              <a:gd name="connsiteX335" fmla="*/ 129909 w 2020646"/>
              <a:gd name="connsiteY335" fmla="*/ 176748 h 2324021"/>
              <a:gd name="connsiteX336" fmla="*/ 128542 w 2020646"/>
              <a:gd name="connsiteY336" fmla="*/ 186320 h 2324021"/>
              <a:gd name="connsiteX337" fmla="*/ 139482 w 2020646"/>
              <a:gd name="connsiteY337" fmla="*/ 186320 h 2324021"/>
              <a:gd name="connsiteX338" fmla="*/ 139482 w 2020646"/>
              <a:gd name="connsiteY338" fmla="*/ 176748 h 2324021"/>
              <a:gd name="connsiteX339" fmla="*/ 129909 w 2020646"/>
              <a:gd name="connsiteY339" fmla="*/ 172645 h 2324021"/>
              <a:gd name="connsiteX340" fmla="*/ 140849 w 2020646"/>
              <a:gd name="connsiteY340" fmla="*/ 148031 h 2324021"/>
              <a:gd name="connsiteX341" fmla="*/ 135379 w 2020646"/>
              <a:gd name="connsiteY341" fmla="*/ 134356 h 2324021"/>
              <a:gd name="connsiteX342" fmla="*/ 190079 w 2020646"/>
              <a:gd name="connsiteY342" fmla="*/ 116579 h 2324021"/>
              <a:gd name="connsiteX343" fmla="*/ 194181 w 2020646"/>
              <a:gd name="connsiteY343" fmla="*/ 116579 h 2324021"/>
              <a:gd name="connsiteX344" fmla="*/ 199651 w 2020646"/>
              <a:gd name="connsiteY344" fmla="*/ 145297 h 2324021"/>
              <a:gd name="connsiteX345" fmla="*/ 203753 w 2020646"/>
              <a:gd name="connsiteY345" fmla="*/ 145297 h 2324021"/>
              <a:gd name="connsiteX346" fmla="*/ 231102 w 2020646"/>
              <a:gd name="connsiteY346" fmla="*/ 127519 h 2324021"/>
              <a:gd name="connsiteX347" fmla="*/ 217428 w 2020646"/>
              <a:gd name="connsiteY347" fmla="*/ 64615 h 2324021"/>
              <a:gd name="connsiteX348" fmla="*/ 222897 w 2020646"/>
              <a:gd name="connsiteY348" fmla="*/ 59145 h 2324021"/>
              <a:gd name="connsiteX349" fmla="*/ 211958 w 2020646"/>
              <a:gd name="connsiteY349" fmla="*/ 53675 h 2324021"/>
              <a:gd name="connsiteX350" fmla="*/ 250247 w 2020646"/>
              <a:gd name="connsiteY350" fmla="*/ 16754 h 2324021"/>
              <a:gd name="connsiteX351" fmla="*/ 272212 w 2020646"/>
              <a:gd name="connsiteY351" fmla="*/ 32480 h 2324021"/>
              <a:gd name="connsiteX352" fmla="*/ 278850 w 2020646"/>
              <a:gd name="connsiteY352" fmla="*/ 48154 h 2324021"/>
              <a:gd name="connsiteX353" fmla="*/ 287510 w 2020646"/>
              <a:gd name="connsiteY353" fmla="*/ 36180 h 2324021"/>
              <a:gd name="connsiteX354" fmla="*/ 339132 w 2020646"/>
              <a:gd name="connsiteY354" fmla="*/ 17377 h 2324021"/>
              <a:gd name="connsiteX355" fmla="*/ 351439 w 2020646"/>
              <a:gd name="connsiteY355" fmla="*/ 24215 h 2324021"/>
              <a:gd name="connsiteX356" fmla="*/ 381524 w 2020646"/>
              <a:gd name="connsiteY356" fmla="*/ 22847 h 2324021"/>
              <a:gd name="connsiteX357" fmla="*/ 380156 w 2020646"/>
              <a:gd name="connsiteY357" fmla="*/ 28318 h 2324021"/>
              <a:gd name="connsiteX358" fmla="*/ 410241 w 2020646"/>
              <a:gd name="connsiteY358" fmla="*/ 21480 h 2324021"/>
              <a:gd name="connsiteX359" fmla="*/ 422548 w 2020646"/>
              <a:gd name="connsiteY359" fmla="*/ 40625 h 2324021"/>
              <a:gd name="connsiteX360" fmla="*/ 455367 w 2020646"/>
              <a:gd name="connsiteY360" fmla="*/ 39257 h 2324021"/>
              <a:gd name="connsiteX361" fmla="*/ 455367 w 2020646"/>
              <a:gd name="connsiteY361" fmla="*/ 42595 h 2324021"/>
              <a:gd name="connsiteX362" fmla="*/ 506438 w 2020646"/>
              <a:gd name="connsiteY362" fmla="*/ 19430 h 2324021"/>
              <a:gd name="connsiteX363" fmla="*/ 663779 w 2020646"/>
              <a:gd name="connsiteY363" fmla="*/ 627 h 2324021"/>
              <a:gd name="connsiteX364" fmla="*/ 701291 w 2020646"/>
              <a:gd name="connsiteY364" fmla="*/ 7464 h 2324021"/>
              <a:gd name="connsiteX365" fmla="*/ 792988 w 2020646"/>
              <a:gd name="connsiteY365" fmla="*/ 6096 h 2324021"/>
              <a:gd name="connsiteX366" fmla="*/ 788820 w 2020646"/>
              <a:gd name="connsiteY366" fmla="*/ 11567 h 2324021"/>
              <a:gd name="connsiteX367" fmla="*/ 880515 w 2020646"/>
              <a:gd name="connsiteY367" fmla="*/ 4730 h 2324021"/>
              <a:gd name="connsiteX368" fmla="*/ 918026 w 2020646"/>
              <a:gd name="connsiteY368" fmla="*/ 23874 h 2324021"/>
              <a:gd name="connsiteX369" fmla="*/ 1018058 w 2020646"/>
              <a:gd name="connsiteY369" fmla="*/ 22507 h 2324021"/>
              <a:gd name="connsiteX370" fmla="*/ 1018058 w 2020646"/>
              <a:gd name="connsiteY370" fmla="*/ 27976 h 2324021"/>
              <a:gd name="connsiteX371" fmla="*/ 1055570 w 2020646"/>
              <a:gd name="connsiteY371" fmla="*/ 23874 h 2324021"/>
              <a:gd name="connsiteX372" fmla="*/ 1105584 w 2020646"/>
              <a:gd name="connsiteY372" fmla="*/ 32078 h 2324021"/>
              <a:gd name="connsiteX373" fmla="*/ 1122258 w 2020646"/>
              <a:gd name="connsiteY373" fmla="*/ 26609 h 2324021"/>
              <a:gd name="connsiteX374" fmla="*/ 1297311 w 2020646"/>
              <a:gd name="connsiteY374" fmla="*/ 45753 h 2324021"/>
              <a:gd name="connsiteX375" fmla="*/ 1326488 w 2020646"/>
              <a:gd name="connsiteY375" fmla="*/ 36182 h 2324021"/>
              <a:gd name="connsiteX376" fmla="*/ 1347328 w 2020646"/>
              <a:gd name="connsiteY376" fmla="*/ 53958 h 2324021"/>
              <a:gd name="connsiteX377" fmla="*/ 1345853 w 2020646"/>
              <a:gd name="connsiteY377" fmla="*/ 59766 h 2324021"/>
              <a:gd name="connsiteX378" fmla="*/ 1350419 w 2020646"/>
              <a:gd name="connsiteY378" fmla="*/ 59311 h 2324021"/>
              <a:gd name="connsiteX379" fmla="*/ 1350419 w 2020646"/>
              <a:gd name="connsiteY379" fmla="*/ 56815 h 2324021"/>
              <a:gd name="connsiteX380" fmla="*/ 1350419 w 2020646"/>
              <a:gd name="connsiteY380" fmla="*/ 34345 h 2324021"/>
              <a:gd name="connsiteX381" fmla="*/ 1360674 w 2020646"/>
              <a:gd name="connsiteY381" fmla="*/ 34345 h 2324021"/>
              <a:gd name="connsiteX382" fmla="*/ 1353838 w 2020646"/>
              <a:gd name="connsiteY382" fmla="*/ 29352 h 2324021"/>
              <a:gd name="connsiteX383" fmla="*/ 1353838 w 2020646"/>
              <a:gd name="connsiteY383" fmla="*/ 24359 h 2324021"/>
              <a:gd name="connsiteX384" fmla="*/ 1377760 w 2020646"/>
              <a:gd name="connsiteY384" fmla="*/ 24982 h 2324021"/>
              <a:gd name="connsiteX385" fmla="*/ 1394847 w 2020646"/>
              <a:gd name="connsiteY385" fmla="*/ 55566 h 2324021"/>
              <a:gd name="connsiteX386" fmla="*/ 1405098 w 2020646"/>
              <a:gd name="connsiteY386" fmla="*/ 55566 h 2324021"/>
              <a:gd name="connsiteX387" fmla="*/ 1405098 w 2020646"/>
              <a:gd name="connsiteY387" fmla="*/ 50573 h 2324021"/>
              <a:gd name="connsiteX388" fmla="*/ 1408515 w 2020646"/>
              <a:gd name="connsiteY388" fmla="*/ 23110 h 2324021"/>
              <a:gd name="connsiteX389" fmla="*/ 1429018 w 2020646"/>
              <a:gd name="connsiteY389" fmla="*/ 21238 h 2324021"/>
              <a:gd name="connsiteX390" fmla="*/ 1439271 w 2020646"/>
              <a:gd name="connsiteY390" fmla="*/ 23734 h 2324021"/>
              <a:gd name="connsiteX391" fmla="*/ 1473444 w 2020646"/>
              <a:gd name="connsiteY391" fmla="*/ 16 h 232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</a:cxnLst>
            <a:rect l="l" t="t" r="r" b="b"/>
            <a:pathLst>
              <a:path w="2020646" h="2324021">
                <a:moveTo>
                  <a:pt x="441694" y="2268981"/>
                </a:moveTo>
                <a:lnTo>
                  <a:pt x="452633" y="2268981"/>
                </a:lnTo>
                <a:cubicBezTo>
                  <a:pt x="448075" y="2286302"/>
                  <a:pt x="445796" y="2299065"/>
                  <a:pt x="445796" y="2307271"/>
                </a:cubicBezTo>
                <a:cubicBezTo>
                  <a:pt x="438502" y="2307271"/>
                  <a:pt x="435312" y="2304080"/>
                  <a:pt x="436224" y="2297699"/>
                </a:cubicBezTo>
                <a:close/>
                <a:moveTo>
                  <a:pt x="437591" y="2244367"/>
                </a:moveTo>
                <a:cubicBezTo>
                  <a:pt x="444884" y="2245279"/>
                  <a:pt x="448075" y="2248469"/>
                  <a:pt x="447163" y="2253939"/>
                </a:cubicBezTo>
                <a:lnTo>
                  <a:pt x="437591" y="2253939"/>
                </a:lnTo>
                <a:close/>
                <a:moveTo>
                  <a:pt x="1691595" y="2233589"/>
                </a:moveTo>
                <a:lnTo>
                  <a:pt x="1695987" y="2233589"/>
                </a:lnTo>
                <a:lnTo>
                  <a:pt x="1695987" y="2243161"/>
                </a:lnTo>
                <a:lnTo>
                  <a:pt x="1691595" y="2241794"/>
                </a:lnTo>
                <a:close/>
                <a:moveTo>
                  <a:pt x="1690497" y="2203505"/>
                </a:moveTo>
                <a:lnTo>
                  <a:pt x="1690497" y="2213077"/>
                </a:lnTo>
                <a:lnTo>
                  <a:pt x="1694890" y="2213077"/>
                </a:lnTo>
                <a:lnTo>
                  <a:pt x="1694890" y="2204872"/>
                </a:lnTo>
                <a:close/>
                <a:moveTo>
                  <a:pt x="159102" y="2154705"/>
                </a:moveTo>
                <a:lnTo>
                  <a:pt x="184110" y="2154705"/>
                </a:lnTo>
                <a:lnTo>
                  <a:pt x="184110" y="2158345"/>
                </a:lnTo>
                <a:lnTo>
                  <a:pt x="154936" y="2158345"/>
                </a:lnTo>
                <a:close/>
                <a:moveTo>
                  <a:pt x="246631" y="2153795"/>
                </a:moveTo>
                <a:lnTo>
                  <a:pt x="246631" y="2157436"/>
                </a:lnTo>
                <a:lnTo>
                  <a:pt x="271639" y="2157436"/>
                </a:lnTo>
                <a:lnTo>
                  <a:pt x="275805" y="2153795"/>
                </a:lnTo>
                <a:close/>
                <a:moveTo>
                  <a:pt x="1889039" y="2022833"/>
                </a:moveTo>
                <a:lnTo>
                  <a:pt x="1888093" y="2023996"/>
                </a:lnTo>
                <a:lnTo>
                  <a:pt x="1889348" y="2024064"/>
                </a:lnTo>
                <a:close/>
                <a:moveTo>
                  <a:pt x="16409" y="1515504"/>
                </a:moveTo>
                <a:lnTo>
                  <a:pt x="16409" y="1525076"/>
                </a:lnTo>
                <a:cubicBezTo>
                  <a:pt x="23703" y="1525988"/>
                  <a:pt x="27349" y="1523253"/>
                  <a:pt x="27349" y="1516872"/>
                </a:cubicBezTo>
                <a:close/>
                <a:moveTo>
                  <a:pt x="112133" y="205465"/>
                </a:moveTo>
                <a:lnTo>
                  <a:pt x="112133" y="215038"/>
                </a:lnTo>
                <a:lnTo>
                  <a:pt x="117602" y="215038"/>
                </a:lnTo>
                <a:lnTo>
                  <a:pt x="117602" y="205465"/>
                </a:lnTo>
                <a:close/>
                <a:moveTo>
                  <a:pt x="187343" y="183586"/>
                </a:moveTo>
                <a:lnTo>
                  <a:pt x="187343" y="193158"/>
                </a:lnTo>
                <a:lnTo>
                  <a:pt x="192813" y="193158"/>
                </a:lnTo>
                <a:lnTo>
                  <a:pt x="192813" y="183586"/>
                </a:lnTo>
                <a:close/>
                <a:moveTo>
                  <a:pt x="236572" y="146663"/>
                </a:moveTo>
                <a:lnTo>
                  <a:pt x="203753" y="150766"/>
                </a:lnTo>
                <a:lnTo>
                  <a:pt x="203753" y="164441"/>
                </a:lnTo>
                <a:lnTo>
                  <a:pt x="224265" y="165808"/>
                </a:lnTo>
                <a:cubicBezTo>
                  <a:pt x="225177" y="160338"/>
                  <a:pt x="229279" y="153957"/>
                  <a:pt x="236572" y="146663"/>
                </a:cubicBezTo>
                <a:close/>
                <a:moveTo>
                  <a:pt x="1716070" y="114237"/>
                </a:moveTo>
                <a:lnTo>
                  <a:pt x="1712655" y="116734"/>
                </a:lnTo>
                <a:lnTo>
                  <a:pt x="1736574" y="116734"/>
                </a:lnTo>
                <a:lnTo>
                  <a:pt x="1736574" y="114237"/>
                </a:lnTo>
                <a:close/>
                <a:moveTo>
                  <a:pt x="1787834" y="113613"/>
                </a:moveTo>
                <a:lnTo>
                  <a:pt x="1811753" y="113613"/>
                </a:lnTo>
                <a:lnTo>
                  <a:pt x="1808338" y="116110"/>
                </a:lnTo>
                <a:lnTo>
                  <a:pt x="1787834" y="116110"/>
                </a:lnTo>
                <a:close/>
                <a:moveTo>
                  <a:pt x="1473444" y="16"/>
                </a:moveTo>
                <a:cubicBezTo>
                  <a:pt x="1482556" y="6674"/>
                  <a:pt x="1485974" y="12500"/>
                  <a:pt x="1483695" y="17493"/>
                </a:cubicBezTo>
                <a:lnTo>
                  <a:pt x="1493947" y="18117"/>
                </a:lnTo>
                <a:lnTo>
                  <a:pt x="1517868" y="16244"/>
                </a:lnTo>
                <a:cubicBezTo>
                  <a:pt x="1515590" y="18325"/>
                  <a:pt x="1534955" y="36426"/>
                  <a:pt x="1575962" y="70546"/>
                </a:cubicBezTo>
                <a:lnTo>
                  <a:pt x="1586215" y="70546"/>
                </a:lnTo>
                <a:lnTo>
                  <a:pt x="1586215" y="53070"/>
                </a:lnTo>
                <a:lnTo>
                  <a:pt x="1593048" y="33097"/>
                </a:lnTo>
                <a:lnTo>
                  <a:pt x="1613553" y="33721"/>
                </a:lnTo>
                <a:cubicBezTo>
                  <a:pt x="1611273" y="41211"/>
                  <a:pt x="1623803" y="53278"/>
                  <a:pt x="1651141" y="69923"/>
                </a:cubicBezTo>
                <a:cubicBezTo>
                  <a:pt x="1642029" y="72835"/>
                  <a:pt x="1637472" y="75124"/>
                  <a:pt x="1637472" y="76788"/>
                </a:cubicBezTo>
                <a:cubicBezTo>
                  <a:pt x="1648865" y="77204"/>
                  <a:pt x="1659116" y="84278"/>
                  <a:pt x="1668227" y="98009"/>
                </a:cubicBezTo>
                <a:cubicBezTo>
                  <a:pt x="1684175" y="96345"/>
                  <a:pt x="1695568" y="95721"/>
                  <a:pt x="1702401" y="96137"/>
                </a:cubicBezTo>
                <a:cubicBezTo>
                  <a:pt x="1706958" y="99050"/>
                  <a:pt x="1709237" y="102379"/>
                  <a:pt x="1709237" y="106123"/>
                </a:cubicBezTo>
                <a:lnTo>
                  <a:pt x="1729738" y="106747"/>
                </a:lnTo>
                <a:cubicBezTo>
                  <a:pt x="1732017" y="100089"/>
                  <a:pt x="1739992" y="96969"/>
                  <a:pt x="1753661" y="97385"/>
                </a:cubicBezTo>
                <a:cubicBezTo>
                  <a:pt x="1769609" y="124848"/>
                  <a:pt x="1794667" y="140451"/>
                  <a:pt x="1828841" y="144196"/>
                </a:cubicBezTo>
                <a:cubicBezTo>
                  <a:pt x="1831119" y="155432"/>
                  <a:pt x="1843648" y="165834"/>
                  <a:pt x="1866432" y="175405"/>
                </a:cubicBezTo>
                <a:lnTo>
                  <a:pt x="1849344" y="187888"/>
                </a:lnTo>
                <a:cubicBezTo>
                  <a:pt x="1865292" y="188305"/>
                  <a:pt x="1874404" y="200995"/>
                  <a:pt x="1876682" y="225962"/>
                </a:cubicBezTo>
                <a:lnTo>
                  <a:pt x="1907438" y="274645"/>
                </a:lnTo>
                <a:lnTo>
                  <a:pt x="1903689" y="275845"/>
                </a:lnTo>
                <a:lnTo>
                  <a:pt x="1914762" y="278159"/>
                </a:lnTo>
                <a:cubicBezTo>
                  <a:pt x="1914170" y="270514"/>
                  <a:pt x="1917055" y="266445"/>
                  <a:pt x="1923418" y="265951"/>
                </a:cubicBezTo>
                <a:cubicBezTo>
                  <a:pt x="1928956" y="266622"/>
                  <a:pt x="1931779" y="273545"/>
                  <a:pt x="1931886" y="286724"/>
                </a:cubicBezTo>
                <a:lnTo>
                  <a:pt x="1932046" y="306490"/>
                </a:lnTo>
                <a:cubicBezTo>
                  <a:pt x="1933906" y="306896"/>
                  <a:pt x="1936231" y="313308"/>
                  <a:pt x="1939023" y="325730"/>
                </a:cubicBezTo>
                <a:lnTo>
                  <a:pt x="1946932" y="370479"/>
                </a:lnTo>
                <a:lnTo>
                  <a:pt x="1950889" y="369641"/>
                </a:lnTo>
                <a:cubicBezTo>
                  <a:pt x="1953854" y="367197"/>
                  <a:pt x="1955820" y="363150"/>
                  <a:pt x="1956784" y="357498"/>
                </a:cubicBezTo>
                <a:cubicBezTo>
                  <a:pt x="1964049" y="358149"/>
                  <a:pt x="1968418" y="365556"/>
                  <a:pt x="1969892" y="379717"/>
                </a:cubicBezTo>
                <a:lnTo>
                  <a:pt x="1964529" y="378279"/>
                </a:lnTo>
                <a:cubicBezTo>
                  <a:pt x="1969179" y="428432"/>
                  <a:pt x="1972638" y="456162"/>
                  <a:pt x="1974908" y="461467"/>
                </a:cubicBezTo>
                <a:lnTo>
                  <a:pt x="1980356" y="461956"/>
                </a:lnTo>
                <a:lnTo>
                  <a:pt x="1978397" y="468475"/>
                </a:lnTo>
                <a:lnTo>
                  <a:pt x="1972352" y="474627"/>
                </a:lnTo>
                <a:cubicBezTo>
                  <a:pt x="1979560" y="475912"/>
                  <a:pt x="1982992" y="478453"/>
                  <a:pt x="1982652" y="482248"/>
                </a:cubicBezTo>
                <a:lnTo>
                  <a:pt x="1974651" y="494919"/>
                </a:lnTo>
                <a:lnTo>
                  <a:pt x="1981457" y="526138"/>
                </a:lnTo>
                <a:cubicBezTo>
                  <a:pt x="1976009" y="525648"/>
                  <a:pt x="1968347" y="529424"/>
                  <a:pt x="1958472" y="537464"/>
                </a:cubicBezTo>
                <a:cubicBezTo>
                  <a:pt x="1969368" y="538443"/>
                  <a:pt x="1974618" y="541146"/>
                  <a:pt x="1974220" y="545574"/>
                </a:cubicBezTo>
                <a:lnTo>
                  <a:pt x="1970471" y="572018"/>
                </a:lnTo>
                <a:lnTo>
                  <a:pt x="1971771" y="579435"/>
                </a:lnTo>
                <a:lnTo>
                  <a:pt x="1972338" y="578635"/>
                </a:lnTo>
                <a:lnTo>
                  <a:pt x="1976081" y="591532"/>
                </a:lnTo>
                <a:lnTo>
                  <a:pt x="1973918" y="591700"/>
                </a:lnTo>
                <a:lnTo>
                  <a:pt x="1975918" y="603114"/>
                </a:lnTo>
                <a:lnTo>
                  <a:pt x="1967613" y="606988"/>
                </a:lnTo>
                <a:lnTo>
                  <a:pt x="1969372" y="637552"/>
                </a:lnTo>
                <a:lnTo>
                  <a:pt x="1971232" y="639995"/>
                </a:lnTo>
                <a:lnTo>
                  <a:pt x="1969670" y="642712"/>
                </a:lnTo>
                <a:lnTo>
                  <a:pt x="1971055" y="666760"/>
                </a:lnTo>
                <a:lnTo>
                  <a:pt x="1972933" y="666928"/>
                </a:lnTo>
                <a:lnTo>
                  <a:pt x="1972591" y="670724"/>
                </a:lnTo>
                <a:lnTo>
                  <a:pt x="1971336" y="671634"/>
                </a:lnTo>
                <a:lnTo>
                  <a:pt x="1972388" y="689892"/>
                </a:lnTo>
                <a:cubicBezTo>
                  <a:pt x="1975344" y="713289"/>
                  <a:pt x="1979602" y="731366"/>
                  <a:pt x="1985162" y="744121"/>
                </a:cubicBezTo>
                <a:lnTo>
                  <a:pt x="1985322" y="763888"/>
                </a:lnTo>
                <a:cubicBezTo>
                  <a:pt x="1990945" y="765651"/>
                  <a:pt x="1994011" y="769808"/>
                  <a:pt x="1994519" y="776362"/>
                </a:cubicBezTo>
                <a:lnTo>
                  <a:pt x="1995026" y="782917"/>
                </a:lnTo>
                <a:lnTo>
                  <a:pt x="1973280" y="820864"/>
                </a:lnTo>
                <a:cubicBezTo>
                  <a:pt x="1979222" y="862161"/>
                  <a:pt x="1982259" y="895442"/>
                  <a:pt x="1982389" y="920706"/>
                </a:cubicBezTo>
                <a:lnTo>
                  <a:pt x="1983912" y="940367"/>
                </a:lnTo>
                <a:cubicBezTo>
                  <a:pt x="1982686" y="948153"/>
                  <a:pt x="1979801" y="952225"/>
                  <a:pt x="1975256" y="952576"/>
                </a:cubicBezTo>
                <a:cubicBezTo>
                  <a:pt x="1983503" y="988199"/>
                  <a:pt x="1987797" y="1008196"/>
                  <a:pt x="1988135" y="1012566"/>
                </a:cubicBezTo>
                <a:cubicBezTo>
                  <a:pt x="1988242" y="1025744"/>
                  <a:pt x="1987112" y="1040665"/>
                  <a:pt x="1984747" y="1057332"/>
                </a:cubicBezTo>
                <a:lnTo>
                  <a:pt x="1993508" y="1170386"/>
                </a:lnTo>
                <a:lnTo>
                  <a:pt x="1989291" y="1169065"/>
                </a:lnTo>
                <a:cubicBezTo>
                  <a:pt x="1991786" y="1177662"/>
                  <a:pt x="1993245" y="1184692"/>
                  <a:pt x="1993667" y="1190153"/>
                </a:cubicBezTo>
                <a:cubicBezTo>
                  <a:pt x="1999197" y="1320491"/>
                  <a:pt x="2005227" y="1386507"/>
                  <a:pt x="2011759" y="1388197"/>
                </a:cubicBezTo>
                <a:lnTo>
                  <a:pt x="2008718" y="1419750"/>
                </a:lnTo>
                <a:cubicBezTo>
                  <a:pt x="2008571" y="1429652"/>
                  <a:pt x="2009702" y="1438355"/>
                  <a:pt x="2012113" y="1445861"/>
                </a:cubicBezTo>
                <a:cubicBezTo>
                  <a:pt x="2012451" y="1450230"/>
                  <a:pt x="2011257" y="1452520"/>
                  <a:pt x="2008531" y="1452732"/>
                </a:cubicBezTo>
                <a:cubicBezTo>
                  <a:pt x="2014265" y="1514924"/>
                  <a:pt x="2017651" y="1558616"/>
                  <a:pt x="2018688" y="1583809"/>
                </a:cubicBezTo>
                <a:cubicBezTo>
                  <a:pt x="2012410" y="1585395"/>
                  <a:pt x="2009526" y="1589464"/>
                  <a:pt x="2010034" y="1596017"/>
                </a:cubicBezTo>
                <a:lnTo>
                  <a:pt x="2009178" y="1602678"/>
                </a:lnTo>
                <a:cubicBezTo>
                  <a:pt x="2009855" y="1611416"/>
                  <a:pt x="2012963" y="1616121"/>
                  <a:pt x="2018501" y="1616790"/>
                </a:cubicBezTo>
                <a:lnTo>
                  <a:pt x="2014224" y="1650087"/>
                </a:lnTo>
                <a:lnTo>
                  <a:pt x="2014577" y="1707751"/>
                </a:lnTo>
                <a:lnTo>
                  <a:pt x="2006906" y="1714939"/>
                </a:lnTo>
                <a:cubicBezTo>
                  <a:pt x="2009401" y="1723537"/>
                  <a:pt x="2010817" y="1730020"/>
                  <a:pt x="2011156" y="1734388"/>
                </a:cubicBezTo>
                <a:cubicBezTo>
                  <a:pt x="2008113" y="1742317"/>
                  <a:pt x="2006761" y="1748465"/>
                  <a:pt x="2007099" y="1752835"/>
                </a:cubicBezTo>
                <a:cubicBezTo>
                  <a:pt x="2010819" y="1753645"/>
                  <a:pt x="2015048" y="1761010"/>
                  <a:pt x="2019784" y="1774929"/>
                </a:cubicBezTo>
                <a:lnTo>
                  <a:pt x="2019944" y="1794695"/>
                </a:lnTo>
                <a:cubicBezTo>
                  <a:pt x="2019797" y="1804596"/>
                  <a:pt x="2018614" y="1812930"/>
                  <a:pt x="2016394" y="1819695"/>
                </a:cubicBezTo>
                <a:cubicBezTo>
                  <a:pt x="2018890" y="1828294"/>
                  <a:pt x="2020307" y="1834776"/>
                  <a:pt x="2020646" y="1839145"/>
                </a:cubicBezTo>
                <a:cubicBezTo>
                  <a:pt x="2011917" y="1856305"/>
                  <a:pt x="2007892" y="1869254"/>
                  <a:pt x="2008568" y="1877991"/>
                </a:cubicBezTo>
                <a:lnTo>
                  <a:pt x="1998898" y="1877094"/>
                </a:lnTo>
                <a:lnTo>
                  <a:pt x="1999246" y="1863879"/>
                </a:lnTo>
                <a:lnTo>
                  <a:pt x="1990939" y="1862876"/>
                </a:lnTo>
                <a:lnTo>
                  <a:pt x="1991446" y="1869429"/>
                </a:lnTo>
                <a:cubicBezTo>
                  <a:pt x="1990961" y="1874962"/>
                  <a:pt x="1992420" y="1881991"/>
                  <a:pt x="1995824" y="1890519"/>
                </a:cubicBezTo>
                <a:cubicBezTo>
                  <a:pt x="1995596" y="1946579"/>
                  <a:pt x="1984448" y="1973816"/>
                  <a:pt x="1962381" y="1972230"/>
                </a:cubicBezTo>
                <a:lnTo>
                  <a:pt x="1962888" y="1978783"/>
                </a:lnTo>
                <a:cubicBezTo>
                  <a:pt x="1965659" y="2002744"/>
                  <a:pt x="1967182" y="2022405"/>
                  <a:pt x="1967460" y="2037768"/>
                </a:cubicBezTo>
                <a:lnTo>
                  <a:pt x="1963369" y="2038085"/>
                </a:lnTo>
                <a:lnTo>
                  <a:pt x="1967112" y="2050981"/>
                </a:lnTo>
                <a:lnTo>
                  <a:pt x="1968128" y="2064089"/>
                </a:lnTo>
                <a:lnTo>
                  <a:pt x="1958456" y="2063191"/>
                </a:lnTo>
                <a:cubicBezTo>
                  <a:pt x="1958519" y="2052196"/>
                  <a:pt x="1954173" y="2025612"/>
                  <a:pt x="1945418" y="1983433"/>
                </a:cubicBezTo>
                <a:lnTo>
                  <a:pt x="1941328" y="1983750"/>
                </a:lnTo>
                <a:lnTo>
                  <a:pt x="1942344" y="1996859"/>
                </a:lnTo>
                <a:cubicBezTo>
                  <a:pt x="1944629" y="2026352"/>
                  <a:pt x="1946038" y="2050418"/>
                  <a:pt x="1946567" y="2069057"/>
                </a:cubicBezTo>
                <a:lnTo>
                  <a:pt x="1938769" y="2074606"/>
                </a:lnTo>
                <a:cubicBezTo>
                  <a:pt x="1938429" y="2070236"/>
                  <a:pt x="1936896" y="2068157"/>
                  <a:pt x="1934170" y="2068368"/>
                </a:cubicBezTo>
                <a:cubicBezTo>
                  <a:pt x="1934745" y="2111180"/>
                  <a:pt x="1931808" y="2132286"/>
                  <a:pt x="1925360" y="2131687"/>
                </a:cubicBezTo>
                <a:cubicBezTo>
                  <a:pt x="1920371" y="2114492"/>
                  <a:pt x="1917822" y="2099305"/>
                  <a:pt x="1917716" y="2086127"/>
                </a:cubicBezTo>
                <a:lnTo>
                  <a:pt x="1913499" y="2084805"/>
                </a:lnTo>
                <a:lnTo>
                  <a:pt x="1904336" y="2090461"/>
                </a:lnTo>
                <a:cubicBezTo>
                  <a:pt x="1904457" y="2089078"/>
                  <a:pt x="1903835" y="2085108"/>
                  <a:pt x="1902469" y="2078552"/>
                </a:cubicBezTo>
                <a:lnTo>
                  <a:pt x="1896225" y="2051476"/>
                </a:lnTo>
                <a:lnTo>
                  <a:pt x="1855484" y="2082584"/>
                </a:lnTo>
                <a:lnTo>
                  <a:pt x="1858461" y="2090004"/>
                </a:lnTo>
                <a:cubicBezTo>
                  <a:pt x="1855534" y="2090004"/>
                  <a:pt x="1854071" y="2091372"/>
                  <a:pt x="1854071" y="2094107"/>
                </a:cubicBezTo>
                <a:cubicBezTo>
                  <a:pt x="1882614" y="2096841"/>
                  <a:pt x="1896519" y="2101400"/>
                  <a:pt x="1895787" y="2107782"/>
                </a:cubicBezTo>
                <a:cubicBezTo>
                  <a:pt x="1884077" y="2111428"/>
                  <a:pt x="1873831" y="2112796"/>
                  <a:pt x="1865049" y="2111884"/>
                </a:cubicBezTo>
                <a:lnTo>
                  <a:pt x="1863951" y="2115986"/>
                </a:lnTo>
                <a:lnTo>
                  <a:pt x="1867245" y="2125559"/>
                </a:lnTo>
                <a:cubicBezTo>
                  <a:pt x="1863585" y="2124647"/>
                  <a:pt x="1831749" y="2132396"/>
                  <a:pt x="1771735" y="2148806"/>
                </a:cubicBezTo>
                <a:lnTo>
                  <a:pt x="1771735" y="2152909"/>
                </a:lnTo>
                <a:lnTo>
                  <a:pt x="1802473" y="2152909"/>
                </a:lnTo>
                <a:lnTo>
                  <a:pt x="1837604" y="2155643"/>
                </a:lnTo>
                <a:lnTo>
                  <a:pt x="1836506" y="2163848"/>
                </a:lnTo>
                <a:cubicBezTo>
                  <a:pt x="1823332" y="2162936"/>
                  <a:pt x="1802109" y="2167950"/>
                  <a:pt x="1772833" y="2178890"/>
                </a:cubicBezTo>
                <a:cubicBezTo>
                  <a:pt x="1767710" y="2175244"/>
                  <a:pt x="1763685" y="2173420"/>
                  <a:pt x="1760758" y="2173420"/>
                </a:cubicBezTo>
                <a:cubicBezTo>
                  <a:pt x="1760026" y="2177979"/>
                  <a:pt x="1747583" y="2182081"/>
                  <a:pt x="1723432" y="2185727"/>
                </a:cubicBezTo>
                <a:cubicBezTo>
                  <a:pt x="1726359" y="2192109"/>
                  <a:pt x="1727457" y="2196668"/>
                  <a:pt x="1726725" y="2199402"/>
                </a:cubicBezTo>
                <a:cubicBezTo>
                  <a:pt x="1721602" y="2201226"/>
                  <a:pt x="1715747" y="2202137"/>
                  <a:pt x="1709161" y="2202137"/>
                </a:cubicBezTo>
                <a:lnTo>
                  <a:pt x="1708063" y="2210342"/>
                </a:lnTo>
                <a:cubicBezTo>
                  <a:pt x="1719773" y="2211253"/>
                  <a:pt x="1725263" y="2214445"/>
                  <a:pt x="1724530" y="2219914"/>
                </a:cubicBezTo>
                <a:cubicBezTo>
                  <a:pt x="1676226" y="2226296"/>
                  <a:pt x="1648782" y="2236324"/>
                  <a:pt x="1642194" y="2249999"/>
                </a:cubicBezTo>
                <a:cubicBezTo>
                  <a:pt x="1622434" y="2250910"/>
                  <a:pt x="1604136" y="2255924"/>
                  <a:pt x="1587304" y="2265041"/>
                </a:cubicBezTo>
                <a:lnTo>
                  <a:pt x="1565348" y="2258204"/>
                </a:lnTo>
                <a:cubicBezTo>
                  <a:pt x="1564616" y="2264585"/>
                  <a:pt x="1542293" y="2268231"/>
                  <a:pt x="1498381" y="2269143"/>
                </a:cubicBezTo>
                <a:lnTo>
                  <a:pt x="1412753" y="2281450"/>
                </a:lnTo>
                <a:lnTo>
                  <a:pt x="1405068" y="2275981"/>
                </a:lnTo>
                <a:cubicBezTo>
                  <a:pt x="1306266" y="2279628"/>
                  <a:pt x="1183678" y="2280994"/>
                  <a:pt x="1037303" y="2280083"/>
                </a:cubicBezTo>
                <a:cubicBezTo>
                  <a:pt x="1037303" y="2282818"/>
                  <a:pt x="1035839" y="2284186"/>
                  <a:pt x="1032911" y="2284186"/>
                </a:cubicBezTo>
                <a:cubicBezTo>
                  <a:pt x="1029984" y="2283274"/>
                  <a:pt x="1025594" y="2281450"/>
                  <a:pt x="1019738" y="2278716"/>
                </a:cubicBezTo>
                <a:cubicBezTo>
                  <a:pt x="941428" y="2275981"/>
                  <a:pt x="891295" y="2276436"/>
                  <a:pt x="869339" y="2280083"/>
                </a:cubicBezTo>
                <a:lnTo>
                  <a:pt x="861654" y="2274613"/>
                </a:lnTo>
                <a:lnTo>
                  <a:pt x="839698" y="2275981"/>
                </a:lnTo>
                <a:cubicBezTo>
                  <a:pt x="836771" y="2275981"/>
                  <a:pt x="835307" y="2274613"/>
                  <a:pt x="835307" y="2271879"/>
                </a:cubicBezTo>
                <a:cubicBezTo>
                  <a:pt x="822865" y="2273701"/>
                  <a:pt x="787369" y="2274157"/>
                  <a:pt x="728820" y="2273246"/>
                </a:cubicBezTo>
                <a:lnTo>
                  <a:pt x="717613" y="2269523"/>
                </a:lnTo>
                <a:lnTo>
                  <a:pt x="717613" y="2273939"/>
                </a:lnTo>
                <a:lnTo>
                  <a:pt x="711528" y="2273939"/>
                </a:lnTo>
                <a:lnTo>
                  <a:pt x="711255" y="2275981"/>
                </a:lnTo>
                <a:lnTo>
                  <a:pt x="706931" y="2275531"/>
                </a:lnTo>
                <a:lnTo>
                  <a:pt x="713445" y="2281220"/>
                </a:lnTo>
                <a:lnTo>
                  <a:pt x="713445" y="2288503"/>
                </a:lnTo>
                <a:lnTo>
                  <a:pt x="684267" y="2287592"/>
                </a:lnTo>
                <a:cubicBezTo>
                  <a:pt x="685657" y="2284558"/>
                  <a:pt x="684615" y="2279324"/>
                  <a:pt x="681142" y="2271891"/>
                </a:cubicBezTo>
                <a:lnTo>
                  <a:pt x="675354" y="2262448"/>
                </a:lnTo>
                <a:lnTo>
                  <a:pt x="663432" y="2256067"/>
                </a:lnTo>
                <a:lnTo>
                  <a:pt x="650925" y="2244797"/>
                </a:lnTo>
                <a:lnTo>
                  <a:pt x="650925" y="2250275"/>
                </a:lnTo>
                <a:cubicBezTo>
                  <a:pt x="650925" y="2266658"/>
                  <a:pt x="649535" y="2280008"/>
                  <a:pt x="646755" y="2290323"/>
                </a:cubicBezTo>
                <a:lnTo>
                  <a:pt x="621750" y="2293053"/>
                </a:lnTo>
                <a:cubicBezTo>
                  <a:pt x="621750" y="2290626"/>
                  <a:pt x="617581" y="2289412"/>
                  <a:pt x="609244" y="2289412"/>
                </a:cubicBezTo>
                <a:cubicBezTo>
                  <a:pt x="600910" y="2313077"/>
                  <a:pt x="587014" y="2324606"/>
                  <a:pt x="567564" y="2323999"/>
                </a:cubicBezTo>
                <a:cubicBezTo>
                  <a:pt x="556450" y="2314291"/>
                  <a:pt x="552282" y="2305795"/>
                  <a:pt x="555060" y="2298514"/>
                </a:cubicBezTo>
                <a:lnTo>
                  <a:pt x="542558" y="2297604"/>
                </a:lnTo>
                <a:lnTo>
                  <a:pt x="513381" y="2300335"/>
                </a:lnTo>
                <a:cubicBezTo>
                  <a:pt x="514770" y="2298818"/>
                  <a:pt x="509560" y="2291460"/>
                  <a:pt x="497751" y="2278262"/>
                </a:cubicBezTo>
                <a:lnTo>
                  <a:pt x="496388" y="2276809"/>
                </a:lnTo>
                <a:lnTo>
                  <a:pt x="495021" y="2277493"/>
                </a:lnTo>
                <a:cubicBezTo>
                  <a:pt x="495021" y="2273846"/>
                  <a:pt x="493653" y="2272023"/>
                  <a:pt x="490918" y="2272023"/>
                </a:cubicBezTo>
                <a:cubicBezTo>
                  <a:pt x="488184" y="2307578"/>
                  <a:pt x="483625" y="2324899"/>
                  <a:pt x="477243" y="2323987"/>
                </a:cubicBezTo>
                <a:cubicBezTo>
                  <a:pt x="473597" y="2309400"/>
                  <a:pt x="472229" y="2296637"/>
                  <a:pt x="473141" y="2285698"/>
                </a:cubicBezTo>
                <a:lnTo>
                  <a:pt x="469039" y="2284330"/>
                </a:lnTo>
                <a:lnTo>
                  <a:pt x="459466" y="2288433"/>
                </a:lnTo>
                <a:cubicBezTo>
                  <a:pt x="459809" y="2286723"/>
                  <a:pt x="458932" y="2280078"/>
                  <a:pt x="456839" y="2268497"/>
                </a:cubicBezTo>
                <a:lnTo>
                  <a:pt x="448571" y="2227262"/>
                </a:lnTo>
                <a:lnTo>
                  <a:pt x="442526" y="2221148"/>
                </a:lnTo>
                <a:lnTo>
                  <a:pt x="431279" y="2221148"/>
                </a:lnTo>
                <a:lnTo>
                  <a:pt x="430020" y="2241307"/>
                </a:lnTo>
                <a:lnTo>
                  <a:pt x="430020" y="2246633"/>
                </a:lnTo>
                <a:lnTo>
                  <a:pt x="429594" y="2248121"/>
                </a:lnTo>
                <a:lnTo>
                  <a:pt x="429382" y="2251512"/>
                </a:lnTo>
                <a:lnTo>
                  <a:pt x="428658" y="2251390"/>
                </a:lnTo>
                <a:lnTo>
                  <a:pt x="421686" y="2275760"/>
                </a:lnTo>
                <a:lnTo>
                  <a:pt x="396677" y="2274850"/>
                </a:lnTo>
                <a:lnTo>
                  <a:pt x="395531" y="2272234"/>
                </a:lnTo>
                <a:lnTo>
                  <a:pt x="388362" y="2275819"/>
                </a:lnTo>
                <a:lnTo>
                  <a:pt x="384260" y="2266247"/>
                </a:lnTo>
                <a:lnTo>
                  <a:pt x="384260" y="2250842"/>
                </a:lnTo>
                <a:lnTo>
                  <a:pt x="350831" y="2222058"/>
                </a:lnTo>
                <a:cubicBezTo>
                  <a:pt x="361945" y="2217811"/>
                  <a:pt x="367502" y="2214474"/>
                  <a:pt x="367502" y="2212047"/>
                </a:cubicBezTo>
                <a:cubicBezTo>
                  <a:pt x="353607" y="2211441"/>
                  <a:pt x="341104" y="2201124"/>
                  <a:pt x="329992" y="2181101"/>
                </a:cubicBezTo>
                <a:cubicBezTo>
                  <a:pt x="310541" y="2183527"/>
                  <a:pt x="296645" y="2184438"/>
                  <a:pt x="288311" y="2183831"/>
                </a:cubicBezTo>
                <a:cubicBezTo>
                  <a:pt x="282753" y="2179583"/>
                  <a:pt x="279973" y="2174729"/>
                  <a:pt x="279973" y="2169268"/>
                </a:cubicBezTo>
                <a:lnTo>
                  <a:pt x="254968" y="2168358"/>
                </a:lnTo>
                <a:cubicBezTo>
                  <a:pt x="252189" y="2178067"/>
                  <a:pt x="242461" y="2182617"/>
                  <a:pt x="225790" y="2182011"/>
                </a:cubicBezTo>
                <a:cubicBezTo>
                  <a:pt x="206340" y="2141963"/>
                  <a:pt x="175776" y="2119208"/>
                  <a:pt x="134096" y="2113747"/>
                </a:cubicBezTo>
                <a:cubicBezTo>
                  <a:pt x="131317" y="2097363"/>
                  <a:pt x="116035" y="2082194"/>
                  <a:pt x="88247" y="2068239"/>
                </a:cubicBezTo>
                <a:lnTo>
                  <a:pt x="109087" y="2050034"/>
                </a:lnTo>
                <a:cubicBezTo>
                  <a:pt x="89637" y="2049428"/>
                  <a:pt x="78523" y="2030921"/>
                  <a:pt x="75744" y="1994513"/>
                </a:cubicBezTo>
                <a:lnTo>
                  <a:pt x="38232" y="1923519"/>
                </a:lnTo>
                <a:lnTo>
                  <a:pt x="54904" y="1917147"/>
                </a:lnTo>
                <a:lnTo>
                  <a:pt x="48106" y="1835492"/>
                </a:lnTo>
                <a:lnTo>
                  <a:pt x="38289" y="1835492"/>
                </a:lnTo>
                <a:cubicBezTo>
                  <a:pt x="38289" y="1829111"/>
                  <a:pt x="35098" y="1825920"/>
                  <a:pt x="28717" y="1825920"/>
                </a:cubicBezTo>
                <a:lnTo>
                  <a:pt x="28717" y="1814981"/>
                </a:lnTo>
                <a:lnTo>
                  <a:pt x="39656" y="1816348"/>
                </a:lnTo>
                <a:lnTo>
                  <a:pt x="47134" y="1823826"/>
                </a:lnTo>
                <a:lnTo>
                  <a:pt x="44766" y="1795377"/>
                </a:lnTo>
                <a:lnTo>
                  <a:pt x="28717" y="1805408"/>
                </a:lnTo>
                <a:cubicBezTo>
                  <a:pt x="18689" y="1785352"/>
                  <a:pt x="13675" y="1772589"/>
                  <a:pt x="13675" y="1767119"/>
                </a:cubicBezTo>
                <a:lnTo>
                  <a:pt x="25982" y="1747974"/>
                </a:lnTo>
                <a:lnTo>
                  <a:pt x="15042" y="1747974"/>
                </a:lnTo>
                <a:lnTo>
                  <a:pt x="20511" y="1723360"/>
                </a:lnTo>
                <a:lnTo>
                  <a:pt x="21879" y="1713788"/>
                </a:lnTo>
                <a:lnTo>
                  <a:pt x="10940" y="1713788"/>
                </a:lnTo>
                <a:lnTo>
                  <a:pt x="10940" y="1708317"/>
                </a:lnTo>
                <a:lnTo>
                  <a:pt x="21879" y="1694643"/>
                </a:lnTo>
                <a:cubicBezTo>
                  <a:pt x="21879" y="1691908"/>
                  <a:pt x="20057" y="1690084"/>
                  <a:pt x="16409" y="1689173"/>
                </a:cubicBezTo>
                <a:lnTo>
                  <a:pt x="21879" y="1679601"/>
                </a:lnTo>
                <a:lnTo>
                  <a:pt x="23247" y="1665926"/>
                </a:lnTo>
                <a:cubicBezTo>
                  <a:pt x="23247" y="1662280"/>
                  <a:pt x="21423" y="1660456"/>
                  <a:pt x="17777" y="1660456"/>
                </a:cubicBezTo>
                <a:lnTo>
                  <a:pt x="23247" y="1650883"/>
                </a:lnTo>
                <a:cubicBezTo>
                  <a:pt x="20511" y="1633562"/>
                  <a:pt x="19145" y="1618976"/>
                  <a:pt x="19145" y="1607124"/>
                </a:cubicBezTo>
                <a:cubicBezTo>
                  <a:pt x="26438" y="1608036"/>
                  <a:pt x="30084" y="1605302"/>
                  <a:pt x="30084" y="1598920"/>
                </a:cubicBezTo>
                <a:lnTo>
                  <a:pt x="20511" y="1593450"/>
                </a:lnTo>
                <a:lnTo>
                  <a:pt x="9572" y="1597552"/>
                </a:lnTo>
                <a:lnTo>
                  <a:pt x="4102" y="1587980"/>
                </a:lnTo>
                <a:lnTo>
                  <a:pt x="4102" y="1582510"/>
                </a:lnTo>
                <a:lnTo>
                  <a:pt x="20511" y="1564733"/>
                </a:lnTo>
                <a:lnTo>
                  <a:pt x="20511" y="1559263"/>
                </a:lnTo>
                <a:cubicBezTo>
                  <a:pt x="6838" y="1559263"/>
                  <a:pt x="456" y="1546044"/>
                  <a:pt x="1367" y="1519606"/>
                </a:cubicBezTo>
                <a:cubicBezTo>
                  <a:pt x="8660" y="1520518"/>
                  <a:pt x="12307" y="1517783"/>
                  <a:pt x="12307" y="1511401"/>
                </a:cubicBezTo>
                <a:lnTo>
                  <a:pt x="12307" y="1505931"/>
                </a:lnTo>
                <a:lnTo>
                  <a:pt x="1367" y="1490890"/>
                </a:lnTo>
                <a:cubicBezTo>
                  <a:pt x="2278" y="1486331"/>
                  <a:pt x="7748" y="1481773"/>
                  <a:pt x="17777" y="1477215"/>
                </a:cubicBezTo>
                <a:lnTo>
                  <a:pt x="0" y="1408842"/>
                </a:lnTo>
                <a:cubicBezTo>
                  <a:pt x="1823" y="1396078"/>
                  <a:pt x="7293" y="1389697"/>
                  <a:pt x="16409" y="1389697"/>
                </a:cubicBezTo>
                <a:lnTo>
                  <a:pt x="5470" y="1376022"/>
                </a:lnTo>
                <a:cubicBezTo>
                  <a:pt x="5470" y="1372375"/>
                  <a:pt x="7293" y="1370552"/>
                  <a:pt x="10940" y="1370552"/>
                </a:cubicBezTo>
                <a:cubicBezTo>
                  <a:pt x="4558" y="1354142"/>
                  <a:pt x="1367" y="1342747"/>
                  <a:pt x="1367" y="1336365"/>
                </a:cubicBezTo>
                <a:cubicBezTo>
                  <a:pt x="6838" y="1336365"/>
                  <a:pt x="12307" y="1331807"/>
                  <a:pt x="17777" y="1322690"/>
                </a:cubicBezTo>
                <a:cubicBezTo>
                  <a:pt x="8660" y="1322690"/>
                  <a:pt x="4102" y="1301722"/>
                  <a:pt x="4102" y="1259786"/>
                </a:cubicBezTo>
                <a:lnTo>
                  <a:pt x="9572" y="1259786"/>
                </a:lnTo>
                <a:lnTo>
                  <a:pt x="4102" y="1250215"/>
                </a:lnTo>
                <a:cubicBezTo>
                  <a:pt x="4102" y="1246567"/>
                  <a:pt x="5926" y="1244744"/>
                  <a:pt x="9572" y="1244744"/>
                </a:cubicBezTo>
                <a:lnTo>
                  <a:pt x="5470" y="1235172"/>
                </a:lnTo>
                <a:lnTo>
                  <a:pt x="6838" y="1172268"/>
                </a:lnTo>
                <a:cubicBezTo>
                  <a:pt x="6838" y="1169533"/>
                  <a:pt x="8660" y="1168165"/>
                  <a:pt x="12307" y="1168165"/>
                </a:cubicBezTo>
                <a:lnTo>
                  <a:pt x="8204" y="1158594"/>
                </a:lnTo>
                <a:lnTo>
                  <a:pt x="9572" y="1080647"/>
                </a:lnTo>
                <a:cubicBezTo>
                  <a:pt x="10484" y="1053299"/>
                  <a:pt x="10028" y="1024581"/>
                  <a:pt x="8204" y="994497"/>
                </a:cubicBezTo>
                <a:lnTo>
                  <a:pt x="13675" y="969883"/>
                </a:lnTo>
                <a:cubicBezTo>
                  <a:pt x="10940" y="948003"/>
                  <a:pt x="9572" y="930226"/>
                  <a:pt x="9572" y="916551"/>
                </a:cubicBezTo>
                <a:lnTo>
                  <a:pt x="15042" y="906979"/>
                </a:lnTo>
                <a:cubicBezTo>
                  <a:pt x="12307" y="900597"/>
                  <a:pt x="10940" y="896038"/>
                  <a:pt x="10940" y="893304"/>
                </a:cubicBezTo>
                <a:cubicBezTo>
                  <a:pt x="10940" y="889657"/>
                  <a:pt x="12763" y="887834"/>
                  <a:pt x="16409" y="887834"/>
                </a:cubicBezTo>
                <a:lnTo>
                  <a:pt x="12307" y="863220"/>
                </a:lnTo>
                <a:lnTo>
                  <a:pt x="15042" y="771599"/>
                </a:lnTo>
                <a:cubicBezTo>
                  <a:pt x="15042" y="768863"/>
                  <a:pt x="16865" y="767497"/>
                  <a:pt x="20511" y="767497"/>
                </a:cubicBezTo>
                <a:lnTo>
                  <a:pt x="15042" y="757924"/>
                </a:lnTo>
                <a:lnTo>
                  <a:pt x="16409" y="723737"/>
                </a:lnTo>
                <a:lnTo>
                  <a:pt x="21879" y="714165"/>
                </a:lnTo>
                <a:lnTo>
                  <a:pt x="10940" y="708695"/>
                </a:lnTo>
                <a:cubicBezTo>
                  <a:pt x="11851" y="705960"/>
                  <a:pt x="14130" y="701402"/>
                  <a:pt x="17777" y="695020"/>
                </a:cubicBezTo>
                <a:cubicBezTo>
                  <a:pt x="15953" y="636674"/>
                  <a:pt x="13219" y="606134"/>
                  <a:pt x="9572" y="603399"/>
                </a:cubicBezTo>
                <a:cubicBezTo>
                  <a:pt x="9572" y="599753"/>
                  <a:pt x="11395" y="597929"/>
                  <a:pt x="15042" y="597929"/>
                </a:cubicBezTo>
                <a:lnTo>
                  <a:pt x="10940" y="563743"/>
                </a:lnTo>
                <a:cubicBezTo>
                  <a:pt x="10940" y="553714"/>
                  <a:pt x="12763" y="545965"/>
                  <a:pt x="16409" y="540495"/>
                </a:cubicBezTo>
                <a:lnTo>
                  <a:pt x="12307" y="511779"/>
                </a:lnTo>
                <a:lnTo>
                  <a:pt x="13675" y="477592"/>
                </a:lnTo>
                <a:lnTo>
                  <a:pt x="20511" y="448875"/>
                </a:lnTo>
                <a:cubicBezTo>
                  <a:pt x="16865" y="443406"/>
                  <a:pt x="15042" y="437024"/>
                  <a:pt x="15042" y="429731"/>
                </a:cubicBezTo>
                <a:cubicBezTo>
                  <a:pt x="23247" y="410586"/>
                  <a:pt x="30540" y="401013"/>
                  <a:pt x="36922" y="401013"/>
                </a:cubicBezTo>
                <a:cubicBezTo>
                  <a:pt x="34186" y="394632"/>
                  <a:pt x="33274" y="368650"/>
                  <a:pt x="34186" y="323068"/>
                </a:cubicBezTo>
                <a:cubicBezTo>
                  <a:pt x="41480" y="323979"/>
                  <a:pt x="48773" y="318053"/>
                  <a:pt x="56066" y="305290"/>
                </a:cubicBezTo>
                <a:lnTo>
                  <a:pt x="67006" y="305290"/>
                </a:lnTo>
                <a:lnTo>
                  <a:pt x="67006" y="301188"/>
                </a:lnTo>
                <a:cubicBezTo>
                  <a:pt x="67006" y="297542"/>
                  <a:pt x="65182" y="295718"/>
                  <a:pt x="61536" y="295718"/>
                </a:cubicBezTo>
                <a:cubicBezTo>
                  <a:pt x="65182" y="290249"/>
                  <a:pt x="69285" y="275662"/>
                  <a:pt x="73843" y="251959"/>
                </a:cubicBezTo>
                <a:cubicBezTo>
                  <a:pt x="71108" y="234637"/>
                  <a:pt x="69741" y="221874"/>
                  <a:pt x="69741" y="213670"/>
                </a:cubicBezTo>
                <a:lnTo>
                  <a:pt x="80681" y="194525"/>
                </a:lnTo>
                <a:cubicBezTo>
                  <a:pt x="77945" y="188144"/>
                  <a:pt x="76578" y="183130"/>
                  <a:pt x="76578" y="179483"/>
                </a:cubicBezTo>
                <a:lnTo>
                  <a:pt x="102560" y="165808"/>
                </a:lnTo>
                <a:lnTo>
                  <a:pt x="113500" y="167176"/>
                </a:lnTo>
                <a:lnTo>
                  <a:pt x="113500" y="180850"/>
                </a:lnTo>
                <a:lnTo>
                  <a:pt x="124440" y="176748"/>
                </a:lnTo>
                <a:lnTo>
                  <a:pt x="129909" y="176748"/>
                </a:lnTo>
                <a:lnTo>
                  <a:pt x="128542" y="186320"/>
                </a:lnTo>
                <a:lnTo>
                  <a:pt x="139482" y="186320"/>
                </a:lnTo>
                <a:lnTo>
                  <a:pt x="139482" y="176748"/>
                </a:lnTo>
                <a:cubicBezTo>
                  <a:pt x="133101" y="176748"/>
                  <a:pt x="129909" y="175381"/>
                  <a:pt x="129909" y="172645"/>
                </a:cubicBezTo>
                <a:cubicBezTo>
                  <a:pt x="137203" y="161706"/>
                  <a:pt x="140849" y="153501"/>
                  <a:pt x="140849" y="148031"/>
                </a:cubicBezTo>
                <a:cubicBezTo>
                  <a:pt x="137203" y="141649"/>
                  <a:pt x="135379" y="137091"/>
                  <a:pt x="135379" y="134356"/>
                </a:cubicBezTo>
                <a:cubicBezTo>
                  <a:pt x="159083" y="121593"/>
                  <a:pt x="177316" y="115667"/>
                  <a:pt x="190079" y="116579"/>
                </a:cubicBezTo>
                <a:lnTo>
                  <a:pt x="194181" y="116579"/>
                </a:lnTo>
                <a:lnTo>
                  <a:pt x="199651" y="145297"/>
                </a:lnTo>
                <a:lnTo>
                  <a:pt x="203753" y="145297"/>
                </a:lnTo>
                <a:cubicBezTo>
                  <a:pt x="221987" y="138003"/>
                  <a:pt x="231102" y="132078"/>
                  <a:pt x="231102" y="127519"/>
                </a:cubicBezTo>
                <a:cubicBezTo>
                  <a:pt x="224721" y="118403"/>
                  <a:pt x="220163" y="97434"/>
                  <a:pt x="217428" y="64615"/>
                </a:cubicBezTo>
                <a:cubicBezTo>
                  <a:pt x="221075" y="64615"/>
                  <a:pt x="222897" y="62792"/>
                  <a:pt x="222897" y="59145"/>
                </a:cubicBezTo>
                <a:lnTo>
                  <a:pt x="211958" y="53675"/>
                </a:lnTo>
                <a:cubicBezTo>
                  <a:pt x="212870" y="49117"/>
                  <a:pt x="225633" y="36810"/>
                  <a:pt x="250247" y="16754"/>
                </a:cubicBezTo>
                <a:cubicBezTo>
                  <a:pt x="257996" y="16982"/>
                  <a:pt x="265317" y="22224"/>
                  <a:pt x="272212" y="32480"/>
                </a:cubicBezTo>
                <a:lnTo>
                  <a:pt x="278850" y="48154"/>
                </a:lnTo>
                <a:lnTo>
                  <a:pt x="287510" y="36180"/>
                </a:lnTo>
                <a:cubicBezTo>
                  <a:pt x="302781" y="20910"/>
                  <a:pt x="319987" y="14643"/>
                  <a:pt x="339132" y="17377"/>
                </a:cubicBezTo>
                <a:cubicBezTo>
                  <a:pt x="344601" y="21936"/>
                  <a:pt x="348705" y="24215"/>
                  <a:pt x="351439" y="24215"/>
                </a:cubicBezTo>
                <a:lnTo>
                  <a:pt x="381524" y="22847"/>
                </a:lnTo>
                <a:lnTo>
                  <a:pt x="380156" y="28318"/>
                </a:lnTo>
                <a:cubicBezTo>
                  <a:pt x="395654" y="23759"/>
                  <a:pt x="405683" y="21480"/>
                  <a:pt x="410241" y="21480"/>
                </a:cubicBezTo>
                <a:cubicBezTo>
                  <a:pt x="410241" y="26950"/>
                  <a:pt x="414343" y="33332"/>
                  <a:pt x="422548" y="40625"/>
                </a:cubicBezTo>
                <a:cubicBezTo>
                  <a:pt x="438046" y="38801"/>
                  <a:pt x="448986" y="38345"/>
                  <a:pt x="455367" y="39257"/>
                </a:cubicBezTo>
                <a:lnTo>
                  <a:pt x="455367" y="42595"/>
                </a:lnTo>
                <a:lnTo>
                  <a:pt x="506438" y="19430"/>
                </a:lnTo>
                <a:cubicBezTo>
                  <a:pt x="552980" y="4159"/>
                  <a:pt x="605427" y="-2108"/>
                  <a:pt x="663779" y="627"/>
                </a:cubicBezTo>
                <a:cubicBezTo>
                  <a:pt x="680450" y="5186"/>
                  <a:pt x="692957" y="7464"/>
                  <a:pt x="701291" y="7464"/>
                </a:cubicBezTo>
                <a:lnTo>
                  <a:pt x="792988" y="6096"/>
                </a:lnTo>
                <a:lnTo>
                  <a:pt x="788820" y="11567"/>
                </a:lnTo>
                <a:cubicBezTo>
                  <a:pt x="836056" y="7008"/>
                  <a:pt x="866622" y="4730"/>
                  <a:pt x="880515" y="4730"/>
                </a:cubicBezTo>
                <a:cubicBezTo>
                  <a:pt x="880515" y="10199"/>
                  <a:pt x="893017" y="16581"/>
                  <a:pt x="918026" y="23874"/>
                </a:cubicBezTo>
                <a:cubicBezTo>
                  <a:pt x="965265" y="22051"/>
                  <a:pt x="998607" y="21595"/>
                  <a:pt x="1018058" y="22507"/>
                </a:cubicBezTo>
                <a:lnTo>
                  <a:pt x="1018058" y="27976"/>
                </a:lnTo>
                <a:cubicBezTo>
                  <a:pt x="1034729" y="25241"/>
                  <a:pt x="1047233" y="23874"/>
                  <a:pt x="1055570" y="23874"/>
                </a:cubicBezTo>
                <a:lnTo>
                  <a:pt x="1105584" y="32078"/>
                </a:lnTo>
                <a:cubicBezTo>
                  <a:pt x="1113921" y="32078"/>
                  <a:pt x="1119480" y="30256"/>
                  <a:pt x="1122258" y="26609"/>
                </a:cubicBezTo>
                <a:cubicBezTo>
                  <a:pt x="1205616" y="38460"/>
                  <a:pt x="1263967" y="44841"/>
                  <a:pt x="1297311" y="45753"/>
                </a:cubicBezTo>
                <a:cubicBezTo>
                  <a:pt x="1297311" y="39372"/>
                  <a:pt x="1307038" y="36182"/>
                  <a:pt x="1326488" y="36182"/>
                </a:cubicBezTo>
                <a:cubicBezTo>
                  <a:pt x="1343160" y="37093"/>
                  <a:pt x="1350108" y="43019"/>
                  <a:pt x="1347328" y="53958"/>
                </a:cubicBezTo>
                <a:lnTo>
                  <a:pt x="1345853" y="59766"/>
                </a:lnTo>
                <a:lnTo>
                  <a:pt x="1350419" y="59311"/>
                </a:lnTo>
                <a:lnTo>
                  <a:pt x="1350419" y="56815"/>
                </a:lnTo>
                <a:cubicBezTo>
                  <a:pt x="1348144" y="47661"/>
                  <a:pt x="1348144" y="40170"/>
                  <a:pt x="1350419" y="34345"/>
                </a:cubicBezTo>
                <a:lnTo>
                  <a:pt x="1360674" y="34345"/>
                </a:lnTo>
                <a:lnTo>
                  <a:pt x="1353838" y="29352"/>
                </a:lnTo>
                <a:lnTo>
                  <a:pt x="1353838" y="24359"/>
                </a:lnTo>
                <a:lnTo>
                  <a:pt x="1377760" y="24982"/>
                </a:lnTo>
                <a:cubicBezTo>
                  <a:pt x="1375482" y="29144"/>
                  <a:pt x="1381175" y="39339"/>
                  <a:pt x="1394847" y="55566"/>
                </a:cubicBezTo>
                <a:lnTo>
                  <a:pt x="1405098" y="55566"/>
                </a:lnTo>
                <a:lnTo>
                  <a:pt x="1405098" y="50573"/>
                </a:lnTo>
                <a:cubicBezTo>
                  <a:pt x="1405098" y="39339"/>
                  <a:pt x="1406237" y="30184"/>
                  <a:pt x="1408515" y="23110"/>
                </a:cubicBezTo>
                <a:lnTo>
                  <a:pt x="1429018" y="21238"/>
                </a:lnTo>
                <a:cubicBezTo>
                  <a:pt x="1429018" y="22902"/>
                  <a:pt x="1432435" y="23734"/>
                  <a:pt x="1439271" y="23734"/>
                </a:cubicBezTo>
                <a:cubicBezTo>
                  <a:pt x="1446104" y="7506"/>
                  <a:pt x="1457497" y="-400"/>
                  <a:pt x="1473444" y="1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9539734" y="1334272"/>
            <a:ext cx="1938952" cy="2033874"/>
          </a:xfrm>
          <a:custGeom>
            <a:avLst/>
            <a:gdLst>
              <a:gd name="connsiteX0" fmla="*/ 1712969 w 2036340"/>
              <a:gd name="connsiteY0" fmla="*/ 2066015 h 2203209"/>
              <a:gd name="connsiteX1" fmla="*/ 1699440 w 2036340"/>
              <a:gd name="connsiteY1" fmla="*/ 2082953 h 2203209"/>
              <a:gd name="connsiteX2" fmla="*/ 1732133 w 2036340"/>
              <a:gd name="connsiteY2" fmla="*/ 2081623 h 2203209"/>
              <a:gd name="connsiteX3" fmla="*/ 1733119 w 2036340"/>
              <a:gd name="connsiteY3" fmla="*/ 2068855 h 2203209"/>
              <a:gd name="connsiteX4" fmla="*/ 1745988 w 2036340"/>
              <a:gd name="connsiteY4" fmla="*/ 2042876 h 2203209"/>
              <a:gd name="connsiteX5" fmla="*/ 1745298 w 2036340"/>
              <a:gd name="connsiteY5" fmla="*/ 2051813 h 2203209"/>
              <a:gd name="connsiteX6" fmla="*/ 1750697 w 2036340"/>
              <a:gd name="connsiteY6" fmla="*/ 2052230 h 2203209"/>
              <a:gd name="connsiteX7" fmla="*/ 1751387 w 2036340"/>
              <a:gd name="connsiteY7" fmla="*/ 2043293 h 2203209"/>
              <a:gd name="connsiteX8" fmla="*/ 1821807 w 2036340"/>
              <a:gd name="connsiteY8" fmla="*/ 2028180 h 2203209"/>
              <a:gd name="connsiteX9" fmla="*/ 1821116 w 2036340"/>
              <a:gd name="connsiteY9" fmla="*/ 2037118 h 2203209"/>
              <a:gd name="connsiteX10" fmla="*/ 1826516 w 2036340"/>
              <a:gd name="connsiteY10" fmla="*/ 2037535 h 2203209"/>
              <a:gd name="connsiteX11" fmla="*/ 1827206 w 2036340"/>
              <a:gd name="connsiteY11" fmla="*/ 2028597 h 2203209"/>
              <a:gd name="connsiteX12" fmla="*/ 216621 w 2036340"/>
              <a:gd name="connsiteY12" fmla="*/ 1996548 h 2203209"/>
              <a:gd name="connsiteX13" fmla="*/ 216441 w 2036340"/>
              <a:gd name="connsiteY13" fmla="*/ 1998880 h 2203209"/>
              <a:gd name="connsiteX14" fmla="*/ 236681 w 2036340"/>
              <a:gd name="connsiteY14" fmla="*/ 2000443 h 2203209"/>
              <a:gd name="connsiteX15" fmla="*/ 240232 w 2036340"/>
              <a:gd name="connsiteY15" fmla="*/ 1998372 h 2203209"/>
              <a:gd name="connsiteX16" fmla="*/ 145737 w 2036340"/>
              <a:gd name="connsiteY16" fmla="*/ 1991660 h 2203209"/>
              <a:gd name="connsiteX17" fmla="*/ 165978 w 2036340"/>
              <a:gd name="connsiteY17" fmla="*/ 1993223 h 2203209"/>
              <a:gd name="connsiteX18" fmla="*/ 165798 w 2036340"/>
              <a:gd name="connsiteY18" fmla="*/ 1995554 h 2203209"/>
              <a:gd name="connsiteX19" fmla="*/ 142187 w 2036340"/>
              <a:gd name="connsiteY19" fmla="*/ 1993731 h 2203209"/>
              <a:gd name="connsiteX20" fmla="*/ 2016162 w 2036340"/>
              <a:gd name="connsiteY20" fmla="*/ 812687 h 2203209"/>
              <a:gd name="connsiteX21" fmla="*/ 2004771 w 2036340"/>
              <a:gd name="connsiteY21" fmla="*/ 819514 h 2203209"/>
              <a:gd name="connsiteX22" fmla="*/ 2015471 w 2036340"/>
              <a:gd name="connsiteY22" fmla="*/ 821625 h 2203209"/>
              <a:gd name="connsiteX23" fmla="*/ 1896288 w 2036340"/>
              <a:gd name="connsiteY23" fmla="*/ 208608 h 2203209"/>
              <a:gd name="connsiteX24" fmla="*/ 1925086 w 2036340"/>
              <a:gd name="connsiteY24" fmla="*/ 210832 h 2203209"/>
              <a:gd name="connsiteX25" fmla="*/ 1920712 w 2036340"/>
              <a:gd name="connsiteY25" fmla="*/ 213914 h 2203209"/>
              <a:gd name="connsiteX26" fmla="*/ 1896025 w 2036340"/>
              <a:gd name="connsiteY26" fmla="*/ 212007 h 2203209"/>
              <a:gd name="connsiteX27" fmla="*/ 203355 w 2036340"/>
              <a:gd name="connsiteY27" fmla="*/ 203993 h 2203209"/>
              <a:gd name="connsiteX28" fmla="*/ 203571 w 2036340"/>
              <a:gd name="connsiteY28" fmla="*/ 205166 h 2203209"/>
              <a:gd name="connsiteX29" fmla="*/ 204589 w 2036340"/>
              <a:gd name="connsiteY29" fmla="*/ 204153 h 2203209"/>
              <a:gd name="connsiteX30" fmla="*/ 1809822 w 2036340"/>
              <a:gd name="connsiteY30" fmla="*/ 202785 h 2203209"/>
              <a:gd name="connsiteX31" fmla="*/ 1805447 w 2036340"/>
              <a:gd name="connsiteY31" fmla="*/ 205866 h 2203209"/>
              <a:gd name="connsiteX32" fmla="*/ 1834246 w 2036340"/>
              <a:gd name="connsiteY32" fmla="*/ 208090 h 2203209"/>
              <a:gd name="connsiteX33" fmla="*/ 1834508 w 2036340"/>
              <a:gd name="connsiteY33" fmla="*/ 204691 h 2203209"/>
              <a:gd name="connsiteX34" fmla="*/ 1643520 w 2036340"/>
              <a:gd name="connsiteY34" fmla="*/ 99297 h 2203209"/>
              <a:gd name="connsiteX35" fmla="*/ 1652968 w 2036340"/>
              <a:gd name="connsiteY35" fmla="*/ 100027 h 2203209"/>
              <a:gd name="connsiteX36" fmla="*/ 1652278 w 2036340"/>
              <a:gd name="connsiteY36" fmla="*/ 108964 h 2203209"/>
              <a:gd name="connsiteX37" fmla="*/ 1643520 w 2036340"/>
              <a:gd name="connsiteY37" fmla="*/ 99297 h 2203209"/>
              <a:gd name="connsiteX38" fmla="*/ 1648716 w 2036340"/>
              <a:gd name="connsiteY38" fmla="*/ 49605 h 2203209"/>
              <a:gd name="connsiteX39" fmla="*/ 1657474 w 2036340"/>
              <a:gd name="connsiteY39" fmla="*/ 59272 h 2203209"/>
              <a:gd name="connsiteX40" fmla="*/ 1650004 w 2036340"/>
              <a:gd name="connsiteY40" fmla="*/ 85669 h 2203209"/>
              <a:gd name="connsiteX41" fmla="*/ 1639205 w 2036340"/>
              <a:gd name="connsiteY41" fmla="*/ 84835 h 2203209"/>
              <a:gd name="connsiteX42" fmla="*/ 1648716 w 2036340"/>
              <a:gd name="connsiteY42" fmla="*/ 49605 h 2203209"/>
              <a:gd name="connsiteX43" fmla="*/ 408935 w 2036340"/>
              <a:gd name="connsiteY43" fmla="*/ 42333 h 2203209"/>
              <a:gd name="connsiteX44" fmla="*/ 408343 w 2036340"/>
              <a:gd name="connsiteY44" fmla="*/ 49994 h 2203209"/>
              <a:gd name="connsiteX45" fmla="*/ 412581 w 2036340"/>
              <a:gd name="connsiteY45" fmla="*/ 51605 h 2203209"/>
              <a:gd name="connsiteX46" fmla="*/ 413271 w 2036340"/>
              <a:gd name="connsiteY46" fmla="*/ 42668 h 2203209"/>
              <a:gd name="connsiteX47" fmla="*/ 410022 w 2036340"/>
              <a:gd name="connsiteY47" fmla="*/ 14159 h 2203209"/>
              <a:gd name="connsiteX48" fmla="*/ 414258 w 2036340"/>
              <a:gd name="connsiteY48" fmla="*/ 15770 h 2203209"/>
              <a:gd name="connsiteX49" fmla="*/ 413667 w 2036340"/>
              <a:gd name="connsiteY49" fmla="*/ 23431 h 2203209"/>
              <a:gd name="connsiteX50" fmla="*/ 409332 w 2036340"/>
              <a:gd name="connsiteY50" fmla="*/ 23096 h 2203209"/>
              <a:gd name="connsiteX51" fmla="*/ 692365 w 2036340"/>
              <a:gd name="connsiteY51" fmla="*/ 0 h 2203209"/>
              <a:gd name="connsiteX52" fmla="*/ 699555 w 2036340"/>
              <a:gd name="connsiteY52" fmla="*/ 5693 h 2203209"/>
              <a:gd name="connsiteX53" fmla="*/ 1062875 w 2036340"/>
              <a:gd name="connsiteY53" fmla="*/ 29898 h 2203209"/>
              <a:gd name="connsiteX54" fmla="*/ 1067506 w 2036340"/>
              <a:gd name="connsiteY54" fmla="*/ 26402 h 2203209"/>
              <a:gd name="connsiteX55" fmla="*/ 1080114 w 2036340"/>
              <a:gd name="connsiteY55" fmla="*/ 32513 h 2203209"/>
              <a:gd name="connsiteX56" fmla="*/ 1228673 w 2036340"/>
              <a:gd name="connsiteY56" fmla="*/ 42703 h 2203209"/>
              <a:gd name="connsiteX57" fmla="*/ 1235864 w 2036340"/>
              <a:gd name="connsiteY57" fmla="*/ 48396 h 2203209"/>
              <a:gd name="connsiteX58" fmla="*/ 1257636 w 2036340"/>
              <a:gd name="connsiteY58" fmla="*/ 48793 h 2203209"/>
              <a:gd name="connsiteX59" fmla="*/ 1261675 w 2036340"/>
              <a:gd name="connsiteY59" fmla="*/ 52957 h 2203209"/>
              <a:gd name="connsiteX60" fmla="*/ 1366887 w 2036340"/>
              <a:gd name="connsiteY60" fmla="*/ 59798 h 2203209"/>
              <a:gd name="connsiteX61" fmla="*/ 1377681 w 2036340"/>
              <a:gd name="connsiteY61" fmla="*/ 64129 h 2203209"/>
              <a:gd name="connsiteX62" fmla="*/ 1377999 w 2036340"/>
              <a:gd name="connsiteY62" fmla="*/ 60006 h 2203209"/>
              <a:gd name="connsiteX63" fmla="*/ 1384006 w 2036340"/>
              <a:gd name="connsiteY63" fmla="*/ 60470 h 2203209"/>
              <a:gd name="connsiteX64" fmla="*/ 1384423 w 2036340"/>
              <a:gd name="connsiteY64" fmla="*/ 58584 h 2203209"/>
              <a:gd name="connsiteX65" fmla="*/ 1388658 w 2036340"/>
              <a:gd name="connsiteY65" fmla="*/ 59333 h 2203209"/>
              <a:gd name="connsiteX66" fmla="*/ 1382639 w 2036340"/>
              <a:gd name="connsiteY66" fmla="*/ 53525 h 2203209"/>
              <a:gd name="connsiteX67" fmla="*/ 1383164 w 2036340"/>
              <a:gd name="connsiteY67" fmla="*/ 46725 h 2203209"/>
              <a:gd name="connsiteX68" fmla="*/ 1411900 w 2036340"/>
              <a:gd name="connsiteY68" fmla="*/ 49800 h 2203209"/>
              <a:gd name="connsiteX69" fmla="*/ 1413853 w 2036340"/>
              <a:gd name="connsiteY69" fmla="*/ 64698 h 2203209"/>
              <a:gd name="connsiteX70" fmla="*/ 1418885 w 2036340"/>
              <a:gd name="connsiteY70" fmla="*/ 73957 h 2203209"/>
              <a:gd name="connsiteX71" fmla="*/ 1430193 w 2036340"/>
              <a:gd name="connsiteY71" fmla="*/ 80823 h 2203209"/>
              <a:gd name="connsiteX72" fmla="*/ 1441727 w 2036340"/>
              <a:gd name="connsiteY72" fmla="*/ 92299 h 2203209"/>
              <a:gd name="connsiteX73" fmla="*/ 1442122 w 2036340"/>
              <a:gd name="connsiteY73" fmla="*/ 87185 h 2203209"/>
              <a:gd name="connsiteX74" fmla="*/ 1449125 w 2036340"/>
              <a:gd name="connsiteY74" fmla="*/ 50109 h 2203209"/>
              <a:gd name="connsiteX75" fmla="*/ 1474005 w 2036340"/>
              <a:gd name="connsiteY75" fmla="*/ 49467 h 2203209"/>
              <a:gd name="connsiteX76" fmla="*/ 1486087 w 2036340"/>
              <a:gd name="connsiteY76" fmla="*/ 53819 h 2203209"/>
              <a:gd name="connsiteX77" fmla="*/ 1529724 w 2036340"/>
              <a:gd name="connsiteY77" fmla="*/ 24702 h 2203209"/>
              <a:gd name="connsiteX78" fmla="*/ 1540228 w 2036340"/>
              <a:gd name="connsiteY78" fmla="*/ 49452 h 2203209"/>
              <a:gd name="connsiteX79" fmla="*/ 1552504 w 2036340"/>
              <a:gd name="connsiteY79" fmla="*/ 51254 h 2203209"/>
              <a:gd name="connsiteX80" fmla="*/ 1581502 w 2036340"/>
              <a:gd name="connsiteY80" fmla="*/ 50928 h 2203209"/>
              <a:gd name="connsiteX81" fmla="*/ 1595339 w 2036340"/>
              <a:gd name="connsiteY81" fmla="*/ 72730 h 2203209"/>
              <a:gd name="connsiteX82" fmla="*/ 1596579 w 2036340"/>
              <a:gd name="connsiteY82" fmla="*/ 74191 h 2203209"/>
              <a:gd name="connsiteX83" fmla="*/ 1597978 w 2036340"/>
              <a:gd name="connsiteY83" fmla="*/ 73656 h 2203209"/>
              <a:gd name="connsiteX84" fmla="*/ 1601634 w 2036340"/>
              <a:gd name="connsiteY84" fmla="*/ 79076 h 2203209"/>
              <a:gd name="connsiteX85" fmla="*/ 1618879 w 2036340"/>
              <a:gd name="connsiteY85" fmla="*/ 31599 h 2203209"/>
              <a:gd name="connsiteX86" fmla="*/ 1620167 w 2036340"/>
              <a:gd name="connsiteY86" fmla="*/ 67663 h 2203209"/>
              <a:gd name="connsiteX87" fmla="*/ 1624118 w 2036340"/>
              <a:gd name="connsiteY87" fmla="*/ 69253 h 2203209"/>
              <a:gd name="connsiteX88" fmla="*/ 1633863 w 2036340"/>
              <a:gd name="connsiteY88" fmla="*/ 66151 h 2203209"/>
              <a:gd name="connsiteX89" fmla="*/ 1635019 w 2036340"/>
              <a:gd name="connsiteY89" fmla="*/ 84967 h 2203209"/>
              <a:gd name="connsiteX90" fmla="*/ 1640207 w 2036340"/>
              <a:gd name="connsiteY90" fmla="*/ 124099 h 2203209"/>
              <a:gd name="connsiteX91" fmla="*/ 1645733 w 2036340"/>
              <a:gd name="connsiteY91" fmla="*/ 130268 h 2203209"/>
              <a:gd name="connsiteX92" fmla="*/ 1656835 w 2036340"/>
              <a:gd name="connsiteY92" fmla="*/ 131126 h 2203209"/>
              <a:gd name="connsiteX93" fmla="*/ 1659532 w 2036340"/>
              <a:gd name="connsiteY93" fmla="*/ 112399 h 2203209"/>
              <a:gd name="connsiteX94" fmla="*/ 1659916 w 2036340"/>
              <a:gd name="connsiteY94" fmla="*/ 107426 h 2203209"/>
              <a:gd name="connsiteX95" fmla="*/ 1660443 w 2036340"/>
              <a:gd name="connsiteY95" fmla="*/ 106069 h 2203209"/>
              <a:gd name="connsiteX96" fmla="*/ 1660897 w 2036340"/>
              <a:gd name="connsiteY96" fmla="*/ 102919 h 2203209"/>
              <a:gd name="connsiteX97" fmla="*/ 1661602 w 2036340"/>
              <a:gd name="connsiteY97" fmla="*/ 103087 h 2203209"/>
              <a:gd name="connsiteX98" fmla="*/ 1670243 w 2036340"/>
              <a:gd name="connsiteY98" fmla="*/ 80865 h 2203209"/>
              <a:gd name="connsiteX99" fmla="*/ 1694863 w 2036340"/>
              <a:gd name="connsiteY99" fmla="*/ 83621 h 2203209"/>
              <a:gd name="connsiteX100" fmla="*/ 1695806 w 2036340"/>
              <a:gd name="connsiteY100" fmla="*/ 86151 h 2203209"/>
              <a:gd name="connsiteX101" fmla="*/ 1703141 w 2036340"/>
              <a:gd name="connsiteY101" fmla="*/ 83350 h 2203209"/>
              <a:gd name="connsiteX102" fmla="*/ 1706500 w 2036340"/>
              <a:gd name="connsiteY102" fmla="*/ 92600 h 2203209"/>
              <a:gd name="connsiteX103" fmla="*/ 1705389 w 2036340"/>
              <a:gd name="connsiteY103" fmla="*/ 106984 h 2203209"/>
              <a:gd name="connsiteX104" fmla="*/ 1736311 w 2036340"/>
              <a:gd name="connsiteY104" fmla="*/ 136408 h 2203209"/>
              <a:gd name="connsiteX105" fmla="*/ 1719133 w 2036340"/>
              <a:gd name="connsiteY105" fmla="*/ 144485 h 2203209"/>
              <a:gd name="connsiteX106" fmla="*/ 1753928 w 2036340"/>
              <a:gd name="connsiteY106" fmla="*/ 176240 h 2203209"/>
              <a:gd name="connsiteX107" fmla="*/ 1795269 w 2036340"/>
              <a:gd name="connsiteY107" fmla="*/ 176868 h 2203209"/>
              <a:gd name="connsiteX108" fmla="*/ 1802449 w 2036340"/>
              <a:gd name="connsiteY108" fmla="*/ 191101 h 2203209"/>
              <a:gd name="connsiteX109" fmla="*/ 1827066 w 2036340"/>
              <a:gd name="connsiteY109" fmla="*/ 193858 h 2203209"/>
              <a:gd name="connsiteX110" fmla="*/ 1856852 w 2036340"/>
              <a:gd name="connsiteY110" fmla="*/ 183334 h 2203209"/>
              <a:gd name="connsiteX111" fmla="*/ 1942441 w 2036340"/>
              <a:gd name="connsiteY111" fmla="*/ 254063 h 2203209"/>
              <a:gd name="connsiteX112" fmla="*/ 1984417 w 2036340"/>
              <a:gd name="connsiteY112" fmla="*/ 300050 h 2203209"/>
              <a:gd name="connsiteX113" fmla="*/ 1962534 w 2036340"/>
              <a:gd name="connsiteY113" fmla="*/ 315459 h 2203209"/>
              <a:gd name="connsiteX114" fmla="*/ 1991443 w 2036340"/>
              <a:gd name="connsiteY114" fmla="*/ 369842 h 2203209"/>
              <a:gd name="connsiteX115" fmla="*/ 2023352 w 2036340"/>
              <a:gd name="connsiteY115" fmla="*/ 438990 h 2203209"/>
              <a:gd name="connsiteX116" fmla="*/ 2006435 w 2036340"/>
              <a:gd name="connsiteY116" fmla="*/ 443669 h 2203209"/>
              <a:gd name="connsiteX117" fmla="*/ 2007258 w 2036340"/>
              <a:gd name="connsiteY117" fmla="*/ 520430 h 2203209"/>
              <a:gd name="connsiteX118" fmla="*/ 2016948 w 2036340"/>
              <a:gd name="connsiteY118" fmla="*/ 521178 h 2203209"/>
              <a:gd name="connsiteX119" fmla="*/ 2025707 w 2036340"/>
              <a:gd name="connsiteY119" fmla="*/ 530845 h 2203209"/>
              <a:gd name="connsiteX120" fmla="*/ 2024918 w 2036340"/>
              <a:gd name="connsiteY120" fmla="*/ 541060 h 2203209"/>
              <a:gd name="connsiteX121" fmla="*/ 2014218 w 2036340"/>
              <a:gd name="connsiteY121" fmla="*/ 538950 h 2203209"/>
              <a:gd name="connsiteX122" fmla="*/ 2007375 w 2036340"/>
              <a:gd name="connsiteY122" fmla="*/ 531397 h 2203209"/>
              <a:gd name="connsiteX123" fmla="*/ 2007662 w 2036340"/>
              <a:gd name="connsiteY123" fmla="*/ 558141 h 2203209"/>
              <a:gd name="connsiteX124" fmla="*/ 2024228 w 2036340"/>
              <a:gd name="connsiteY124" fmla="*/ 549998 h 2203209"/>
              <a:gd name="connsiteX125" fmla="*/ 2036314 w 2036340"/>
              <a:gd name="connsiteY125" fmla="*/ 586896 h 2203209"/>
              <a:gd name="connsiteX126" fmla="*/ 2022785 w 2036340"/>
              <a:gd name="connsiteY126" fmla="*/ 603834 h 2203209"/>
              <a:gd name="connsiteX127" fmla="*/ 2033585 w 2036340"/>
              <a:gd name="connsiteY127" fmla="*/ 604668 h 2203209"/>
              <a:gd name="connsiteX128" fmla="*/ 2026411 w 2036340"/>
              <a:gd name="connsiteY128" fmla="*/ 627234 h 2203209"/>
              <a:gd name="connsiteX129" fmla="*/ 2024370 w 2036340"/>
              <a:gd name="connsiteY129" fmla="*/ 636067 h 2203209"/>
              <a:gd name="connsiteX130" fmla="*/ 2035169 w 2036340"/>
              <a:gd name="connsiteY130" fmla="*/ 636901 h 2203209"/>
              <a:gd name="connsiteX131" fmla="*/ 2034774 w 2036340"/>
              <a:gd name="connsiteY131" fmla="*/ 642009 h 2203209"/>
              <a:gd name="connsiteX132" fmla="*/ 2022990 w 2036340"/>
              <a:gd name="connsiteY132" fmla="*/ 653942 h 2203209"/>
              <a:gd name="connsiteX133" fmla="*/ 2027995 w 2036340"/>
              <a:gd name="connsiteY133" fmla="*/ 659468 h 2203209"/>
              <a:gd name="connsiteX134" fmla="*/ 2021905 w 2036340"/>
              <a:gd name="connsiteY134" fmla="*/ 667988 h 2203209"/>
              <a:gd name="connsiteX135" fmla="*/ 2019569 w 2036340"/>
              <a:gd name="connsiteY135" fmla="*/ 680652 h 2203209"/>
              <a:gd name="connsiteX136" fmla="*/ 2024574 w 2036340"/>
              <a:gd name="connsiteY136" fmla="*/ 686176 h 2203209"/>
              <a:gd name="connsiteX137" fmla="*/ 2018484 w 2036340"/>
              <a:gd name="connsiteY137" fmla="*/ 694698 h 2203209"/>
              <a:gd name="connsiteX138" fmla="*/ 2019378 w 2036340"/>
              <a:gd name="connsiteY138" fmla="*/ 735869 h 2203209"/>
              <a:gd name="connsiteX139" fmla="*/ 2007988 w 2036340"/>
              <a:gd name="connsiteY139" fmla="*/ 742695 h 2203209"/>
              <a:gd name="connsiteX140" fmla="*/ 2017043 w 2036340"/>
              <a:gd name="connsiteY140" fmla="*/ 748532 h 2203209"/>
              <a:gd name="connsiteX141" fmla="*/ 2028137 w 2036340"/>
              <a:gd name="connsiteY141" fmla="*/ 745536 h 2203209"/>
              <a:gd name="connsiteX142" fmla="*/ 2032846 w 2036340"/>
              <a:gd name="connsiteY142" fmla="*/ 754891 h 2203209"/>
              <a:gd name="connsiteX143" fmla="*/ 2032452 w 2036340"/>
              <a:gd name="connsiteY143" fmla="*/ 759999 h 2203209"/>
              <a:gd name="connsiteX144" fmla="*/ 2014972 w 2036340"/>
              <a:gd name="connsiteY144" fmla="*/ 775346 h 2203209"/>
              <a:gd name="connsiteX145" fmla="*/ 2014578 w 2036340"/>
              <a:gd name="connsiteY145" fmla="*/ 780454 h 2203209"/>
              <a:gd name="connsiteX146" fmla="*/ 2030616 w 2036340"/>
              <a:gd name="connsiteY146" fmla="*/ 818941 h 2203209"/>
              <a:gd name="connsiteX147" fmla="*/ 2019225 w 2036340"/>
              <a:gd name="connsiteY147" fmla="*/ 825769 h 2203209"/>
              <a:gd name="connsiteX148" fmla="*/ 2018830 w 2036340"/>
              <a:gd name="connsiteY148" fmla="*/ 830876 h 2203209"/>
              <a:gd name="connsiteX149" fmla="*/ 2028545 w 2036340"/>
              <a:gd name="connsiteY149" fmla="*/ 845755 h 2203209"/>
              <a:gd name="connsiteX150" fmla="*/ 2011360 w 2036340"/>
              <a:gd name="connsiteY150" fmla="*/ 857272 h 2203209"/>
              <a:gd name="connsiteX151" fmla="*/ 2023978 w 2036340"/>
              <a:gd name="connsiteY151" fmla="*/ 922469 h 2203209"/>
              <a:gd name="connsiteX152" fmla="*/ 2006399 w 2036340"/>
              <a:gd name="connsiteY152" fmla="*/ 939093 h 2203209"/>
              <a:gd name="connsiteX153" fmla="*/ 2016212 w 2036340"/>
              <a:gd name="connsiteY153" fmla="*/ 952696 h 2203209"/>
              <a:gd name="connsiteX154" fmla="*/ 2010418 w 2036340"/>
              <a:gd name="connsiteY154" fmla="*/ 957386 h 2203209"/>
              <a:gd name="connsiteX155" fmla="*/ 2017402 w 2036340"/>
              <a:gd name="connsiteY155" fmla="*/ 990037 h 2203209"/>
              <a:gd name="connsiteX156" fmla="*/ 2000217 w 2036340"/>
              <a:gd name="connsiteY156" fmla="*/ 1001554 h 2203209"/>
              <a:gd name="connsiteX157" fmla="*/ 2009180 w 2036340"/>
              <a:gd name="connsiteY157" fmla="*/ 1061331 h 2203209"/>
              <a:gd name="connsiteX158" fmla="*/ 2003781 w 2036340"/>
              <a:gd name="connsiteY158" fmla="*/ 1060914 h 2203209"/>
              <a:gd name="connsiteX159" fmla="*/ 2008490 w 2036340"/>
              <a:gd name="connsiteY159" fmla="*/ 1070269 h 2203209"/>
              <a:gd name="connsiteX160" fmla="*/ 2002696 w 2036340"/>
              <a:gd name="connsiteY160" fmla="*/ 1074960 h 2203209"/>
              <a:gd name="connsiteX161" fmla="*/ 2006055 w 2036340"/>
              <a:gd name="connsiteY161" fmla="*/ 1084210 h 2203209"/>
              <a:gd name="connsiteX162" fmla="*/ 2000169 w 2036340"/>
              <a:gd name="connsiteY162" fmla="*/ 1142840 h 2203209"/>
              <a:gd name="connsiteX163" fmla="*/ 1994474 w 2036340"/>
              <a:gd name="connsiteY163" fmla="*/ 1146254 h 2203209"/>
              <a:gd name="connsiteX164" fmla="*/ 1997834 w 2036340"/>
              <a:gd name="connsiteY164" fmla="*/ 1155504 h 2203209"/>
              <a:gd name="connsiteX165" fmla="*/ 1990863 w 2036340"/>
              <a:gd name="connsiteY165" fmla="*/ 1228180 h 2203209"/>
              <a:gd name="connsiteX166" fmla="*/ 1986001 w 2036340"/>
              <a:gd name="connsiteY166" fmla="*/ 1308724 h 2203209"/>
              <a:gd name="connsiteX167" fmla="*/ 1978826 w 2036340"/>
              <a:gd name="connsiteY167" fmla="*/ 1331290 h 2203209"/>
              <a:gd name="connsiteX168" fmla="*/ 1979030 w 2036340"/>
              <a:gd name="connsiteY168" fmla="*/ 1381400 h 2203209"/>
              <a:gd name="connsiteX169" fmla="*/ 1972941 w 2036340"/>
              <a:gd name="connsiteY169" fmla="*/ 1389920 h 2203209"/>
              <a:gd name="connsiteX170" fmla="*/ 1976004 w 2036340"/>
              <a:gd name="connsiteY170" fmla="*/ 1403001 h 2203209"/>
              <a:gd name="connsiteX171" fmla="*/ 1970210 w 2036340"/>
              <a:gd name="connsiteY171" fmla="*/ 1407692 h 2203209"/>
              <a:gd name="connsiteX172" fmla="*/ 1972484 w 2036340"/>
              <a:gd name="connsiteY172" fmla="*/ 1430987 h 2203209"/>
              <a:gd name="connsiteX173" fmla="*/ 1963178 w 2036340"/>
              <a:gd name="connsiteY173" fmla="*/ 1516327 h 2203209"/>
              <a:gd name="connsiteX174" fmla="*/ 1957483 w 2036340"/>
              <a:gd name="connsiteY174" fmla="*/ 1519740 h 2203209"/>
              <a:gd name="connsiteX175" fmla="*/ 1962192 w 2036340"/>
              <a:gd name="connsiteY175" fmla="*/ 1529095 h 2203209"/>
              <a:gd name="connsiteX176" fmla="*/ 1958377 w 2036340"/>
              <a:gd name="connsiteY176" fmla="*/ 1560912 h 2203209"/>
              <a:gd name="connsiteX177" fmla="*/ 1952288 w 2036340"/>
              <a:gd name="connsiteY177" fmla="*/ 1569433 h 2203209"/>
              <a:gd name="connsiteX178" fmla="*/ 1962692 w 2036340"/>
              <a:gd name="connsiteY178" fmla="*/ 1575374 h 2203209"/>
              <a:gd name="connsiteX179" fmla="*/ 1954956 w 2036340"/>
              <a:gd name="connsiteY179" fmla="*/ 1587621 h 2203209"/>
              <a:gd name="connsiteX180" fmla="*/ 1956449 w 2036340"/>
              <a:gd name="connsiteY180" fmla="*/ 1673795 h 2203209"/>
              <a:gd name="connsiteX181" fmla="*/ 1950655 w 2036340"/>
              <a:gd name="connsiteY181" fmla="*/ 1678485 h 2203209"/>
              <a:gd name="connsiteX182" fmla="*/ 1952239 w 2036340"/>
              <a:gd name="connsiteY182" fmla="*/ 1710718 h 2203209"/>
              <a:gd name="connsiteX183" fmla="*/ 1945164 w 2036340"/>
              <a:gd name="connsiteY183" fmla="*/ 1732008 h 2203209"/>
              <a:gd name="connsiteX184" fmla="*/ 1947142 w 2036340"/>
              <a:gd name="connsiteY184" fmla="*/ 1759134 h 2203209"/>
              <a:gd name="connsiteX185" fmla="*/ 1943327 w 2036340"/>
              <a:gd name="connsiteY185" fmla="*/ 1790951 h 2203209"/>
              <a:gd name="connsiteX186" fmla="*/ 1934508 w 2036340"/>
              <a:gd name="connsiteY186" fmla="*/ 1817243 h 2203209"/>
              <a:gd name="connsiteX187" fmla="*/ 1938526 w 2036340"/>
              <a:gd name="connsiteY187" fmla="*/ 1835535 h 2203209"/>
              <a:gd name="connsiteX188" fmla="*/ 1914858 w 2036340"/>
              <a:gd name="connsiteY188" fmla="*/ 1860681 h 2203209"/>
              <a:gd name="connsiteX189" fmla="*/ 1911937 w 2036340"/>
              <a:gd name="connsiteY189" fmla="*/ 1933669 h 2203209"/>
              <a:gd name="connsiteX190" fmla="*/ 1889057 w 2036340"/>
              <a:gd name="connsiteY190" fmla="*/ 1948600 h 2203209"/>
              <a:gd name="connsiteX191" fmla="*/ 1878259 w 2036340"/>
              <a:gd name="connsiteY191" fmla="*/ 1947766 h 2203209"/>
              <a:gd name="connsiteX192" fmla="*/ 1877963 w 2036340"/>
              <a:gd name="connsiteY192" fmla="*/ 1951597 h 2203209"/>
              <a:gd name="connsiteX193" fmla="*/ 1882968 w 2036340"/>
              <a:gd name="connsiteY193" fmla="*/ 1957121 h 2203209"/>
              <a:gd name="connsiteX194" fmla="*/ 1867664 w 2036340"/>
              <a:gd name="connsiteY194" fmla="*/ 1997041 h 2203209"/>
              <a:gd name="connsiteX195" fmla="*/ 1868952 w 2036340"/>
              <a:gd name="connsiteY195" fmla="*/ 2033105 h 2203209"/>
              <a:gd name="connsiteX196" fmla="*/ 1856773 w 2036340"/>
              <a:gd name="connsiteY196" fmla="*/ 2050147 h 2203209"/>
              <a:gd name="connsiteX197" fmla="*/ 1859738 w 2036340"/>
              <a:gd name="connsiteY197" fmla="*/ 2064505 h 2203209"/>
              <a:gd name="connsiteX198" fmla="*/ 1833105 w 2036340"/>
              <a:gd name="connsiteY198" fmla="*/ 2075293 h 2203209"/>
              <a:gd name="connsiteX199" fmla="*/ 1822404 w 2036340"/>
              <a:gd name="connsiteY199" fmla="*/ 2073182 h 2203209"/>
              <a:gd name="connsiteX200" fmla="*/ 1823391 w 2036340"/>
              <a:gd name="connsiteY200" fmla="*/ 2060414 h 2203209"/>
              <a:gd name="connsiteX201" fmla="*/ 1812296 w 2036340"/>
              <a:gd name="connsiteY201" fmla="*/ 2063410 h 2203209"/>
              <a:gd name="connsiteX202" fmla="*/ 1806897 w 2036340"/>
              <a:gd name="connsiteY202" fmla="*/ 2062993 h 2203209"/>
              <a:gd name="connsiteX203" fmla="*/ 1808937 w 2036340"/>
              <a:gd name="connsiteY203" fmla="*/ 2054160 h 2203209"/>
              <a:gd name="connsiteX204" fmla="*/ 1798138 w 2036340"/>
              <a:gd name="connsiteY204" fmla="*/ 2053326 h 2203209"/>
              <a:gd name="connsiteX205" fmla="*/ 1797448 w 2036340"/>
              <a:gd name="connsiteY205" fmla="*/ 2062263 h 2203209"/>
              <a:gd name="connsiteX206" fmla="*/ 1806601 w 2036340"/>
              <a:gd name="connsiteY206" fmla="*/ 2066824 h 2203209"/>
              <a:gd name="connsiteX207" fmla="*/ 1794028 w 2036340"/>
              <a:gd name="connsiteY207" fmla="*/ 2088973 h 2203209"/>
              <a:gd name="connsiteX208" fmla="*/ 1798441 w 2036340"/>
              <a:gd name="connsiteY208" fmla="*/ 2102158 h 2203209"/>
              <a:gd name="connsiteX209" fmla="*/ 1743165 w 2036340"/>
              <a:gd name="connsiteY209" fmla="*/ 2114587 h 2203209"/>
              <a:gd name="connsiteX210" fmla="*/ 1739116 w 2036340"/>
              <a:gd name="connsiteY210" fmla="*/ 2114274 h 2203209"/>
              <a:gd name="connsiteX211" fmla="*/ 1735787 w 2036340"/>
              <a:gd name="connsiteY211" fmla="*/ 2087043 h 2203209"/>
              <a:gd name="connsiteX212" fmla="*/ 1731738 w 2036340"/>
              <a:gd name="connsiteY212" fmla="*/ 2086731 h 2203209"/>
              <a:gd name="connsiteX213" fmla="*/ 1703459 w 2036340"/>
              <a:gd name="connsiteY213" fmla="*/ 2101245 h 2203209"/>
              <a:gd name="connsiteX214" fmla="*/ 1712422 w 2036340"/>
              <a:gd name="connsiteY214" fmla="*/ 2161022 h 2203209"/>
              <a:gd name="connsiteX215" fmla="*/ 1706628 w 2036340"/>
              <a:gd name="connsiteY215" fmla="*/ 2165712 h 2203209"/>
              <a:gd name="connsiteX216" fmla="*/ 1717032 w 2036340"/>
              <a:gd name="connsiteY216" fmla="*/ 2171653 h 2203209"/>
              <a:gd name="connsiteX217" fmla="*/ 1676574 w 2036340"/>
              <a:gd name="connsiteY217" fmla="*/ 2203209 h 2203209"/>
              <a:gd name="connsiteX218" fmla="*/ 1656026 w 2036340"/>
              <a:gd name="connsiteY218" fmla="*/ 2186850 h 2203209"/>
              <a:gd name="connsiteX219" fmla="*/ 1650604 w 2036340"/>
              <a:gd name="connsiteY219" fmla="*/ 2171710 h 2203209"/>
              <a:gd name="connsiteX220" fmla="*/ 1641192 w 2036340"/>
              <a:gd name="connsiteY220" fmla="*/ 2182229 h 2203209"/>
              <a:gd name="connsiteX221" fmla="*/ 1588880 w 2036340"/>
              <a:gd name="connsiteY221" fmla="*/ 2195851 h 2203209"/>
              <a:gd name="connsiteX222" fmla="*/ 1577225 w 2036340"/>
              <a:gd name="connsiteY222" fmla="*/ 2188528 h 2203209"/>
              <a:gd name="connsiteX223" fmla="*/ 1547429 w 2036340"/>
              <a:gd name="connsiteY223" fmla="*/ 2187512 h 2203209"/>
              <a:gd name="connsiteX224" fmla="*/ 1549173 w 2036340"/>
              <a:gd name="connsiteY224" fmla="*/ 2182508 h 2203209"/>
              <a:gd name="connsiteX225" fmla="*/ 1518984 w 2036340"/>
              <a:gd name="connsiteY225" fmla="*/ 2186599 h 2203209"/>
              <a:gd name="connsiteX226" fmla="*/ 1508216 w 2036340"/>
              <a:gd name="connsiteY226" fmla="*/ 2167785 h 2203209"/>
              <a:gd name="connsiteX227" fmla="*/ 1475721 w 2036340"/>
              <a:gd name="connsiteY227" fmla="*/ 2166560 h 2203209"/>
              <a:gd name="connsiteX228" fmla="*/ 1475962 w 2036340"/>
              <a:gd name="connsiteY228" fmla="*/ 2163444 h 2203209"/>
              <a:gd name="connsiteX229" fmla="*/ 1423879 w 2036340"/>
              <a:gd name="connsiteY229" fmla="*/ 2181180 h 2203209"/>
              <a:gd name="connsiteX230" fmla="*/ 1267211 w 2036340"/>
              <a:gd name="connsiteY230" fmla="*/ 2186742 h 2203209"/>
              <a:gd name="connsiteX231" fmla="*/ 1230676 w 2036340"/>
              <a:gd name="connsiteY231" fmla="*/ 2177499 h 2203209"/>
              <a:gd name="connsiteX232" fmla="*/ 1140062 w 2036340"/>
              <a:gd name="connsiteY232" fmla="*/ 2171785 h 2203209"/>
              <a:gd name="connsiteX233" fmla="*/ 1144571 w 2036340"/>
              <a:gd name="connsiteY233" fmla="*/ 2166995 h 2203209"/>
              <a:gd name="connsiteX234" fmla="*/ 1053566 w 2036340"/>
              <a:gd name="connsiteY234" fmla="*/ 2166389 h 2203209"/>
              <a:gd name="connsiteX235" fmla="*/ 1017919 w 2036340"/>
              <a:gd name="connsiteY235" fmla="*/ 2145654 h 2203209"/>
              <a:gd name="connsiteX236" fmla="*/ 919078 w 2036340"/>
              <a:gd name="connsiteY236" fmla="*/ 2139305 h 2203209"/>
              <a:gd name="connsiteX237" fmla="*/ 919472 w 2036340"/>
              <a:gd name="connsiteY237" fmla="*/ 2134198 h 2203209"/>
              <a:gd name="connsiteX238" fmla="*/ 882148 w 2036340"/>
              <a:gd name="connsiteY238" fmla="*/ 2135168 h 2203209"/>
              <a:gd name="connsiteX239" fmla="*/ 833371 w 2036340"/>
              <a:gd name="connsiteY239" fmla="*/ 2123695 h 2203209"/>
              <a:gd name="connsiteX240" fmla="*/ 816517 w 2036340"/>
              <a:gd name="connsiteY240" fmla="*/ 2127531 h 2203209"/>
              <a:gd name="connsiteX241" fmla="*/ 645102 w 2036340"/>
              <a:gd name="connsiteY241" fmla="*/ 2096311 h 2203209"/>
              <a:gd name="connsiteX242" fmla="*/ 615611 w 2036340"/>
              <a:gd name="connsiteY242" fmla="*/ 2103024 h 2203209"/>
              <a:gd name="connsiteX243" fmla="*/ 596321 w 2036340"/>
              <a:gd name="connsiteY243" fmla="*/ 2084836 h 2203209"/>
              <a:gd name="connsiteX244" fmla="*/ 598197 w 2036340"/>
              <a:gd name="connsiteY244" fmla="*/ 2079526 h 2203209"/>
              <a:gd name="connsiteX245" fmla="*/ 593656 w 2036340"/>
              <a:gd name="connsiteY245" fmla="*/ 2079603 h 2203209"/>
              <a:gd name="connsiteX246" fmla="*/ 593476 w 2036340"/>
              <a:gd name="connsiteY246" fmla="*/ 2081934 h 2203209"/>
              <a:gd name="connsiteX247" fmla="*/ 591856 w 2036340"/>
              <a:gd name="connsiteY247" fmla="*/ 2102915 h 2203209"/>
              <a:gd name="connsiteX248" fmla="*/ 581733 w 2036340"/>
              <a:gd name="connsiteY248" fmla="*/ 2102133 h 2203209"/>
              <a:gd name="connsiteX249" fmla="*/ 588122 w 2036340"/>
              <a:gd name="connsiteY249" fmla="*/ 2107316 h 2203209"/>
              <a:gd name="connsiteX250" fmla="*/ 587762 w 2036340"/>
              <a:gd name="connsiteY250" fmla="*/ 2111978 h 2203209"/>
              <a:gd name="connsiteX251" fmla="*/ 564192 w 2036340"/>
              <a:gd name="connsiteY251" fmla="*/ 2109572 h 2203209"/>
              <a:gd name="connsiteX252" fmla="*/ 549531 w 2036340"/>
              <a:gd name="connsiteY252" fmla="*/ 2079713 h 2203209"/>
              <a:gd name="connsiteX253" fmla="*/ 539412 w 2036340"/>
              <a:gd name="connsiteY253" fmla="*/ 2078931 h 2203209"/>
              <a:gd name="connsiteX254" fmla="*/ 539052 w 2036340"/>
              <a:gd name="connsiteY254" fmla="*/ 2083593 h 2203209"/>
              <a:gd name="connsiteX255" fmla="*/ 533699 w 2036340"/>
              <a:gd name="connsiteY255" fmla="*/ 2108976 h 2203209"/>
              <a:gd name="connsiteX256" fmla="*/ 513326 w 2036340"/>
              <a:gd name="connsiteY256" fmla="*/ 2109161 h 2203209"/>
              <a:gd name="connsiteX257" fmla="*/ 503385 w 2036340"/>
              <a:gd name="connsiteY257" fmla="*/ 2106048 h 2203209"/>
              <a:gd name="connsiteX258" fmla="*/ 467942 w 2036340"/>
              <a:gd name="connsiteY258" fmla="*/ 2125589 h 2203209"/>
              <a:gd name="connsiteX259" fmla="*/ 459083 w 2036340"/>
              <a:gd name="connsiteY259" fmla="*/ 2108489 h 2203209"/>
              <a:gd name="connsiteX260" fmla="*/ 449009 w 2036340"/>
              <a:gd name="connsiteY260" fmla="*/ 2107125 h 2203209"/>
              <a:gd name="connsiteX261" fmla="*/ 425261 w 2036340"/>
              <a:gd name="connsiteY261" fmla="*/ 2107050 h 2203209"/>
              <a:gd name="connsiteX262" fmla="*/ 371832 w 2036340"/>
              <a:gd name="connsiteY262" fmla="*/ 2051919 h 2203209"/>
              <a:gd name="connsiteX263" fmla="*/ 361711 w 2036340"/>
              <a:gd name="connsiteY263" fmla="*/ 2051137 h 2203209"/>
              <a:gd name="connsiteX264" fmla="*/ 360451 w 2036340"/>
              <a:gd name="connsiteY264" fmla="*/ 2067455 h 2203209"/>
              <a:gd name="connsiteX265" fmla="*/ 352265 w 2036340"/>
              <a:gd name="connsiteY265" fmla="*/ 2085583 h 2203209"/>
              <a:gd name="connsiteX266" fmla="*/ 332070 w 2036340"/>
              <a:gd name="connsiteY266" fmla="*/ 2083437 h 2203209"/>
              <a:gd name="connsiteX267" fmla="*/ 297578 w 2036340"/>
              <a:gd name="connsiteY267" fmla="*/ 2046770 h 2203209"/>
              <a:gd name="connsiteX268" fmla="*/ 311565 w 2036340"/>
              <a:gd name="connsiteY268" fmla="*/ 2041402 h 2203209"/>
              <a:gd name="connsiteX269" fmla="*/ 282737 w 2036340"/>
              <a:gd name="connsiteY269" fmla="*/ 2019242 h 2203209"/>
              <a:gd name="connsiteX270" fmla="*/ 248868 w 2036340"/>
              <a:gd name="connsiteY270" fmla="*/ 2018385 h 2203209"/>
              <a:gd name="connsiteX271" fmla="*/ 242841 w 2036340"/>
              <a:gd name="connsiteY271" fmla="*/ 2008540 h 2203209"/>
              <a:gd name="connsiteX272" fmla="*/ 222649 w 2036340"/>
              <a:gd name="connsiteY272" fmla="*/ 2006394 h 2203209"/>
              <a:gd name="connsiteX273" fmla="*/ 198360 w 2036340"/>
              <a:gd name="connsiteY273" fmla="*/ 2013312 h 2203209"/>
              <a:gd name="connsiteX274" fmla="*/ 127525 w 2036340"/>
              <a:gd name="connsiteY274" fmla="*/ 1963872 h 2203209"/>
              <a:gd name="connsiteX275" fmla="*/ 92669 w 2036340"/>
              <a:gd name="connsiteY275" fmla="*/ 1931867 h 2203209"/>
              <a:gd name="connsiteX276" fmla="*/ 110436 w 2036340"/>
              <a:gd name="connsiteY276" fmla="*/ 1921514 h 2203209"/>
              <a:gd name="connsiteX277" fmla="*/ 86196 w 2036340"/>
              <a:gd name="connsiteY277" fmla="*/ 1883880 h 2203209"/>
              <a:gd name="connsiteX278" fmla="*/ 59348 w 2036340"/>
              <a:gd name="connsiteY278" fmla="*/ 1836078 h 2203209"/>
              <a:gd name="connsiteX279" fmla="*/ 63134 w 2036340"/>
              <a:gd name="connsiteY279" fmla="*/ 1835244 h 2203209"/>
              <a:gd name="connsiteX280" fmla="*/ 52371 w 2036340"/>
              <a:gd name="connsiteY280" fmla="*/ 1832239 h 2203209"/>
              <a:gd name="connsiteX281" fmla="*/ 42947 w 2036340"/>
              <a:gd name="connsiteY281" fmla="*/ 1842978 h 2203209"/>
              <a:gd name="connsiteX282" fmla="*/ 36086 w 2036340"/>
              <a:gd name="connsiteY282" fmla="*/ 1822937 h 2203209"/>
              <a:gd name="connsiteX283" fmla="*/ 37354 w 2036340"/>
              <a:gd name="connsiteY283" fmla="*/ 1804468 h 2203209"/>
              <a:gd name="connsiteX284" fmla="*/ 31854 w 2036340"/>
              <a:gd name="connsiteY284" fmla="*/ 1785972 h 2203209"/>
              <a:gd name="connsiteX285" fmla="*/ 27273 w 2036340"/>
              <a:gd name="connsiteY285" fmla="*/ 1743586 h 2203209"/>
              <a:gd name="connsiteX286" fmla="*/ 23307 w 2036340"/>
              <a:gd name="connsiteY286" fmla="*/ 1744067 h 2203209"/>
              <a:gd name="connsiteX287" fmla="*/ 16612 w 2036340"/>
              <a:gd name="connsiteY287" fmla="*/ 1754956 h 2203209"/>
              <a:gd name="connsiteX288" fmla="*/ 5275 w 2036340"/>
              <a:gd name="connsiteY288" fmla="*/ 1733210 h 2203209"/>
              <a:gd name="connsiteX289" fmla="*/ 10465 w 2036340"/>
              <a:gd name="connsiteY289" fmla="*/ 1734962 h 2203209"/>
              <a:gd name="connsiteX290" fmla="*/ 6219 w 2036340"/>
              <a:gd name="connsiteY290" fmla="*/ 1656496 h 2203209"/>
              <a:gd name="connsiteX291" fmla="*/ 877 w 2036340"/>
              <a:gd name="connsiteY291" fmla="*/ 1655625 h 2203209"/>
              <a:gd name="connsiteX292" fmla="*/ 3281 w 2036340"/>
              <a:gd name="connsiteY292" fmla="*/ 1649687 h 2203209"/>
              <a:gd name="connsiteX293" fmla="*/ 9691 w 2036340"/>
              <a:gd name="connsiteY293" fmla="*/ 1644403 h 2203209"/>
              <a:gd name="connsiteX294" fmla="*/ 74 w 2036340"/>
              <a:gd name="connsiteY294" fmla="*/ 1636502 h 2203209"/>
              <a:gd name="connsiteX295" fmla="*/ 8886 w 2036340"/>
              <a:gd name="connsiteY295" fmla="*/ 1625281 h 2203209"/>
              <a:gd name="connsiteX296" fmla="*/ 4418 w 2036340"/>
              <a:gd name="connsiteY296" fmla="*/ 1595613 h 2203209"/>
              <a:gd name="connsiteX297" fmla="*/ 27924 w 2036340"/>
              <a:gd name="connsiteY297" fmla="*/ 1586790 h 2203209"/>
              <a:gd name="connsiteX298" fmla="*/ 12963 w 2036340"/>
              <a:gd name="connsiteY298" fmla="*/ 1578016 h 2203209"/>
              <a:gd name="connsiteX299" fmla="*/ 18570 w 2036340"/>
              <a:gd name="connsiteY299" fmla="*/ 1553611 h 2203209"/>
              <a:gd name="connsiteX300" fmla="*/ 17823 w 2036340"/>
              <a:gd name="connsiteY300" fmla="*/ 1546586 h 2203209"/>
              <a:gd name="connsiteX301" fmla="*/ 17205 w 2036340"/>
              <a:gd name="connsiteY301" fmla="*/ 1547290 h 2203209"/>
              <a:gd name="connsiteX302" fmla="*/ 14440 w 2036340"/>
              <a:gd name="connsiteY302" fmla="*/ 1534962 h 2203209"/>
              <a:gd name="connsiteX303" fmla="*/ 16587 w 2036340"/>
              <a:gd name="connsiteY303" fmla="*/ 1534971 h 2203209"/>
              <a:gd name="connsiteX304" fmla="*/ 15436 w 2036340"/>
              <a:gd name="connsiteY304" fmla="*/ 1524161 h 2203209"/>
              <a:gd name="connsiteX305" fmla="*/ 23914 w 2036340"/>
              <a:gd name="connsiteY305" fmla="*/ 1521177 h 2203209"/>
              <a:gd name="connsiteX306" fmla="*/ 24381 w 2036340"/>
              <a:gd name="connsiteY306" fmla="*/ 1492504 h 2203209"/>
              <a:gd name="connsiteX307" fmla="*/ 22721 w 2036340"/>
              <a:gd name="connsiteY307" fmla="*/ 1490082 h 2203209"/>
              <a:gd name="connsiteX308" fmla="*/ 24459 w 2036340"/>
              <a:gd name="connsiteY308" fmla="*/ 1487663 h 2203209"/>
              <a:gd name="connsiteX309" fmla="*/ 24826 w 2036340"/>
              <a:gd name="connsiteY309" fmla="*/ 1465104 h 2203209"/>
              <a:gd name="connsiteX310" fmla="*/ 22985 w 2036340"/>
              <a:gd name="connsiteY310" fmla="*/ 1464804 h 2203209"/>
              <a:gd name="connsiteX311" fmla="*/ 23596 w 2036340"/>
              <a:gd name="connsiteY311" fmla="*/ 1461286 h 2203209"/>
              <a:gd name="connsiteX312" fmla="*/ 24900 w 2036340"/>
              <a:gd name="connsiteY312" fmla="*/ 1460532 h 2203209"/>
              <a:gd name="connsiteX313" fmla="*/ 25179 w 2036340"/>
              <a:gd name="connsiteY313" fmla="*/ 1443404 h 2203209"/>
              <a:gd name="connsiteX314" fmla="*/ 16480 w 2036340"/>
              <a:gd name="connsiteY314" fmla="*/ 1391795 h 2203209"/>
              <a:gd name="connsiteX315" fmla="*/ 17747 w 2036340"/>
              <a:gd name="connsiteY315" fmla="*/ 1373326 h 2203209"/>
              <a:gd name="connsiteX316" fmla="*/ 9568 w 2036340"/>
              <a:gd name="connsiteY316" fmla="*/ 1360978 h 2203209"/>
              <a:gd name="connsiteX317" fmla="*/ 9540 w 2036340"/>
              <a:gd name="connsiteY317" fmla="*/ 1354819 h 2203209"/>
              <a:gd name="connsiteX318" fmla="*/ 33743 w 2036340"/>
              <a:gd name="connsiteY318" fmla="*/ 1321045 h 2203209"/>
              <a:gd name="connsiteX319" fmla="*/ 31950 w 2036340"/>
              <a:gd name="connsiteY319" fmla="*/ 1227127 h 2203209"/>
              <a:gd name="connsiteX320" fmla="*/ 31865 w 2036340"/>
              <a:gd name="connsiteY320" fmla="*/ 1208653 h 2203209"/>
              <a:gd name="connsiteX321" fmla="*/ 41289 w 2036340"/>
              <a:gd name="connsiteY321" fmla="*/ 1197912 h 2203209"/>
              <a:gd name="connsiteX322" fmla="*/ 32902 w 2036340"/>
              <a:gd name="connsiteY322" fmla="*/ 1140917 h 2203209"/>
              <a:gd name="connsiteX323" fmla="*/ 39475 w 2036340"/>
              <a:gd name="connsiteY323" fmla="*/ 1099376 h 2203209"/>
              <a:gd name="connsiteX324" fmla="*/ 38979 w 2036340"/>
              <a:gd name="connsiteY324" fmla="*/ 993147 h 2203209"/>
              <a:gd name="connsiteX325" fmla="*/ 43046 w 2036340"/>
              <a:gd name="connsiteY325" fmla="*/ 994703 h 2203209"/>
              <a:gd name="connsiteX326" fmla="*/ 40247 w 2036340"/>
              <a:gd name="connsiteY326" fmla="*/ 974679 h 2203209"/>
              <a:gd name="connsiteX327" fmla="*/ 36669 w 2036340"/>
              <a:gd name="connsiteY327" fmla="*/ 788382 h 2203209"/>
              <a:gd name="connsiteX328" fmla="*/ 41947 w 2036340"/>
              <a:gd name="connsiteY328" fmla="*/ 759153 h 2203209"/>
              <a:gd name="connsiteX329" fmla="*/ 40479 w 2036340"/>
              <a:gd name="connsiteY329" fmla="*/ 734513 h 2203209"/>
              <a:gd name="connsiteX330" fmla="*/ 44510 w 2036340"/>
              <a:gd name="connsiteY330" fmla="*/ 728371 h 2203209"/>
              <a:gd name="connsiteX331" fmla="*/ 43935 w 2036340"/>
              <a:gd name="connsiteY331" fmla="*/ 605207 h 2203209"/>
              <a:gd name="connsiteX332" fmla="*/ 53359 w 2036340"/>
              <a:gd name="connsiteY332" fmla="*/ 594468 h 2203209"/>
              <a:gd name="connsiteX333" fmla="*/ 54683 w 2036340"/>
              <a:gd name="connsiteY333" fmla="*/ 588315 h 2203209"/>
              <a:gd name="connsiteX334" fmla="*/ 46498 w 2036340"/>
              <a:gd name="connsiteY334" fmla="*/ 574427 h 2203209"/>
              <a:gd name="connsiteX335" fmla="*/ 53122 w 2036340"/>
              <a:gd name="connsiteY335" fmla="*/ 543663 h 2203209"/>
              <a:gd name="connsiteX336" fmla="*/ 56931 w 2036340"/>
              <a:gd name="connsiteY336" fmla="*/ 489794 h 2203209"/>
              <a:gd name="connsiteX337" fmla="*/ 65021 w 2036340"/>
              <a:gd name="connsiteY337" fmla="*/ 483668 h 2203209"/>
              <a:gd name="connsiteX338" fmla="*/ 62229 w 2036340"/>
              <a:gd name="connsiteY338" fmla="*/ 465183 h 2203209"/>
              <a:gd name="connsiteX339" fmla="*/ 67564 w 2036340"/>
              <a:gd name="connsiteY339" fmla="*/ 448269 h 2203209"/>
              <a:gd name="connsiteX340" fmla="*/ 56635 w 2036340"/>
              <a:gd name="connsiteY340" fmla="*/ 426672 h 2203209"/>
              <a:gd name="connsiteX341" fmla="*/ 57903 w 2036340"/>
              <a:gd name="connsiteY341" fmla="*/ 408204 h 2203209"/>
              <a:gd name="connsiteX342" fmla="*/ 63209 w 2036340"/>
              <a:gd name="connsiteY342" fmla="*/ 385131 h 2203209"/>
              <a:gd name="connsiteX343" fmla="*/ 60415 w 2036340"/>
              <a:gd name="connsiteY343" fmla="*/ 366647 h 2203209"/>
              <a:gd name="connsiteX344" fmla="*/ 75139 w 2036340"/>
              <a:gd name="connsiteY344" fmla="*/ 331296 h 2203209"/>
              <a:gd name="connsiteX345" fmla="*/ 84619 w 2036340"/>
              <a:gd name="connsiteY345" fmla="*/ 332871 h 2203209"/>
              <a:gd name="connsiteX346" fmla="*/ 83323 w 2036340"/>
              <a:gd name="connsiteY346" fmla="*/ 345183 h 2203209"/>
              <a:gd name="connsiteX347" fmla="*/ 91451 w 2036340"/>
              <a:gd name="connsiteY347" fmla="*/ 346753 h 2203209"/>
              <a:gd name="connsiteX348" fmla="*/ 91422 w 2036340"/>
              <a:gd name="connsiteY348" fmla="*/ 340595 h 2203209"/>
              <a:gd name="connsiteX349" fmla="*/ 88622 w 2036340"/>
              <a:gd name="connsiteY349" fmla="*/ 320570 h 2203209"/>
              <a:gd name="connsiteX350" fmla="*/ 127526 w 2036340"/>
              <a:gd name="connsiteY350" fmla="*/ 246824 h 2203209"/>
              <a:gd name="connsiteX351" fmla="*/ 127497 w 2036340"/>
              <a:gd name="connsiteY351" fmla="*/ 240667 h 2203209"/>
              <a:gd name="connsiteX352" fmla="*/ 127238 w 2036340"/>
              <a:gd name="connsiteY352" fmla="*/ 185243 h 2203209"/>
              <a:gd name="connsiteX353" fmla="*/ 131300 w 2036340"/>
              <a:gd name="connsiteY353" fmla="*/ 185259 h 2203209"/>
              <a:gd name="connsiteX354" fmla="*/ 128535 w 2036340"/>
              <a:gd name="connsiteY354" fmla="*/ 172932 h 2203209"/>
              <a:gd name="connsiteX355" fmla="*/ 128477 w 2036340"/>
              <a:gd name="connsiteY355" fmla="*/ 160616 h 2203209"/>
              <a:gd name="connsiteX356" fmla="*/ 137959 w 2036340"/>
              <a:gd name="connsiteY356" fmla="*/ 162192 h 2203209"/>
              <a:gd name="connsiteX357" fmla="*/ 145078 w 2036340"/>
              <a:gd name="connsiteY357" fmla="*/ 237657 h 2203209"/>
              <a:gd name="connsiteX358" fmla="*/ 149138 w 2036340"/>
              <a:gd name="connsiteY358" fmla="*/ 237673 h 2203209"/>
              <a:gd name="connsiteX359" fmla="*/ 149080 w 2036340"/>
              <a:gd name="connsiteY359" fmla="*/ 225355 h 2203209"/>
              <a:gd name="connsiteX360" fmla="*/ 150117 w 2036340"/>
              <a:gd name="connsiteY360" fmla="*/ 157621 h 2203209"/>
              <a:gd name="connsiteX361" fmla="*/ 158216 w 2036340"/>
              <a:gd name="connsiteY361" fmla="*/ 153034 h 2203209"/>
              <a:gd name="connsiteX362" fmla="*/ 162306 w 2036340"/>
              <a:gd name="connsiteY362" fmla="*/ 159209 h 2203209"/>
              <a:gd name="connsiteX363" fmla="*/ 175568 w 2036340"/>
              <a:gd name="connsiteY363" fmla="*/ 100758 h 2203209"/>
              <a:gd name="connsiteX364" fmla="*/ 179828 w 2036340"/>
              <a:gd name="connsiteY364" fmla="*/ 143882 h 2203209"/>
              <a:gd name="connsiteX365" fmla="*/ 183895 w 2036340"/>
              <a:gd name="connsiteY365" fmla="*/ 145437 h 2203209"/>
              <a:gd name="connsiteX366" fmla="*/ 193348 w 2036340"/>
              <a:gd name="connsiteY366" fmla="*/ 140855 h 2203209"/>
              <a:gd name="connsiteX367" fmla="*/ 194332 w 2036340"/>
              <a:gd name="connsiteY367" fmla="*/ 152116 h 2203209"/>
              <a:gd name="connsiteX368" fmla="*/ 198543 w 2036340"/>
              <a:gd name="connsiteY368" fmla="*/ 177875 h 2203209"/>
              <a:gd name="connsiteX369" fmla="*/ 241002 w 2036340"/>
              <a:gd name="connsiteY369" fmla="*/ 151934 h 2203209"/>
              <a:gd name="connsiteX370" fmla="*/ 238598 w 2036340"/>
              <a:gd name="connsiteY370" fmla="*/ 144779 h 2203209"/>
              <a:gd name="connsiteX371" fmla="*/ 243228 w 2036340"/>
              <a:gd name="connsiteY371" fmla="*/ 141282 h 2203209"/>
              <a:gd name="connsiteX372" fmla="*/ 203036 w 2036340"/>
              <a:gd name="connsiteY372" fmla="*/ 125334 h 2203209"/>
              <a:gd name="connsiteX373" fmla="*/ 233673 w 2036340"/>
              <a:gd name="connsiteY373" fmla="*/ 123847 h 2203209"/>
              <a:gd name="connsiteX374" fmla="*/ 235053 w 2036340"/>
              <a:gd name="connsiteY374" fmla="*/ 120100 h 2203209"/>
              <a:gd name="connsiteX375" fmla="*/ 232492 w 2036340"/>
              <a:gd name="connsiteY375" fmla="*/ 110911 h 2203209"/>
              <a:gd name="connsiteX376" fmla="*/ 328446 w 2036340"/>
              <a:gd name="connsiteY376" fmla="*/ 96486 h 2203209"/>
              <a:gd name="connsiteX377" fmla="*/ 328742 w 2036340"/>
              <a:gd name="connsiteY377" fmla="*/ 92655 h 2203209"/>
              <a:gd name="connsiteX378" fmla="*/ 298400 w 2036340"/>
              <a:gd name="connsiteY378" fmla="*/ 90312 h 2203209"/>
              <a:gd name="connsiteX379" fmla="*/ 263919 w 2036340"/>
              <a:gd name="connsiteY379" fmla="*/ 85080 h 2203209"/>
              <a:gd name="connsiteX380" fmla="*/ 265595 w 2036340"/>
              <a:gd name="connsiteY380" fmla="*/ 77503 h 2203209"/>
              <a:gd name="connsiteX381" fmla="*/ 329532 w 2036340"/>
              <a:gd name="connsiteY381" fmla="*/ 68312 h 2203209"/>
              <a:gd name="connsiteX382" fmla="*/ 341057 w 2036340"/>
              <a:gd name="connsiteY382" fmla="*/ 74340 h 2203209"/>
              <a:gd name="connsiteX383" fmla="*/ 378788 w 2036340"/>
              <a:gd name="connsiteY383" fmla="*/ 65694 h 2203209"/>
              <a:gd name="connsiteX384" fmla="*/ 376524 w 2036340"/>
              <a:gd name="connsiteY384" fmla="*/ 52675 h 2203209"/>
              <a:gd name="connsiteX385" fmla="*/ 394060 w 2036340"/>
              <a:gd name="connsiteY385" fmla="*/ 51459 h 2203209"/>
              <a:gd name="connsiteX386" fmla="*/ 395735 w 2036340"/>
              <a:gd name="connsiteY386" fmla="*/ 43883 h 2203209"/>
              <a:gd name="connsiteX387" fmla="*/ 380170 w 2036340"/>
              <a:gd name="connsiteY387" fmla="*/ 33689 h 2203209"/>
              <a:gd name="connsiteX388" fmla="*/ 463613 w 2036340"/>
              <a:gd name="connsiteY388" fmla="*/ 11876 h 2203209"/>
              <a:gd name="connsiteX389" fmla="*/ 518881 w 2036340"/>
              <a:gd name="connsiteY389" fmla="*/ 2015 h 2203209"/>
              <a:gd name="connsiteX390" fmla="*/ 540060 w 2036340"/>
              <a:gd name="connsiteY390" fmla="*/ 10073 h 2203209"/>
              <a:gd name="connsiteX391" fmla="*/ 606953 w 2036340"/>
              <a:gd name="connsiteY391" fmla="*/ 4963 h 220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</a:cxnLst>
            <a:rect l="l" t="t" r="r" b="b"/>
            <a:pathLst>
              <a:path w="2036340" h="2203209">
                <a:moveTo>
                  <a:pt x="1712969" y="2066015"/>
                </a:moveTo>
                <a:cubicBezTo>
                  <a:pt x="1711675" y="2071053"/>
                  <a:pt x="1707165" y="2076699"/>
                  <a:pt x="1699440" y="2082953"/>
                </a:cubicBezTo>
                <a:lnTo>
                  <a:pt x="1732133" y="2081623"/>
                </a:lnTo>
                <a:lnTo>
                  <a:pt x="1733119" y="2068855"/>
                </a:lnTo>
                <a:close/>
                <a:moveTo>
                  <a:pt x="1745988" y="2042876"/>
                </a:moveTo>
                <a:lnTo>
                  <a:pt x="1745298" y="2051813"/>
                </a:lnTo>
                <a:lnTo>
                  <a:pt x="1750697" y="2052230"/>
                </a:lnTo>
                <a:lnTo>
                  <a:pt x="1751387" y="2043293"/>
                </a:lnTo>
                <a:close/>
                <a:moveTo>
                  <a:pt x="1821807" y="2028180"/>
                </a:moveTo>
                <a:lnTo>
                  <a:pt x="1821116" y="2037118"/>
                </a:lnTo>
                <a:lnTo>
                  <a:pt x="1826516" y="2037535"/>
                </a:lnTo>
                <a:lnTo>
                  <a:pt x="1827206" y="2028597"/>
                </a:lnTo>
                <a:close/>
                <a:moveTo>
                  <a:pt x="216621" y="1996548"/>
                </a:moveTo>
                <a:lnTo>
                  <a:pt x="216441" y="1998880"/>
                </a:lnTo>
                <a:lnTo>
                  <a:pt x="236681" y="2000443"/>
                </a:lnTo>
                <a:lnTo>
                  <a:pt x="240232" y="1998372"/>
                </a:lnTo>
                <a:close/>
                <a:moveTo>
                  <a:pt x="145737" y="1991660"/>
                </a:moveTo>
                <a:lnTo>
                  <a:pt x="165978" y="1993223"/>
                </a:lnTo>
                <a:lnTo>
                  <a:pt x="165798" y="1995554"/>
                </a:lnTo>
                <a:lnTo>
                  <a:pt x="142187" y="1993731"/>
                </a:lnTo>
                <a:close/>
                <a:moveTo>
                  <a:pt x="2016162" y="812687"/>
                </a:moveTo>
                <a:cubicBezTo>
                  <a:pt x="2009028" y="811280"/>
                  <a:pt x="2005232" y="813555"/>
                  <a:pt x="2004771" y="819514"/>
                </a:cubicBezTo>
                <a:lnTo>
                  <a:pt x="2015471" y="821625"/>
                </a:lnTo>
                <a:close/>
                <a:moveTo>
                  <a:pt x="1896288" y="208608"/>
                </a:moveTo>
                <a:lnTo>
                  <a:pt x="1925086" y="210832"/>
                </a:lnTo>
                <a:lnTo>
                  <a:pt x="1920712" y="213914"/>
                </a:lnTo>
                <a:lnTo>
                  <a:pt x="1896025" y="212007"/>
                </a:lnTo>
                <a:close/>
                <a:moveTo>
                  <a:pt x="203355" y="203993"/>
                </a:moveTo>
                <a:lnTo>
                  <a:pt x="203571" y="205166"/>
                </a:lnTo>
                <a:lnTo>
                  <a:pt x="204589" y="204153"/>
                </a:lnTo>
                <a:close/>
                <a:moveTo>
                  <a:pt x="1809822" y="202785"/>
                </a:moveTo>
                <a:lnTo>
                  <a:pt x="1805447" y="205866"/>
                </a:lnTo>
                <a:lnTo>
                  <a:pt x="1834246" y="208090"/>
                </a:lnTo>
                <a:lnTo>
                  <a:pt x="1834508" y="204691"/>
                </a:lnTo>
                <a:close/>
                <a:moveTo>
                  <a:pt x="1643520" y="99297"/>
                </a:moveTo>
                <a:lnTo>
                  <a:pt x="1652968" y="100027"/>
                </a:lnTo>
                <a:lnTo>
                  <a:pt x="1652278" y="108964"/>
                </a:lnTo>
                <a:cubicBezTo>
                  <a:pt x="1645146" y="107557"/>
                  <a:pt x="1642225" y="104335"/>
                  <a:pt x="1643520" y="99297"/>
                </a:cubicBezTo>
                <a:close/>
                <a:moveTo>
                  <a:pt x="1648716" y="49605"/>
                </a:moveTo>
                <a:cubicBezTo>
                  <a:pt x="1655915" y="50161"/>
                  <a:pt x="1658834" y="53383"/>
                  <a:pt x="1657474" y="59272"/>
                </a:cubicBezTo>
                <a:lnTo>
                  <a:pt x="1650004" y="85669"/>
                </a:lnTo>
                <a:lnTo>
                  <a:pt x="1639205" y="84835"/>
                </a:lnTo>
                <a:cubicBezTo>
                  <a:pt x="1644954" y="69010"/>
                  <a:pt x="1648124" y="57266"/>
                  <a:pt x="1648716" y="49605"/>
                </a:cubicBezTo>
                <a:close/>
                <a:moveTo>
                  <a:pt x="408935" y="42333"/>
                </a:moveTo>
                <a:lnTo>
                  <a:pt x="408343" y="49994"/>
                </a:lnTo>
                <a:lnTo>
                  <a:pt x="412581" y="51605"/>
                </a:lnTo>
                <a:lnTo>
                  <a:pt x="413271" y="42668"/>
                </a:lnTo>
                <a:close/>
                <a:moveTo>
                  <a:pt x="410022" y="14159"/>
                </a:moveTo>
                <a:lnTo>
                  <a:pt x="414258" y="15770"/>
                </a:lnTo>
                <a:lnTo>
                  <a:pt x="413667" y="23431"/>
                </a:lnTo>
                <a:lnTo>
                  <a:pt x="409332" y="23096"/>
                </a:lnTo>
                <a:close/>
                <a:moveTo>
                  <a:pt x="692365" y="0"/>
                </a:moveTo>
                <a:lnTo>
                  <a:pt x="699555" y="5693"/>
                </a:lnTo>
                <a:cubicBezTo>
                  <a:pt x="797347" y="9819"/>
                  <a:pt x="918453" y="17888"/>
                  <a:pt x="1062875" y="29898"/>
                </a:cubicBezTo>
                <a:cubicBezTo>
                  <a:pt x="1063072" y="27344"/>
                  <a:pt x="1064615" y="26179"/>
                  <a:pt x="1067506" y="26402"/>
                </a:cubicBezTo>
                <a:cubicBezTo>
                  <a:pt x="1070329" y="27476"/>
                  <a:pt x="1074532" y="29514"/>
                  <a:pt x="1080114" y="32513"/>
                </a:cubicBezTo>
                <a:cubicBezTo>
                  <a:pt x="1157218" y="41037"/>
                  <a:pt x="1206737" y="44433"/>
                  <a:pt x="1228673" y="42703"/>
                </a:cubicBezTo>
                <a:lnTo>
                  <a:pt x="1235864" y="48396"/>
                </a:lnTo>
                <a:lnTo>
                  <a:pt x="1257636" y="48793"/>
                </a:lnTo>
                <a:cubicBezTo>
                  <a:pt x="1260525" y="49016"/>
                  <a:pt x="1261872" y="50404"/>
                  <a:pt x="1261675" y="52957"/>
                </a:cubicBezTo>
                <a:cubicBezTo>
                  <a:pt x="1274087" y="52204"/>
                  <a:pt x="1309159" y="54484"/>
                  <a:pt x="1366887" y="59798"/>
                </a:cubicBezTo>
                <a:lnTo>
                  <a:pt x="1377681" y="64129"/>
                </a:lnTo>
                <a:lnTo>
                  <a:pt x="1377999" y="60006"/>
                </a:lnTo>
                <a:lnTo>
                  <a:pt x="1384006" y="60470"/>
                </a:lnTo>
                <a:lnTo>
                  <a:pt x="1384423" y="58584"/>
                </a:lnTo>
                <a:lnTo>
                  <a:pt x="1388658" y="59333"/>
                </a:lnTo>
                <a:lnTo>
                  <a:pt x="1382639" y="53525"/>
                </a:lnTo>
                <a:lnTo>
                  <a:pt x="1383164" y="46725"/>
                </a:lnTo>
                <a:lnTo>
                  <a:pt x="1411900" y="49800"/>
                </a:lnTo>
                <a:cubicBezTo>
                  <a:pt x="1410309" y="52527"/>
                  <a:pt x="1410960" y="57493"/>
                  <a:pt x="1413853" y="64698"/>
                </a:cubicBezTo>
                <a:lnTo>
                  <a:pt x="1418885" y="73957"/>
                </a:lnTo>
                <a:lnTo>
                  <a:pt x="1430193" y="80823"/>
                </a:lnTo>
                <a:lnTo>
                  <a:pt x="1441727" y="92299"/>
                </a:lnTo>
                <a:lnTo>
                  <a:pt x="1442122" y="87185"/>
                </a:lnTo>
                <a:cubicBezTo>
                  <a:pt x="1443303" y="71888"/>
                  <a:pt x="1445638" y="59529"/>
                  <a:pt x="1449125" y="50109"/>
                </a:cubicBezTo>
                <a:lnTo>
                  <a:pt x="1474005" y="49467"/>
                </a:lnTo>
                <a:cubicBezTo>
                  <a:pt x="1473830" y="51733"/>
                  <a:pt x="1477858" y="53184"/>
                  <a:pt x="1486087" y="53819"/>
                </a:cubicBezTo>
                <a:cubicBezTo>
                  <a:pt x="1496020" y="32358"/>
                  <a:pt x="1510568" y="22653"/>
                  <a:pt x="1529724" y="24702"/>
                </a:cubicBezTo>
                <a:cubicBezTo>
                  <a:pt x="1539994" y="34614"/>
                  <a:pt x="1543496" y="42865"/>
                  <a:pt x="1540228" y="49452"/>
                </a:cubicBezTo>
                <a:lnTo>
                  <a:pt x="1552504" y="51254"/>
                </a:lnTo>
                <a:lnTo>
                  <a:pt x="1581502" y="50928"/>
                </a:lnTo>
                <a:cubicBezTo>
                  <a:pt x="1580021" y="52239"/>
                  <a:pt x="1584633" y="59506"/>
                  <a:pt x="1595339" y="72730"/>
                </a:cubicBezTo>
                <a:lnTo>
                  <a:pt x="1596579" y="74191"/>
                </a:lnTo>
                <a:lnTo>
                  <a:pt x="1597978" y="73656"/>
                </a:lnTo>
                <a:cubicBezTo>
                  <a:pt x="1597715" y="77061"/>
                  <a:pt x="1598933" y="78868"/>
                  <a:pt x="1601634" y="79076"/>
                </a:cubicBezTo>
                <a:cubicBezTo>
                  <a:pt x="1606896" y="46087"/>
                  <a:pt x="1612646" y="30261"/>
                  <a:pt x="1618879" y="31599"/>
                </a:cubicBezTo>
                <a:cubicBezTo>
                  <a:pt x="1621426" y="45497"/>
                  <a:pt x="1621856" y="57518"/>
                  <a:pt x="1620167" y="67663"/>
                </a:cubicBezTo>
                <a:lnTo>
                  <a:pt x="1624118" y="69253"/>
                </a:lnTo>
                <a:lnTo>
                  <a:pt x="1633863" y="66151"/>
                </a:lnTo>
                <a:cubicBezTo>
                  <a:pt x="1633402" y="67722"/>
                  <a:pt x="1633788" y="73993"/>
                  <a:pt x="1635019" y="84967"/>
                </a:cubicBezTo>
                <a:lnTo>
                  <a:pt x="1640207" y="124099"/>
                </a:lnTo>
                <a:lnTo>
                  <a:pt x="1645733" y="130268"/>
                </a:lnTo>
                <a:lnTo>
                  <a:pt x="1656835" y="131126"/>
                </a:lnTo>
                <a:lnTo>
                  <a:pt x="1659532" y="112399"/>
                </a:lnTo>
                <a:lnTo>
                  <a:pt x="1659916" y="107426"/>
                </a:lnTo>
                <a:lnTo>
                  <a:pt x="1660443" y="106069"/>
                </a:lnTo>
                <a:lnTo>
                  <a:pt x="1660897" y="102919"/>
                </a:lnTo>
                <a:lnTo>
                  <a:pt x="1661602" y="103087"/>
                </a:lnTo>
                <a:lnTo>
                  <a:pt x="1670243" y="80865"/>
                </a:lnTo>
                <a:lnTo>
                  <a:pt x="1694863" y="83621"/>
                </a:lnTo>
                <a:lnTo>
                  <a:pt x="1695806" y="86151"/>
                </a:lnTo>
                <a:lnTo>
                  <a:pt x="1703141" y="83350"/>
                </a:lnTo>
                <a:lnTo>
                  <a:pt x="1706500" y="92600"/>
                </a:lnTo>
                <a:lnTo>
                  <a:pt x="1705389" y="106984"/>
                </a:lnTo>
                <a:lnTo>
                  <a:pt x="1736311" y="136408"/>
                </a:lnTo>
                <a:cubicBezTo>
                  <a:pt x="1725035" y="139527"/>
                  <a:pt x="1719308" y="142219"/>
                  <a:pt x="1719133" y="144485"/>
                </a:cubicBezTo>
                <a:cubicBezTo>
                  <a:pt x="1732805" y="146111"/>
                  <a:pt x="1744403" y="156696"/>
                  <a:pt x="1753928" y="176240"/>
                </a:cubicBezTo>
                <a:cubicBezTo>
                  <a:pt x="1773303" y="175457"/>
                  <a:pt x="1787086" y="175666"/>
                  <a:pt x="1795269" y="176868"/>
                </a:cubicBezTo>
                <a:cubicBezTo>
                  <a:pt x="1800449" y="181258"/>
                  <a:pt x="1802842" y="186002"/>
                  <a:pt x="1802449" y="191101"/>
                </a:cubicBezTo>
                <a:lnTo>
                  <a:pt x="1827066" y="193858"/>
                </a:lnTo>
                <a:cubicBezTo>
                  <a:pt x="1830510" y="185004"/>
                  <a:pt x="1840439" y="181497"/>
                  <a:pt x="1856852" y="183334"/>
                </a:cubicBezTo>
                <a:cubicBezTo>
                  <a:pt x="1873163" y="222210"/>
                  <a:pt x="1901692" y="245786"/>
                  <a:pt x="1942441" y="254063"/>
                </a:cubicBezTo>
                <a:cubicBezTo>
                  <a:pt x="1944003" y="269573"/>
                  <a:pt x="1957994" y="284901"/>
                  <a:pt x="1984417" y="300050"/>
                </a:cubicBezTo>
                <a:lnTo>
                  <a:pt x="1962534" y="315459"/>
                </a:lnTo>
                <a:cubicBezTo>
                  <a:pt x="1981689" y="317509"/>
                  <a:pt x="1991325" y="335636"/>
                  <a:pt x="1991443" y="369842"/>
                </a:cubicBezTo>
                <a:lnTo>
                  <a:pt x="2023352" y="438990"/>
                </a:lnTo>
                <a:lnTo>
                  <a:pt x="2006435" y="443669"/>
                </a:lnTo>
                <a:lnTo>
                  <a:pt x="2007258" y="520430"/>
                </a:lnTo>
                <a:lnTo>
                  <a:pt x="2016948" y="521178"/>
                </a:lnTo>
                <a:cubicBezTo>
                  <a:pt x="2016487" y="527137"/>
                  <a:pt x="2019408" y="530359"/>
                  <a:pt x="2025707" y="530845"/>
                </a:cubicBezTo>
                <a:lnTo>
                  <a:pt x="2024918" y="541060"/>
                </a:lnTo>
                <a:lnTo>
                  <a:pt x="2014218" y="538950"/>
                </a:lnTo>
                <a:lnTo>
                  <a:pt x="2007375" y="531397"/>
                </a:lnTo>
                <a:lnTo>
                  <a:pt x="2007662" y="558141"/>
                </a:lnTo>
                <a:lnTo>
                  <a:pt x="2024228" y="549998"/>
                </a:lnTo>
                <a:cubicBezTo>
                  <a:pt x="2032680" y="569490"/>
                  <a:pt x="2036709" y="581789"/>
                  <a:pt x="2036314" y="586896"/>
                </a:cubicBezTo>
                <a:lnTo>
                  <a:pt x="2022785" y="603834"/>
                </a:lnTo>
                <a:lnTo>
                  <a:pt x="2033585" y="604668"/>
                </a:lnTo>
                <a:lnTo>
                  <a:pt x="2026411" y="627234"/>
                </a:lnTo>
                <a:lnTo>
                  <a:pt x="2024370" y="636067"/>
                </a:lnTo>
                <a:lnTo>
                  <a:pt x="2035169" y="636901"/>
                </a:lnTo>
                <a:lnTo>
                  <a:pt x="2034774" y="642009"/>
                </a:lnTo>
                <a:lnTo>
                  <a:pt x="2022990" y="653942"/>
                </a:lnTo>
                <a:cubicBezTo>
                  <a:pt x="2022793" y="656496"/>
                  <a:pt x="2024460" y="658338"/>
                  <a:pt x="2027995" y="659468"/>
                </a:cubicBezTo>
                <a:lnTo>
                  <a:pt x="2021905" y="667988"/>
                </a:lnTo>
                <a:lnTo>
                  <a:pt x="2019569" y="680652"/>
                </a:lnTo>
                <a:cubicBezTo>
                  <a:pt x="2019306" y="684057"/>
                  <a:pt x="2020975" y="685898"/>
                  <a:pt x="2024574" y="686176"/>
                </a:cubicBezTo>
                <a:lnTo>
                  <a:pt x="2018484" y="694698"/>
                </a:lnTo>
                <a:cubicBezTo>
                  <a:pt x="2019935" y="711079"/>
                  <a:pt x="2020232" y="724803"/>
                  <a:pt x="2019378" y="735869"/>
                </a:cubicBezTo>
                <a:cubicBezTo>
                  <a:pt x="2012244" y="734462"/>
                  <a:pt x="2008448" y="736737"/>
                  <a:pt x="2007988" y="742695"/>
                </a:cubicBezTo>
                <a:lnTo>
                  <a:pt x="2017043" y="748532"/>
                </a:lnTo>
                <a:lnTo>
                  <a:pt x="2028137" y="745536"/>
                </a:lnTo>
                <a:lnTo>
                  <a:pt x="2032846" y="754891"/>
                </a:lnTo>
                <a:lnTo>
                  <a:pt x="2032452" y="759999"/>
                </a:lnTo>
                <a:lnTo>
                  <a:pt x="2014972" y="775346"/>
                </a:lnTo>
                <a:lnTo>
                  <a:pt x="2014578" y="780454"/>
                </a:lnTo>
                <a:cubicBezTo>
                  <a:pt x="2028075" y="781496"/>
                  <a:pt x="2033421" y="794325"/>
                  <a:pt x="2030616" y="818941"/>
                </a:cubicBezTo>
                <a:cubicBezTo>
                  <a:pt x="2023482" y="817534"/>
                  <a:pt x="2019685" y="819810"/>
                  <a:pt x="2019225" y="825769"/>
                </a:cubicBezTo>
                <a:lnTo>
                  <a:pt x="2018830" y="830876"/>
                </a:lnTo>
                <a:lnTo>
                  <a:pt x="2028545" y="845755"/>
                </a:lnTo>
                <a:cubicBezTo>
                  <a:pt x="2027316" y="849942"/>
                  <a:pt x="2021588" y="853781"/>
                  <a:pt x="2011360" y="857272"/>
                </a:cubicBezTo>
                <a:lnTo>
                  <a:pt x="2023978" y="922469"/>
                </a:lnTo>
                <a:cubicBezTo>
                  <a:pt x="2021258" y="934247"/>
                  <a:pt x="2015398" y="939788"/>
                  <a:pt x="2006399" y="939093"/>
                </a:cubicBezTo>
                <a:lnTo>
                  <a:pt x="2016212" y="952696"/>
                </a:lnTo>
                <a:cubicBezTo>
                  <a:pt x="2015949" y="956101"/>
                  <a:pt x="2014017" y="957664"/>
                  <a:pt x="2010418" y="957386"/>
                </a:cubicBezTo>
                <a:cubicBezTo>
                  <a:pt x="2015534" y="973195"/>
                  <a:pt x="2017862" y="984079"/>
                  <a:pt x="2017402" y="990037"/>
                </a:cubicBezTo>
                <a:cubicBezTo>
                  <a:pt x="2012002" y="989620"/>
                  <a:pt x="2006274" y="993459"/>
                  <a:pt x="2000217" y="1001554"/>
                </a:cubicBezTo>
                <a:cubicBezTo>
                  <a:pt x="2009217" y="1002249"/>
                  <a:pt x="2012204" y="1022175"/>
                  <a:pt x="2009180" y="1061331"/>
                </a:cubicBezTo>
                <a:lnTo>
                  <a:pt x="2003781" y="1060914"/>
                </a:lnTo>
                <a:lnTo>
                  <a:pt x="2008490" y="1070269"/>
                </a:lnTo>
                <a:cubicBezTo>
                  <a:pt x="2008227" y="1073674"/>
                  <a:pt x="2006295" y="1075238"/>
                  <a:pt x="2002696" y="1074960"/>
                </a:cubicBezTo>
                <a:lnTo>
                  <a:pt x="2006055" y="1084210"/>
                </a:lnTo>
                <a:lnTo>
                  <a:pt x="2000169" y="1142840"/>
                </a:lnTo>
                <a:cubicBezTo>
                  <a:pt x="1999972" y="1145394"/>
                  <a:pt x="1998074" y="1146532"/>
                  <a:pt x="1994474" y="1146254"/>
                </a:cubicBezTo>
                <a:lnTo>
                  <a:pt x="1997834" y="1155504"/>
                </a:lnTo>
                <a:lnTo>
                  <a:pt x="1990863" y="1228180"/>
                </a:lnTo>
                <a:cubicBezTo>
                  <a:pt x="1987991" y="1253646"/>
                  <a:pt x="1986370" y="1280495"/>
                  <a:pt x="1986001" y="1308724"/>
                </a:cubicBezTo>
                <a:lnTo>
                  <a:pt x="1978826" y="1331290"/>
                </a:lnTo>
                <a:cubicBezTo>
                  <a:pt x="1979948" y="1351928"/>
                  <a:pt x="1980016" y="1368631"/>
                  <a:pt x="1979030" y="1381400"/>
                </a:cubicBezTo>
                <a:lnTo>
                  <a:pt x="1972941" y="1389920"/>
                </a:lnTo>
                <a:cubicBezTo>
                  <a:pt x="1975180" y="1396087"/>
                  <a:pt x="1976201" y="1400448"/>
                  <a:pt x="1976004" y="1403001"/>
                </a:cubicBezTo>
                <a:cubicBezTo>
                  <a:pt x="1975741" y="1406407"/>
                  <a:pt x="1973809" y="1407969"/>
                  <a:pt x="1970210" y="1407692"/>
                </a:cubicBezTo>
                <a:lnTo>
                  <a:pt x="1972484" y="1430987"/>
                </a:lnTo>
                <a:lnTo>
                  <a:pt x="1963178" y="1516327"/>
                </a:lnTo>
                <a:cubicBezTo>
                  <a:pt x="1962981" y="1518881"/>
                  <a:pt x="1961083" y="1520018"/>
                  <a:pt x="1957483" y="1519740"/>
                </a:cubicBezTo>
                <a:lnTo>
                  <a:pt x="1962192" y="1529095"/>
                </a:lnTo>
                <a:lnTo>
                  <a:pt x="1958377" y="1560912"/>
                </a:lnTo>
                <a:lnTo>
                  <a:pt x="1952288" y="1569433"/>
                </a:lnTo>
                <a:lnTo>
                  <a:pt x="1962692" y="1575374"/>
                </a:lnTo>
                <a:cubicBezTo>
                  <a:pt x="1961594" y="1577859"/>
                  <a:pt x="1959017" y="1581941"/>
                  <a:pt x="1954956" y="1587621"/>
                </a:cubicBezTo>
                <a:cubicBezTo>
                  <a:pt x="1952549" y="1642239"/>
                  <a:pt x="1953046" y="1670963"/>
                  <a:pt x="1956449" y="1673795"/>
                </a:cubicBezTo>
                <a:cubicBezTo>
                  <a:pt x="1956186" y="1677199"/>
                  <a:pt x="1954254" y="1678763"/>
                  <a:pt x="1950655" y="1678485"/>
                </a:cubicBezTo>
                <a:lnTo>
                  <a:pt x="1952239" y="1710718"/>
                </a:lnTo>
                <a:cubicBezTo>
                  <a:pt x="1951516" y="1720082"/>
                  <a:pt x="1949157" y="1727179"/>
                  <a:pt x="1945164" y="1732008"/>
                </a:cubicBezTo>
                <a:lnTo>
                  <a:pt x="1947142" y="1759134"/>
                </a:lnTo>
                <a:lnTo>
                  <a:pt x="1943327" y="1790951"/>
                </a:lnTo>
                <a:lnTo>
                  <a:pt x="1934508" y="1817243"/>
                </a:lnTo>
                <a:cubicBezTo>
                  <a:pt x="1937712" y="1822628"/>
                  <a:pt x="1939052" y="1828725"/>
                  <a:pt x="1938526" y="1835535"/>
                </a:cubicBezTo>
                <a:cubicBezTo>
                  <a:pt x="1929046" y="1852785"/>
                  <a:pt x="1921157" y="1861168"/>
                  <a:pt x="1914858" y="1860681"/>
                </a:cubicBezTo>
                <a:cubicBezTo>
                  <a:pt x="1917098" y="1866848"/>
                  <a:pt x="1916124" y="1891178"/>
                  <a:pt x="1911937" y="1933669"/>
                </a:cubicBezTo>
                <a:cubicBezTo>
                  <a:pt x="1904803" y="1932262"/>
                  <a:pt x="1897177" y="1937239"/>
                  <a:pt x="1889057" y="1948600"/>
                </a:cubicBezTo>
                <a:lnTo>
                  <a:pt x="1878259" y="1947766"/>
                </a:lnTo>
                <a:lnTo>
                  <a:pt x="1877963" y="1951597"/>
                </a:lnTo>
                <a:cubicBezTo>
                  <a:pt x="1877700" y="1955001"/>
                  <a:pt x="1879369" y="1956843"/>
                  <a:pt x="1882968" y="1957121"/>
                </a:cubicBezTo>
                <a:cubicBezTo>
                  <a:pt x="1878974" y="1961950"/>
                  <a:pt x="1873872" y="1975257"/>
                  <a:pt x="1867664" y="1997041"/>
                </a:cubicBezTo>
                <a:cubicBezTo>
                  <a:pt x="1869115" y="2013424"/>
                  <a:pt x="1869544" y="2025445"/>
                  <a:pt x="1868952" y="2033105"/>
                </a:cubicBezTo>
                <a:lnTo>
                  <a:pt x="1856773" y="2050147"/>
                </a:lnTo>
                <a:cubicBezTo>
                  <a:pt x="1859013" y="2056314"/>
                  <a:pt x="1860001" y="2061100"/>
                  <a:pt x="1859738" y="2064505"/>
                </a:cubicBezTo>
                <a:lnTo>
                  <a:pt x="1833105" y="2075293"/>
                </a:lnTo>
                <a:lnTo>
                  <a:pt x="1822404" y="2073182"/>
                </a:lnTo>
                <a:lnTo>
                  <a:pt x="1823391" y="2060414"/>
                </a:lnTo>
                <a:lnTo>
                  <a:pt x="1812296" y="2063410"/>
                </a:lnTo>
                <a:lnTo>
                  <a:pt x="1806897" y="2062993"/>
                </a:lnTo>
                <a:lnTo>
                  <a:pt x="1808937" y="2054160"/>
                </a:lnTo>
                <a:lnTo>
                  <a:pt x="1798138" y="2053326"/>
                </a:lnTo>
                <a:lnTo>
                  <a:pt x="1797448" y="2062263"/>
                </a:lnTo>
                <a:cubicBezTo>
                  <a:pt x="1803747" y="2062749"/>
                  <a:pt x="1806798" y="2064270"/>
                  <a:pt x="1806601" y="2066824"/>
                </a:cubicBezTo>
                <a:cubicBezTo>
                  <a:pt x="1798613" y="2076482"/>
                  <a:pt x="1794422" y="2083866"/>
                  <a:pt x="1794028" y="2088973"/>
                </a:cubicBezTo>
                <a:cubicBezTo>
                  <a:pt x="1797167" y="2095209"/>
                  <a:pt x="1798638" y="2099604"/>
                  <a:pt x="1798441" y="2102158"/>
                </a:cubicBezTo>
                <a:cubicBezTo>
                  <a:pt x="1774123" y="2112268"/>
                  <a:pt x="1755698" y="2116411"/>
                  <a:pt x="1743165" y="2114587"/>
                </a:cubicBezTo>
                <a:lnTo>
                  <a:pt x="1739116" y="2114274"/>
                </a:lnTo>
                <a:lnTo>
                  <a:pt x="1735787" y="2087043"/>
                </a:lnTo>
                <a:lnTo>
                  <a:pt x="1731738" y="2086731"/>
                </a:lnTo>
                <a:cubicBezTo>
                  <a:pt x="1713213" y="2092150"/>
                  <a:pt x="1703788" y="2096988"/>
                  <a:pt x="1703459" y="2101245"/>
                </a:cubicBezTo>
                <a:cubicBezTo>
                  <a:pt x="1709101" y="2110243"/>
                  <a:pt x="1712088" y="2130169"/>
                  <a:pt x="1712422" y="2161022"/>
                </a:cubicBezTo>
                <a:cubicBezTo>
                  <a:pt x="1708821" y="2160744"/>
                  <a:pt x="1706891" y="2162307"/>
                  <a:pt x="1706628" y="2165712"/>
                </a:cubicBezTo>
                <a:lnTo>
                  <a:pt x="1717032" y="2171653"/>
                </a:lnTo>
                <a:cubicBezTo>
                  <a:pt x="1715803" y="2175840"/>
                  <a:pt x="1702317" y="2186358"/>
                  <a:pt x="1676574" y="2203209"/>
                </a:cubicBezTo>
                <a:cubicBezTo>
                  <a:pt x="1668941" y="2202405"/>
                  <a:pt x="1662093" y="2196953"/>
                  <a:pt x="1656026" y="2186850"/>
                </a:cubicBezTo>
                <a:lnTo>
                  <a:pt x="1650604" y="2171710"/>
                </a:lnTo>
                <a:lnTo>
                  <a:pt x="1641192" y="2182229"/>
                </a:lnTo>
                <a:cubicBezTo>
                  <a:pt x="1625017" y="2195324"/>
                  <a:pt x="1607581" y="2199863"/>
                  <a:pt x="1588880" y="2195851"/>
                </a:cubicBezTo>
                <a:cubicBezTo>
                  <a:pt x="1583810" y="2191177"/>
                  <a:pt x="1579924" y="2188737"/>
                  <a:pt x="1577225" y="2188528"/>
                </a:cubicBezTo>
                <a:lnTo>
                  <a:pt x="1547429" y="2187512"/>
                </a:lnTo>
                <a:lnTo>
                  <a:pt x="1549173" y="2182508"/>
                </a:lnTo>
                <a:cubicBezTo>
                  <a:pt x="1533547" y="2185583"/>
                  <a:pt x="1523483" y="2186946"/>
                  <a:pt x="1518984" y="2186599"/>
                </a:cubicBezTo>
                <a:cubicBezTo>
                  <a:pt x="1519379" y="2181492"/>
                  <a:pt x="1515790" y="2175220"/>
                  <a:pt x="1508216" y="2167785"/>
                </a:cubicBezTo>
                <a:cubicBezTo>
                  <a:pt x="1492786" y="2168306"/>
                  <a:pt x="1481955" y="2167898"/>
                  <a:pt x="1475721" y="2166560"/>
                </a:cubicBezTo>
                <a:lnTo>
                  <a:pt x="1475962" y="2163444"/>
                </a:lnTo>
                <a:lnTo>
                  <a:pt x="1423879" y="2181180"/>
                </a:lnTo>
                <a:cubicBezTo>
                  <a:pt x="1376836" y="2191890"/>
                  <a:pt x="1324614" y="2193744"/>
                  <a:pt x="1267211" y="2186742"/>
                </a:cubicBezTo>
                <a:cubicBezTo>
                  <a:pt x="1251083" y="2181215"/>
                  <a:pt x="1238902" y="2178134"/>
                  <a:pt x="1230676" y="2177499"/>
                </a:cubicBezTo>
                <a:lnTo>
                  <a:pt x="1140062" y="2171785"/>
                </a:lnTo>
                <a:lnTo>
                  <a:pt x="1144571" y="2166995"/>
                </a:lnTo>
                <a:cubicBezTo>
                  <a:pt x="1097616" y="2167651"/>
                  <a:pt x="1067279" y="2167448"/>
                  <a:pt x="1053566" y="2166389"/>
                </a:cubicBezTo>
                <a:cubicBezTo>
                  <a:pt x="1053960" y="2161282"/>
                  <a:pt x="1042079" y="2154370"/>
                  <a:pt x="1017919" y="2145654"/>
                </a:cubicBezTo>
                <a:cubicBezTo>
                  <a:pt x="971158" y="2143755"/>
                  <a:pt x="938212" y="2141639"/>
                  <a:pt x="919078" y="2139305"/>
                </a:cubicBezTo>
                <a:lnTo>
                  <a:pt x="919472" y="2134198"/>
                </a:lnTo>
                <a:cubicBezTo>
                  <a:pt x="902819" y="2135481"/>
                  <a:pt x="890378" y="2135804"/>
                  <a:pt x="882148" y="2135168"/>
                </a:cubicBezTo>
                <a:lnTo>
                  <a:pt x="833371" y="2123695"/>
                </a:lnTo>
                <a:cubicBezTo>
                  <a:pt x="825141" y="2123060"/>
                  <a:pt x="819522" y="2124338"/>
                  <a:pt x="816517" y="2127531"/>
                </a:cubicBezTo>
                <a:cubicBezTo>
                  <a:pt x="735089" y="2110111"/>
                  <a:pt x="677950" y="2099704"/>
                  <a:pt x="645102" y="2096311"/>
                </a:cubicBezTo>
                <a:cubicBezTo>
                  <a:pt x="644642" y="2102269"/>
                  <a:pt x="634810" y="2104507"/>
                  <a:pt x="615611" y="2103024"/>
                </a:cubicBezTo>
                <a:cubicBezTo>
                  <a:pt x="599220" y="2100901"/>
                  <a:pt x="592789" y="2094839"/>
                  <a:pt x="596321" y="2084836"/>
                </a:cubicBezTo>
                <a:lnTo>
                  <a:pt x="598197" y="2079526"/>
                </a:lnTo>
                <a:lnTo>
                  <a:pt x="593656" y="2079603"/>
                </a:lnTo>
                <a:lnTo>
                  <a:pt x="593476" y="2081934"/>
                </a:lnTo>
                <a:cubicBezTo>
                  <a:pt x="595062" y="2090655"/>
                  <a:pt x="594522" y="2097649"/>
                  <a:pt x="591856" y="2102915"/>
                </a:cubicBezTo>
                <a:lnTo>
                  <a:pt x="581733" y="2102133"/>
                </a:lnTo>
                <a:lnTo>
                  <a:pt x="588122" y="2107316"/>
                </a:lnTo>
                <a:lnTo>
                  <a:pt x="587762" y="2111978"/>
                </a:lnTo>
                <a:lnTo>
                  <a:pt x="564192" y="2109572"/>
                </a:lnTo>
                <a:cubicBezTo>
                  <a:pt x="566741" y="2105860"/>
                  <a:pt x="561857" y="2095907"/>
                  <a:pt x="549531" y="2079713"/>
                </a:cubicBezTo>
                <a:lnTo>
                  <a:pt x="539412" y="2078931"/>
                </a:lnTo>
                <a:lnTo>
                  <a:pt x="539052" y="2083593"/>
                </a:lnTo>
                <a:cubicBezTo>
                  <a:pt x="538242" y="2094083"/>
                  <a:pt x="536458" y="2102544"/>
                  <a:pt x="533699" y="2108976"/>
                </a:cubicBezTo>
                <a:lnTo>
                  <a:pt x="513326" y="2109161"/>
                </a:lnTo>
                <a:cubicBezTo>
                  <a:pt x="513446" y="2107607"/>
                  <a:pt x="510133" y="2106569"/>
                  <a:pt x="503385" y="2106048"/>
                </a:cubicBezTo>
                <a:cubicBezTo>
                  <a:pt x="495470" y="2120680"/>
                  <a:pt x="483653" y="2127193"/>
                  <a:pt x="467942" y="2125589"/>
                </a:cubicBezTo>
                <a:cubicBezTo>
                  <a:pt x="459428" y="2118678"/>
                  <a:pt x="456474" y="2112978"/>
                  <a:pt x="459083" y="2108489"/>
                </a:cubicBezTo>
                <a:lnTo>
                  <a:pt x="449009" y="2107125"/>
                </a:lnTo>
                <a:lnTo>
                  <a:pt x="425261" y="2107050"/>
                </a:lnTo>
                <a:cubicBezTo>
                  <a:pt x="427660" y="2105281"/>
                  <a:pt x="409850" y="2086904"/>
                  <a:pt x="371832" y="2051919"/>
                </a:cubicBezTo>
                <a:lnTo>
                  <a:pt x="361711" y="2051137"/>
                </a:lnTo>
                <a:lnTo>
                  <a:pt x="360451" y="2067455"/>
                </a:lnTo>
                <a:lnTo>
                  <a:pt x="352265" y="2085583"/>
                </a:lnTo>
                <a:lnTo>
                  <a:pt x="332070" y="2083437"/>
                </a:lnTo>
                <a:cubicBezTo>
                  <a:pt x="334860" y="2076618"/>
                  <a:pt x="323362" y="2064395"/>
                  <a:pt x="297578" y="2046770"/>
                </a:cubicBezTo>
                <a:cubicBezTo>
                  <a:pt x="306782" y="2044745"/>
                  <a:pt x="311445" y="2042955"/>
                  <a:pt x="311565" y="2041402"/>
                </a:cubicBezTo>
                <a:cubicBezTo>
                  <a:pt x="300349" y="2040145"/>
                  <a:pt x="290741" y="2032758"/>
                  <a:pt x="282737" y="2019242"/>
                </a:cubicBezTo>
                <a:cubicBezTo>
                  <a:pt x="266874" y="2019580"/>
                  <a:pt x="255583" y="2019295"/>
                  <a:pt x="248868" y="2018385"/>
                </a:cubicBezTo>
                <a:cubicBezTo>
                  <a:pt x="244580" y="2015318"/>
                  <a:pt x="242571" y="2012036"/>
                  <a:pt x="242841" y="2008540"/>
                </a:cubicBezTo>
                <a:lnTo>
                  <a:pt x="222649" y="2006394"/>
                </a:lnTo>
                <a:cubicBezTo>
                  <a:pt x="219919" y="2012437"/>
                  <a:pt x="211822" y="2014743"/>
                  <a:pt x="198360" y="2013312"/>
                </a:cubicBezTo>
                <a:cubicBezTo>
                  <a:pt x="184598" y="1986454"/>
                  <a:pt x="160988" y="1969975"/>
                  <a:pt x="127525" y="1963872"/>
                </a:cubicBezTo>
                <a:cubicBezTo>
                  <a:pt x="126086" y="1953208"/>
                  <a:pt x="114469" y="1942540"/>
                  <a:pt x="92669" y="1931867"/>
                </a:cubicBezTo>
                <a:lnTo>
                  <a:pt x="110436" y="1921514"/>
                </a:lnTo>
                <a:cubicBezTo>
                  <a:pt x="94724" y="1919909"/>
                  <a:pt x="86645" y="1907365"/>
                  <a:pt x="86196" y="1883880"/>
                </a:cubicBezTo>
                <a:lnTo>
                  <a:pt x="59348" y="1836078"/>
                </a:lnTo>
                <a:lnTo>
                  <a:pt x="63134" y="1835244"/>
                </a:lnTo>
                <a:lnTo>
                  <a:pt x="52371" y="1832239"/>
                </a:lnTo>
                <a:cubicBezTo>
                  <a:pt x="52405" y="1839423"/>
                  <a:pt x="49263" y="1843002"/>
                  <a:pt x="42947" y="1842978"/>
                </a:cubicBezTo>
                <a:cubicBezTo>
                  <a:pt x="37529" y="1841930"/>
                  <a:pt x="35241" y="1835250"/>
                  <a:pt x="36086" y="1822937"/>
                </a:cubicBezTo>
                <a:lnTo>
                  <a:pt x="37354" y="1804468"/>
                </a:lnTo>
                <a:cubicBezTo>
                  <a:pt x="35547" y="1803948"/>
                  <a:pt x="33713" y="1797783"/>
                  <a:pt x="31854" y="1785972"/>
                </a:cubicBezTo>
                <a:lnTo>
                  <a:pt x="27273" y="1743586"/>
                </a:lnTo>
                <a:lnTo>
                  <a:pt x="23307" y="1744067"/>
                </a:lnTo>
                <a:cubicBezTo>
                  <a:pt x="20204" y="1746123"/>
                  <a:pt x="17972" y="1749752"/>
                  <a:pt x="16612" y="1754956"/>
                </a:cubicBezTo>
                <a:cubicBezTo>
                  <a:pt x="9488" y="1753793"/>
                  <a:pt x="5710" y="1746544"/>
                  <a:pt x="5275" y="1733210"/>
                </a:cubicBezTo>
                <a:lnTo>
                  <a:pt x="10465" y="1734962"/>
                </a:lnTo>
                <a:cubicBezTo>
                  <a:pt x="9493" y="1687778"/>
                  <a:pt x="8078" y="1661623"/>
                  <a:pt x="6219" y="1656496"/>
                </a:cubicBezTo>
                <a:lnTo>
                  <a:pt x="877" y="1655625"/>
                </a:lnTo>
                <a:lnTo>
                  <a:pt x="3281" y="1649687"/>
                </a:lnTo>
                <a:lnTo>
                  <a:pt x="9691" y="1644403"/>
                </a:lnTo>
                <a:cubicBezTo>
                  <a:pt x="2669" y="1642654"/>
                  <a:pt x="-536" y="1640020"/>
                  <a:pt x="74" y="1636502"/>
                </a:cubicBezTo>
                <a:lnTo>
                  <a:pt x="8886" y="1625281"/>
                </a:lnTo>
                <a:lnTo>
                  <a:pt x="4418" y="1595613"/>
                </a:lnTo>
                <a:cubicBezTo>
                  <a:pt x="9760" y="1596485"/>
                  <a:pt x="17596" y="1593544"/>
                  <a:pt x="27924" y="1586790"/>
                </a:cubicBezTo>
                <a:cubicBezTo>
                  <a:pt x="17238" y="1585045"/>
                  <a:pt x="12251" y="1582120"/>
                  <a:pt x="12963" y="1578016"/>
                </a:cubicBezTo>
                <a:lnTo>
                  <a:pt x="18570" y="1553611"/>
                </a:lnTo>
                <a:lnTo>
                  <a:pt x="17823" y="1546586"/>
                </a:lnTo>
                <a:lnTo>
                  <a:pt x="17205" y="1547290"/>
                </a:lnTo>
                <a:lnTo>
                  <a:pt x="14440" y="1534962"/>
                </a:lnTo>
                <a:lnTo>
                  <a:pt x="16587" y="1534971"/>
                </a:lnTo>
                <a:lnTo>
                  <a:pt x="15436" y="1524161"/>
                </a:lnTo>
                <a:lnTo>
                  <a:pt x="23914" y="1521177"/>
                </a:lnTo>
                <a:lnTo>
                  <a:pt x="24381" y="1492504"/>
                </a:lnTo>
                <a:lnTo>
                  <a:pt x="22721" y="1490082"/>
                </a:lnTo>
                <a:lnTo>
                  <a:pt x="24459" y="1487663"/>
                </a:lnTo>
                <a:lnTo>
                  <a:pt x="24826" y="1465104"/>
                </a:lnTo>
                <a:lnTo>
                  <a:pt x="22985" y="1464804"/>
                </a:lnTo>
                <a:lnTo>
                  <a:pt x="23596" y="1461286"/>
                </a:lnTo>
                <a:lnTo>
                  <a:pt x="24900" y="1460532"/>
                </a:lnTo>
                <a:lnTo>
                  <a:pt x="25179" y="1443404"/>
                </a:lnTo>
                <a:cubicBezTo>
                  <a:pt x="23947" y="1421332"/>
                  <a:pt x="21048" y="1404129"/>
                  <a:pt x="16480" y="1391795"/>
                </a:cubicBezTo>
                <a:lnTo>
                  <a:pt x="17747" y="1373326"/>
                </a:lnTo>
                <a:cubicBezTo>
                  <a:pt x="12323" y="1371251"/>
                  <a:pt x="9597" y="1367136"/>
                  <a:pt x="9568" y="1360978"/>
                </a:cubicBezTo>
                <a:lnTo>
                  <a:pt x="9540" y="1354819"/>
                </a:lnTo>
                <a:lnTo>
                  <a:pt x="33743" y="1321045"/>
                </a:lnTo>
                <a:cubicBezTo>
                  <a:pt x="30855" y="1282032"/>
                  <a:pt x="30257" y="1250726"/>
                  <a:pt x="31950" y="1227127"/>
                </a:cubicBezTo>
                <a:lnTo>
                  <a:pt x="31865" y="1208653"/>
                </a:lnTo>
                <a:cubicBezTo>
                  <a:pt x="33636" y="1201475"/>
                  <a:pt x="36778" y="1197894"/>
                  <a:pt x="41289" y="1197912"/>
                </a:cubicBezTo>
                <a:cubicBezTo>
                  <a:pt x="35717" y="1164022"/>
                  <a:pt x="32921" y="1145023"/>
                  <a:pt x="32902" y="1140917"/>
                </a:cubicBezTo>
                <a:cubicBezTo>
                  <a:pt x="33747" y="1128604"/>
                  <a:pt x="35938" y="1114758"/>
                  <a:pt x="39475" y="1099376"/>
                </a:cubicBezTo>
                <a:lnTo>
                  <a:pt x="38979" y="993147"/>
                </a:lnTo>
                <a:lnTo>
                  <a:pt x="43046" y="994703"/>
                </a:lnTo>
                <a:cubicBezTo>
                  <a:pt x="41204" y="986485"/>
                  <a:pt x="40271" y="979810"/>
                  <a:pt x="40247" y="974679"/>
                </a:cubicBezTo>
                <a:cubicBezTo>
                  <a:pt x="44188" y="852558"/>
                  <a:pt x="42996" y="790459"/>
                  <a:pt x="36669" y="788382"/>
                </a:cubicBezTo>
                <a:lnTo>
                  <a:pt x="41947" y="759153"/>
                </a:lnTo>
                <a:cubicBezTo>
                  <a:pt x="42806" y="749918"/>
                  <a:pt x="42317" y="741706"/>
                  <a:pt x="40479" y="734513"/>
                </a:cubicBezTo>
                <a:cubicBezTo>
                  <a:pt x="40460" y="730409"/>
                  <a:pt x="41803" y="728361"/>
                  <a:pt x="44510" y="728371"/>
                </a:cubicBezTo>
                <a:cubicBezTo>
                  <a:pt x="43335" y="669864"/>
                  <a:pt x="43143" y="628810"/>
                  <a:pt x="43935" y="605207"/>
                </a:cubicBezTo>
                <a:cubicBezTo>
                  <a:pt x="50247" y="604205"/>
                  <a:pt x="53387" y="600626"/>
                  <a:pt x="53359" y="594468"/>
                </a:cubicBezTo>
                <a:lnTo>
                  <a:pt x="54683" y="588315"/>
                </a:lnTo>
                <a:cubicBezTo>
                  <a:pt x="54645" y="580104"/>
                  <a:pt x="51917" y="575474"/>
                  <a:pt x="46498" y="574427"/>
                </a:cubicBezTo>
                <a:lnTo>
                  <a:pt x="53122" y="543663"/>
                </a:lnTo>
                <a:lnTo>
                  <a:pt x="56931" y="489794"/>
                </a:lnTo>
                <a:lnTo>
                  <a:pt x="65021" y="483668"/>
                </a:lnTo>
                <a:cubicBezTo>
                  <a:pt x="63179" y="475449"/>
                  <a:pt x="62249" y="469288"/>
                  <a:pt x="62229" y="465183"/>
                </a:cubicBezTo>
                <a:cubicBezTo>
                  <a:pt x="65804" y="458012"/>
                  <a:pt x="67582" y="452374"/>
                  <a:pt x="67564" y="448269"/>
                </a:cubicBezTo>
                <a:cubicBezTo>
                  <a:pt x="63950" y="447228"/>
                  <a:pt x="60307" y="440029"/>
                  <a:pt x="56635" y="426672"/>
                </a:cubicBezTo>
                <a:lnTo>
                  <a:pt x="57903" y="408204"/>
                </a:lnTo>
                <a:cubicBezTo>
                  <a:pt x="58762" y="398970"/>
                  <a:pt x="60530" y="391278"/>
                  <a:pt x="63209" y="385131"/>
                </a:cubicBezTo>
                <a:cubicBezTo>
                  <a:pt x="61366" y="376913"/>
                  <a:pt x="60435" y="370752"/>
                  <a:pt x="60415" y="366647"/>
                </a:cubicBezTo>
                <a:cubicBezTo>
                  <a:pt x="70269" y="351289"/>
                  <a:pt x="75176" y="339505"/>
                  <a:pt x="75139" y="331296"/>
                </a:cubicBezTo>
                <a:lnTo>
                  <a:pt x="84619" y="332871"/>
                </a:lnTo>
                <a:lnTo>
                  <a:pt x="83323" y="345183"/>
                </a:lnTo>
                <a:lnTo>
                  <a:pt x="91451" y="346753"/>
                </a:lnTo>
                <a:lnTo>
                  <a:pt x="91422" y="340595"/>
                </a:lnTo>
                <a:cubicBezTo>
                  <a:pt x="92300" y="335467"/>
                  <a:pt x="91367" y="328792"/>
                  <a:pt x="88622" y="320570"/>
                </a:cubicBezTo>
                <a:cubicBezTo>
                  <a:pt x="92890" y="268243"/>
                  <a:pt x="105857" y="243661"/>
                  <a:pt x="127526" y="246824"/>
                </a:cubicBezTo>
                <a:lnTo>
                  <a:pt x="127497" y="240667"/>
                </a:lnTo>
                <a:cubicBezTo>
                  <a:pt x="126490" y="218083"/>
                  <a:pt x="126405" y="199609"/>
                  <a:pt x="127238" y="185243"/>
                </a:cubicBezTo>
                <a:lnTo>
                  <a:pt x="131300" y="185259"/>
                </a:lnTo>
                <a:lnTo>
                  <a:pt x="128535" y="172932"/>
                </a:lnTo>
                <a:lnTo>
                  <a:pt x="128477" y="160616"/>
                </a:lnTo>
                <a:lnTo>
                  <a:pt x="137959" y="162192"/>
                </a:lnTo>
                <a:cubicBezTo>
                  <a:pt x="137104" y="172453"/>
                  <a:pt x="139477" y="197607"/>
                  <a:pt x="145078" y="237657"/>
                </a:cubicBezTo>
                <a:lnTo>
                  <a:pt x="149138" y="237673"/>
                </a:lnTo>
                <a:lnTo>
                  <a:pt x="149080" y="225355"/>
                </a:lnTo>
                <a:cubicBezTo>
                  <a:pt x="148951" y="197643"/>
                  <a:pt x="149296" y="175065"/>
                  <a:pt x="150117" y="157621"/>
                </a:cubicBezTo>
                <a:lnTo>
                  <a:pt x="158216" y="153034"/>
                </a:lnTo>
                <a:cubicBezTo>
                  <a:pt x="158236" y="157140"/>
                  <a:pt x="159599" y="159198"/>
                  <a:pt x="162306" y="159209"/>
                </a:cubicBezTo>
                <a:cubicBezTo>
                  <a:pt x="164825" y="119191"/>
                  <a:pt x="169246" y="99708"/>
                  <a:pt x="175568" y="100758"/>
                </a:cubicBezTo>
                <a:cubicBezTo>
                  <a:pt x="179253" y="117195"/>
                  <a:pt x="180673" y="131569"/>
                  <a:pt x="179828" y="143882"/>
                </a:cubicBezTo>
                <a:lnTo>
                  <a:pt x="183895" y="145437"/>
                </a:lnTo>
                <a:lnTo>
                  <a:pt x="193348" y="140855"/>
                </a:lnTo>
                <a:cubicBezTo>
                  <a:pt x="193129" y="142137"/>
                  <a:pt x="193457" y="145891"/>
                  <a:pt x="194332" y="152116"/>
                </a:cubicBezTo>
                <a:lnTo>
                  <a:pt x="198543" y="177875"/>
                </a:lnTo>
                <a:lnTo>
                  <a:pt x="241002" y="151934"/>
                </a:lnTo>
                <a:lnTo>
                  <a:pt x="238598" y="144779"/>
                </a:lnTo>
                <a:cubicBezTo>
                  <a:pt x="241487" y="145002"/>
                  <a:pt x="243031" y="143836"/>
                  <a:pt x="243228" y="141282"/>
                </a:cubicBezTo>
                <a:cubicBezTo>
                  <a:pt x="215250" y="136553"/>
                  <a:pt x="201853" y="131236"/>
                  <a:pt x="203036" y="125334"/>
                </a:cubicBezTo>
                <a:cubicBezTo>
                  <a:pt x="214858" y="122822"/>
                  <a:pt x="225070" y="122326"/>
                  <a:pt x="233673" y="123847"/>
                </a:cubicBezTo>
                <a:lnTo>
                  <a:pt x="235053" y="120100"/>
                </a:lnTo>
                <a:lnTo>
                  <a:pt x="232492" y="110911"/>
                </a:lnTo>
                <a:cubicBezTo>
                  <a:pt x="236038" y="112041"/>
                  <a:pt x="268023" y="107233"/>
                  <a:pt x="328446" y="96486"/>
                </a:cubicBezTo>
                <a:lnTo>
                  <a:pt x="328742" y="92655"/>
                </a:lnTo>
                <a:lnTo>
                  <a:pt x="298400" y="90312"/>
                </a:lnTo>
                <a:lnTo>
                  <a:pt x="263919" y="85080"/>
                </a:lnTo>
                <a:lnTo>
                  <a:pt x="265595" y="77503"/>
                </a:lnTo>
                <a:cubicBezTo>
                  <a:pt x="278533" y="79358"/>
                  <a:pt x="299845" y="76295"/>
                  <a:pt x="329532" y="68312"/>
                </a:cubicBezTo>
                <a:cubicBezTo>
                  <a:pt x="334326" y="72107"/>
                  <a:pt x="338167" y="74117"/>
                  <a:pt x="341057" y="74340"/>
                </a:cubicBezTo>
                <a:cubicBezTo>
                  <a:pt x="342108" y="70139"/>
                  <a:pt x="354686" y="67257"/>
                  <a:pt x="378788" y="65694"/>
                </a:cubicBezTo>
                <a:cubicBezTo>
                  <a:pt x="376359" y="59512"/>
                  <a:pt x="375604" y="55172"/>
                  <a:pt x="376524" y="52675"/>
                </a:cubicBezTo>
                <a:cubicBezTo>
                  <a:pt x="381713" y="51362"/>
                  <a:pt x="387558" y="50957"/>
                  <a:pt x="394060" y="51459"/>
                </a:cubicBezTo>
                <a:lnTo>
                  <a:pt x="395735" y="43883"/>
                </a:lnTo>
                <a:cubicBezTo>
                  <a:pt x="384241" y="42139"/>
                  <a:pt x="379053" y="38740"/>
                  <a:pt x="380170" y="33689"/>
                </a:cubicBezTo>
                <a:cubicBezTo>
                  <a:pt x="428311" y="31413"/>
                  <a:pt x="456125" y="24142"/>
                  <a:pt x="463613" y="11876"/>
                </a:cubicBezTo>
                <a:cubicBezTo>
                  <a:pt x="483185" y="12531"/>
                  <a:pt x="501608" y="9244"/>
                  <a:pt x="518881" y="2015"/>
                </a:cubicBezTo>
                <a:lnTo>
                  <a:pt x="540060" y="10073"/>
                </a:lnTo>
                <a:cubicBezTo>
                  <a:pt x="541243" y="4170"/>
                  <a:pt x="563541" y="2467"/>
                  <a:pt x="606953" y="496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231482" y="3712541"/>
            <a:ext cx="1941676" cy="2151910"/>
          </a:xfrm>
          <a:custGeom>
            <a:avLst/>
            <a:gdLst>
              <a:gd name="connsiteX0" fmla="*/ 456441 w 2039201"/>
              <a:gd name="connsiteY0" fmla="*/ 2310573 h 2331072"/>
              <a:gd name="connsiteX1" fmla="*/ 457255 w 2039201"/>
              <a:gd name="connsiteY1" fmla="*/ 2318600 h 2331072"/>
              <a:gd name="connsiteX2" fmla="*/ 453127 w 2039201"/>
              <a:gd name="connsiteY2" fmla="*/ 2320369 h 2331072"/>
              <a:gd name="connsiteX3" fmla="*/ 452178 w 2039201"/>
              <a:gd name="connsiteY3" fmla="*/ 2311005 h 2331072"/>
              <a:gd name="connsiteX4" fmla="*/ 454522 w 2039201"/>
              <a:gd name="connsiteY4" fmla="*/ 2281035 h 2331072"/>
              <a:gd name="connsiteX5" fmla="*/ 450393 w 2039201"/>
              <a:gd name="connsiteY5" fmla="*/ 2282804 h 2331072"/>
              <a:gd name="connsiteX6" fmla="*/ 451207 w 2039201"/>
              <a:gd name="connsiteY6" fmla="*/ 2290831 h 2331072"/>
              <a:gd name="connsiteX7" fmla="*/ 455472 w 2039201"/>
              <a:gd name="connsiteY7" fmla="*/ 2290398 h 2331072"/>
              <a:gd name="connsiteX8" fmla="*/ 1673407 w 2039201"/>
              <a:gd name="connsiteY8" fmla="*/ 2222118 h 2331072"/>
              <a:gd name="connsiteX9" fmla="*/ 1681566 w 2039201"/>
              <a:gd name="connsiteY9" fmla="*/ 2249672 h 2331072"/>
              <a:gd name="connsiteX10" fmla="*/ 1673223 w 2039201"/>
              <a:gd name="connsiteY10" fmla="*/ 2259979 h 2331072"/>
              <a:gd name="connsiteX11" fmla="*/ 1662786 w 2039201"/>
              <a:gd name="connsiteY11" fmla="*/ 2223195 h 2331072"/>
              <a:gd name="connsiteX12" fmla="*/ 1674947 w 2039201"/>
              <a:gd name="connsiteY12" fmla="*/ 2197634 h 2331072"/>
              <a:gd name="connsiteX13" fmla="*/ 1675897 w 2039201"/>
              <a:gd name="connsiteY13" fmla="*/ 2206998 h 2331072"/>
              <a:gd name="connsiteX14" fmla="*/ 1666604 w 2039201"/>
              <a:gd name="connsiteY14" fmla="*/ 2207941 h 2331072"/>
              <a:gd name="connsiteX15" fmla="*/ 1674947 w 2039201"/>
              <a:gd name="connsiteY15" fmla="*/ 2197634 h 2331072"/>
              <a:gd name="connsiteX16" fmla="*/ 243843 w 2039201"/>
              <a:gd name="connsiteY16" fmla="*/ 2123841 h 2331072"/>
              <a:gd name="connsiteX17" fmla="*/ 243665 w 2039201"/>
              <a:gd name="connsiteY17" fmla="*/ 2125076 h 2331072"/>
              <a:gd name="connsiteX18" fmla="*/ 244877 w 2039201"/>
              <a:gd name="connsiteY18" fmla="*/ 2124885 h 2331072"/>
              <a:gd name="connsiteX19" fmla="*/ 1851352 w 2039201"/>
              <a:gd name="connsiteY19" fmla="*/ 2090228 h 2331072"/>
              <a:gd name="connsiteX20" fmla="*/ 1823029 w 2039201"/>
              <a:gd name="connsiteY20" fmla="*/ 2093101 h 2331072"/>
              <a:gd name="connsiteX21" fmla="*/ 1827434 w 2039201"/>
              <a:gd name="connsiteY21" fmla="*/ 2096252 h 2331072"/>
              <a:gd name="connsiteX22" fmla="*/ 1851714 w 2039201"/>
              <a:gd name="connsiteY22" fmla="*/ 2093789 h 2331072"/>
              <a:gd name="connsiteX23" fmla="*/ 1936419 w 2039201"/>
              <a:gd name="connsiteY23" fmla="*/ 2082499 h 2331072"/>
              <a:gd name="connsiteX24" fmla="*/ 1940825 w 2039201"/>
              <a:gd name="connsiteY24" fmla="*/ 2085650 h 2331072"/>
              <a:gd name="connsiteX25" fmla="*/ 1912501 w 2039201"/>
              <a:gd name="connsiteY25" fmla="*/ 2088523 h 2331072"/>
              <a:gd name="connsiteX26" fmla="*/ 1912140 w 2039201"/>
              <a:gd name="connsiteY26" fmla="*/ 2084961 h 2331072"/>
              <a:gd name="connsiteX27" fmla="*/ 2011527 w 2039201"/>
              <a:gd name="connsiteY27" fmla="*/ 1443143 h 2331072"/>
              <a:gd name="connsiteX28" fmla="*/ 2001043 w 2039201"/>
              <a:gd name="connsiteY28" fmla="*/ 1445558 h 2331072"/>
              <a:gd name="connsiteX29" fmla="*/ 2012477 w 2039201"/>
              <a:gd name="connsiteY29" fmla="*/ 1452507 h 2331072"/>
              <a:gd name="connsiteX30" fmla="*/ 152659 w 2039201"/>
              <a:gd name="connsiteY30" fmla="*/ 246160 h 2331072"/>
              <a:gd name="connsiteX31" fmla="*/ 152907 w 2039201"/>
              <a:gd name="connsiteY31" fmla="*/ 248603 h 2331072"/>
              <a:gd name="connsiteX32" fmla="*/ 133000 w 2039201"/>
              <a:gd name="connsiteY32" fmla="*/ 250622 h 2331072"/>
              <a:gd name="connsiteX33" fmla="*/ 129437 w 2039201"/>
              <a:gd name="connsiteY33" fmla="*/ 248516 h 2331072"/>
              <a:gd name="connsiteX34" fmla="*/ 222393 w 2039201"/>
              <a:gd name="connsiteY34" fmla="*/ 239704 h 2331072"/>
              <a:gd name="connsiteX35" fmla="*/ 202486 w 2039201"/>
              <a:gd name="connsiteY35" fmla="*/ 241723 h 2331072"/>
              <a:gd name="connsiteX36" fmla="*/ 202734 w 2039201"/>
              <a:gd name="connsiteY36" fmla="*/ 244166 h 2331072"/>
              <a:gd name="connsiteX37" fmla="*/ 225956 w 2039201"/>
              <a:gd name="connsiteY37" fmla="*/ 241811 h 2331072"/>
              <a:gd name="connsiteX38" fmla="*/ 1788610 w 2039201"/>
              <a:gd name="connsiteY38" fmla="*/ 171009 h 2331072"/>
              <a:gd name="connsiteX39" fmla="*/ 1783300 w 2039201"/>
              <a:gd name="connsiteY39" fmla="*/ 171547 h 2331072"/>
              <a:gd name="connsiteX40" fmla="*/ 1784250 w 2039201"/>
              <a:gd name="connsiteY40" fmla="*/ 180912 h 2331072"/>
              <a:gd name="connsiteX41" fmla="*/ 1789560 w 2039201"/>
              <a:gd name="connsiteY41" fmla="*/ 180374 h 2331072"/>
              <a:gd name="connsiteX42" fmla="*/ 1713421 w 2039201"/>
              <a:gd name="connsiteY42" fmla="*/ 157012 h 2331072"/>
              <a:gd name="connsiteX43" fmla="*/ 1708111 w 2039201"/>
              <a:gd name="connsiteY43" fmla="*/ 157550 h 2331072"/>
              <a:gd name="connsiteX44" fmla="*/ 1709061 w 2039201"/>
              <a:gd name="connsiteY44" fmla="*/ 166914 h 2331072"/>
              <a:gd name="connsiteX45" fmla="*/ 1714371 w 2039201"/>
              <a:gd name="connsiteY45" fmla="*/ 166375 h 2331072"/>
              <a:gd name="connsiteX46" fmla="*/ 1661965 w 2039201"/>
              <a:gd name="connsiteY46" fmla="*/ 125739 h 2331072"/>
              <a:gd name="connsiteX47" fmla="*/ 1675813 w 2039201"/>
              <a:gd name="connsiteY47" fmla="*/ 143256 h 2331072"/>
              <a:gd name="connsiteX48" fmla="*/ 1695591 w 2039201"/>
              <a:gd name="connsiteY48" fmla="*/ 139899 h 2331072"/>
              <a:gd name="connsiteX49" fmla="*/ 1694234 w 2039201"/>
              <a:gd name="connsiteY49" fmla="*/ 126521 h 2331072"/>
              <a:gd name="connsiteX50" fmla="*/ 1635799 w 2039201"/>
              <a:gd name="connsiteY50" fmla="*/ 0 h 2331072"/>
              <a:gd name="connsiteX51" fmla="*/ 1676635 w 2039201"/>
              <a:gd name="connsiteY51" fmla="*/ 32349 h 2331072"/>
              <a:gd name="connsiteX52" fmla="*/ 1666557 w 2039201"/>
              <a:gd name="connsiteY52" fmla="*/ 38777 h 2331072"/>
              <a:gd name="connsiteX53" fmla="*/ 1672410 w 2039201"/>
              <a:gd name="connsiteY53" fmla="*/ 43589 h 2331072"/>
              <a:gd name="connsiteX54" fmla="*/ 1665375 w 2039201"/>
              <a:gd name="connsiteY54" fmla="*/ 106472 h 2331072"/>
              <a:gd name="connsiteX55" fmla="*/ 1693692 w 2039201"/>
              <a:gd name="connsiteY55" fmla="*/ 121170 h 2331072"/>
              <a:gd name="connsiteX56" fmla="*/ 1697674 w 2039201"/>
              <a:gd name="connsiteY56" fmla="*/ 120767 h 2331072"/>
              <a:gd name="connsiteX57" fmla="*/ 1700135 w 2039201"/>
              <a:gd name="connsiteY57" fmla="*/ 92135 h 2331072"/>
              <a:gd name="connsiteX58" fmla="*/ 1704117 w 2039201"/>
              <a:gd name="connsiteY58" fmla="*/ 91731 h 2331072"/>
              <a:gd name="connsiteX59" fmla="*/ 1758986 w 2039201"/>
              <a:gd name="connsiteY59" fmla="*/ 103735 h 2331072"/>
              <a:gd name="connsiteX60" fmla="*/ 1755032 w 2039201"/>
              <a:gd name="connsiteY60" fmla="*/ 117651 h 2331072"/>
              <a:gd name="connsiteX61" fmla="*/ 1768095 w 2039201"/>
              <a:gd name="connsiteY61" fmla="*/ 140653 h 2331072"/>
              <a:gd name="connsiteX62" fmla="*/ 1759208 w 2039201"/>
              <a:gd name="connsiteY62" fmla="*/ 145610 h 2331072"/>
              <a:gd name="connsiteX63" fmla="*/ 1760158 w 2039201"/>
              <a:gd name="connsiteY63" fmla="*/ 154974 h 2331072"/>
              <a:gd name="connsiteX64" fmla="*/ 1770780 w 2039201"/>
              <a:gd name="connsiteY64" fmla="*/ 153896 h 2331072"/>
              <a:gd name="connsiteX65" fmla="*/ 1768502 w 2039201"/>
              <a:gd name="connsiteY65" fmla="*/ 144667 h 2331072"/>
              <a:gd name="connsiteX66" fmla="*/ 1773812 w 2039201"/>
              <a:gd name="connsiteY66" fmla="*/ 144129 h 2331072"/>
              <a:gd name="connsiteX67" fmla="*/ 1784840 w 2039201"/>
              <a:gd name="connsiteY67" fmla="*/ 147064 h 2331072"/>
              <a:gd name="connsiteX68" fmla="*/ 1783483 w 2039201"/>
              <a:gd name="connsiteY68" fmla="*/ 133687 h 2331072"/>
              <a:gd name="connsiteX69" fmla="*/ 1793969 w 2039201"/>
              <a:gd name="connsiteY69" fmla="*/ 131271 h 2331072"/>
              <a:gd name="connsiteX70" fmla="*/ 1820550 w 2039201"/>
              <a:gd name="connsiteY70" fmla="*/ 142090 h 2331072"/>
              <a:gd name="connsiteX71" fmla="*/ 1818059 w 2039201"/>
              <a:gd name="connsiteY71" fmla="*/ 157210 h 2331072"/>
              <a:gd name="connsiteX72" fmla="*/ 1830579 w 2039201"/>
              <a:gd name="connsiteY72" fmla="*/ 174861 h 2331072"/>
              <a:gd name="connsiteX73" fmla="*/ 1830396 w 2039201"/>
              <a:gd name="connsiteY73" fmla="*/ 212722 h 2331072"/>
              <a:gd name="connsiteX74" fmla="*/ 1846686 w 2039201"/>
              <a:gd name="connsiteY74" fmla="*/ 254318 h 2331072"/>
              <a:gd name="connsiteX75" fmla="*/ 1841919 w 2039201"/>
              <a:gd name="connsiteY75" fmla="*/ 260207 h 2331072"/>
              <a:gd name="connsiteX76" fmla="*/ 1842326 w 2039201"/>
              <a:gd name="connsiteY76" fmla="*/ 264220 h 2331072"/>
              <a:gd name="connsiteX77" fmla="*/ 1852946 w 2039201"/>
              <a:gd name="connsiteY77" fmla="*/ 263143 h 2331072"/>
              <a:gd name="connsiteX78" fmla="*/ 1875952 w 2039201"/>
              <a:gd name="connsiteY78" fmla="*/ 278380 h 2331072"/>
              <a:gd name="connsiteX79" fmla="*/ 1881031 w 2039201"/>
              <a:gd name="connsiteY79" fmla="*/ 354900 h 2331072"/>
              <a:gd name="connsiteX80" fmla="*/ 1905122 w 2039201"/>
              <a:gd name="connsiteY80" fmla="*/ 380839 h 2331072"/>
              <a:gd name="connsiteX81" fmla="*/ 1901711 w 2039201"/>
              <a:gd name="connsiteY81" fmla="*/ 400106 h 2331072"/>
              <a:gd name="connsiteX82" fmla="*/ 1911198 w 2039201"/>
              <a:gd name="connsiteY82" fmla="*/ 427525 h 2331072"/>
              <a:gd name="connsiteX83" fmla="*/ 1915918 w 2039201"/>
              <a:gd name="connsiteY83" fmla="*/ 460834 h 2331072"/>
              <a:gd name="connsiteX84" fmla="*/ 1914785 w 2039201"/>
              <a:gd name="connsiteY84" fmla="*/ 489330 h 2331072"/>
              <a:gd name="connsiteX85" fmla="*/ 1922401 w 2039201"/>
              <a:gd name="connsiteY85" fmla="*/ 511534 h 2331072"/>
              <a:gd name="connsiteX86" fmla="*/ 1921811 w 2039201"/>
              <a:gd name="connsiteY86" fmla="*/ 545381 h 2331072"/>
              <a:gd name="connsiteX87" fmla="*/ 1927664 w 2039201"/>
              <a:gd name="connsiteY87" fmla="*/ 550193 h 2331072"/>
              <a:gd name="connsiteX88" fmla="*/ 1928789 w 2039201"/>
              <a:gd name="connsiteY88" fmla="*/ 640630 h 2331072"/>
              <a:gd name="connsiteX89" fmla="*/ 1936784 w 2039201"/>
              <a:gd name="connsiteY89" fmla="*/ 653335 h 2331072"/>
              <a:gd name="connsiteX90" fmla="*/ 1926706 w 2039201"/>
              <a:gd name="connsiteY90" fmla="*/ 659763 h 2331072"/>
              <a:gd name="connsiteX91" fmla="*/ 1932966 w 2039201"/>
              <a:gd name="connsiteY91" fmla="*/ 668588 h 2331072"/>
              <a:gd name="connsiteX92" fmla="*/ 1937686 w 2039201"/>
              <a:gd name="connsiteY92" fmla="*/ 701897 h 2331072"/>
              <a:gd name="connsiteX93" fmla="*/ 1933326 w 2039201"/>
              <a:gd name="connsiteY93" fmla="*/ 711801 h 2331072"/>
              <a:gd name="connsiteX94" fmla="*/ 1939043 w 2039201"/>
              <a:gd name="connsiteY94" fmla="*/ 715275 h 2331072"/>
              <a:gd name="connsiteX95" fmla="*/ 1950789 w 2039201"/>
              <a:gd name="connsiteY95" fmla="*/ 804635 h 2331072"/>
              <a:gd name="connsiteX96" fmla="*/ 1949248 w 2039201"/>
              <a:gd name="connsiteY96" fmla="*/ 829118 h 2331072"/>
              <a:gd name="connsiteX97" fmla="*/ 1955101 w 2039201"/>
              <a:gd name="connsiteY97" fmla="*/ 833930 h 2331072"/>
              <a:gd name="connsiteX98" fmla="*/ 1952476 w 2039201"/>
              <a:gd name="connsiteY98" fmla="*/ 847712 h 2331072"/>
              <a:gd name="connsiteX99" fmla="*/ 1958736 w 2039201"/>
              <a:gd name="connsiteY99" fmla="*/ 856537 h 2331072"/>
              <a:gd name="connsiteX100" fmla="*/ 1960044 w 2039201"/>
              <a:gd name="connsiteY100" fmla="*/ 909114 h 2331072"/>
              <a:gd name="connsiteX101" fmla="*/ 1967798 w 2039201"/>
              <a:gd name="connsiteY101" fmla="*/ 932654 h 2331072"/>
              <a:gd name="connsiteX102" fmla="*/ 1975018 w 2039201"/>
              <a:gd name="connsiteY102" fmla="*/ 1017066 h 2331072"/>
              <a:gd name="connsiteX103" fmla="*/ 1984080 w 2039201"/>
              <a:gd name="connsiteY103" fmla="*/ 1093183 h 2331072"/>
              <a:gd name="connsiteX104" fmla="*/ 1981046 w 2039201"/>
              <a:gd name="connsiteY104" fmla="*/ 1102951 h 2331072"/>
              <a:gd name="connsiteX105" fmla="*/ 1986763 w 2039201"/>
              <a:gd name="connsiteY105" fmla="*/ 1106426 h 2331072"/>
              <a:gd name="connsiteX106" fmla="*/ 1994333 w 2039201"/>
              <a:gd name="connsiteY106" fmla="*/ 1167828 h 2331072"/>
              <a:gd name="connsiteX107" fmla="*/ 1991300 w 2039201"/>
              <a:gd name="connsiteY107" fmla="*/ 1177595 h 2331072"/>
              <a:gd name="connsiteX108" fmla="*/ 1997153 w 2039201"/>
              <a:gd name="connsiteY108" fmla="*/ 1182409 h 2331072"/>
              <a:gd name="connsiteX109" fmla="*/ 1992793 w 2039201"/>
              <a:gd name="connsiteY109" fmla="*/ 1192311 h 2331072"/>
              <a:gd name="connsiteX110" fmla="*/ 1998103 w 2039201"/>
              <a:gd name="connsiteY110" fmla="*/ 1191773 h 2331072"/>
              <a:gd name="connsiteX111" fmla="*/ 1991068 w 2039201"/>
              <a:gd name="connsiteY111" fmla="*/ 1254655 h 2331072"/>
              <a:gd name="connsiteX112" fmla="*/ 2008357 w 2039201"/>
              <a:gd name="connsiteY112" fmla="*/ 1266417 h 2331072"/>
              <a:gd name="connsiteX113" fmla="*/ 2002455 w 2039201"/>
              <a:gd name="connsiteY113" fmla="*/ 1300804 h 2331072"/>
              <a:gd name="connsiteX114" fmla="*/ 2008308 w 2039201"/>
              <a:gd name="connsiteY114" fmla="*/ 1305616 h 2331072"/>
              <a:gd name="connsiteX115" fmla="*/ 1999045 w 2039201"/>
              <a:gd name="connsiteY115" fmla="*/ 1320071 h 2331072"/>
              <a:gd name="connsiteX116" fmla="*/ 2016875 w 2039201"/>
              <a:gd name="connsiteY116" fmla="*/ 1337183 h 2331072"/>
              <a:gd name="connsiteX117" fmla="*/ 2006400 w 2039201"/>
              <a:gd name="connsiteY117" fmla="*/ 1405821 h 2331072"/>
              <a:gd name="connsiteX118" fmla="*/ 2023689 w 2039201"/>
              <a:gd name="connsiteY118" fmla="*/ 1417582 h 2331072"/>
              <a:gd name="connsiteX119" fmla="*/ 2014560 w 2039201"/>
              <a:gd name="connsiteY119" fmla="*/ 1433374 h 2331072"/>
              <a:gd name="connsiteX120" fmla="*/ 2015103 w 2039201"/>
              <a:gd name="connsiteY120" fmla="*/ 1438725 h 2331072"/>
              <a:gd name="connsiteX121" fmla="*/ 2026538 w 2039201"/>
              <a:gd name="connsiteY121" fmla="*/ 1445675 h 2331072"/>
              <a:gd name="connsiteX122" fmla="*/ 2011887 w 2039201"/>
              <a:gd name="connsiteY122" fmla="*/ 1486355 h 2331072"/>
              <a:gd name="connsiteX123" fmla="*/ 2012430 w 2039201"/>
              <a:gd name="connsiteY123" fmla="*/ 1491705 h 2331072"/>
              <a:gd name="connsiteX124" fmla="*/ 2030124 w 2039201"/>
              <a:gd name="connsiteY124" fmla="*/ 1507480 h 2331072"/>
              <a:gd name="connsiteX125" fmla="*/ 2030667 w 2039201"/>
              <a:gd name="connsiteY125" fmla="*/ 1512831 h 2331072"/>
              <a:gd name="connsiteX126" fmla="*/ 2026307 w 2039201"/>
              <a:gd name="connsiteY126" fmla="*/ 1522734 h 2331072"/>
              <a:gd name="connsiteX127" fmla="*/ 2015279 w 2039201"/>
              <a:gd name="connsiteY127" fmla="*/ 1519799 h 2331072"/>
              <a:gd name="connsiteX128" fmla="*/ 2006528 w 2039201"/>
              <a:gd name="connsiteY128" fmla="*/ 1526092 h 2331072"/>
              <a:gd name="connsiteX129" fmla="*/ 2017963 w 2039201"/>
              <a:gd name="connsiteY129" fmla="*/ 1533041 h 2331072"/>
              <a:gd name="connsiteX130" fmla="*/ 2018322 w 2039201"/>
              <a:gd name="connsiteY130" fmla="*/ 1576252 h 2331072"/>
              <a:gd name="connsiteX131" fmla="*/ 2024582 w 2039201"/>
              <a:gd name="connsiteY131" fmla="*/ 1585078 h 2331072"/>
              <a:gd name="connsiteX132" fmla="*/ 2019815 w 2039201"/>
              <a:gd name="connsiteY132" fmla="*/ 1590968 h 2331072"/>
              <a:gd name="connsiteX133" fmla="*/ 2022499 w 2039201"/>
              <a:gd name="connsiteY133" fmla="*/ 1604211 h 2331072"/>
              <a:gd name="connsiteX134" fmla="*/ 2028759 w 2039201"/>
              <a:gd name="connsiteY134" fmla="*/ 1613036 h 2331072"/>
              <a:gd name="connsiteX135" fmla="*/ 2023992 w 2039201"/>
              <a:gd name="connsiteY135" fmla="*/ 1618926 h 2331072"/>
              <a:gd name="connsiteX136" fmla="*/ 2035969 w 2039201"/>
              <a:gd name="connsiteY136" fmla="*/ 1631226 h 2331072"/>
              <a:gd name="connsiteX137" fmla="*/ 2036512 w 2039201"/>
              <a:gd name="connsiteY137" fmla="*/ 1636578 h 2331072"/>
              <a:gd name="connsiteX138" fmla="*/ 2025891 w 2039201"/>
              <a:gd name="connsiteY138" fmla="*/ 1637655 h 2331072"/>
              <a:gd name="connsiteX139" fmla="*/ 2028169 w 2039201"/>
              <a:gd name="connsiteY139" fmla="*/ 1646884 h 2331072"/>
              <a:gd name="connsiteX140" fmla="*/ 2035922 w 2039201"/>
              <a:gd name="connsiteY140" fmla="*/ 1670424 h 2331072"/>
              <a:gd name="connsiteX141" fmla="*/ 2025300 w 2039201"/>
              <a:gd name="connsiteY141" fmla="*/ 1671502 h 2331072"/>
              <a:gd name="connsiteX142" fmla="*/ 2039148 w 2039201"/>
              <a:gd name="connsiteY142" fmla="*/ 1689018 h 2331072"/>
              <a:gd name="connsiteX143" fmla="*/ 2028344 w 2039201"/>
              <a:gd name="connsiteY143" fmla="*/ 1727956 h 2331072"/>
              <a:gd name="connsiteX144" fmla="*/ 2011768 w 2039201"/>
              <a:gd name="connsiteY144" fmla="*/ 1719724 h 2331072"/>
              <a:gd name="connsiteX145" fmla="*/ 2012291 w 2039201"/>
              <a:gd name="connsiteY145" fmla="*/ 1747787 h 2331072"/>
              <a:gd name="connsiteX146" fmla="*/ 2018809 w 2039201"/>
              <a:gd name="connsiteY146" fmla="*/ 1739735 h 2331072"/>
              <a:gd name="connsiteX147" fmla="*/ 2029294 w 2039201"/>
              <a:gd name="connsiteY147" fmla="*/ 1737321 h 2331072"/>
              <a:gd name="connsiteX148" fmla="*/ 2030379 w 2039201"/>
              <a:gd name="connsiteY148" fmla="*/ 1748023 h 2331072"/>
              <a:gd name="connsiteX149" fmla="*/ 2022035 w 2039201"/>
              <a:gd name="connsiteY149" fmla="*/ 1758329 h 2331072"/>
              <a:gd name="connsiteX150" fmla="*/ 2012505 w 2039201"/>
              <a:gd name="connsiteY150" fmla="*/ 1759296 h 2331072"/>
              <a:gd name="connsiteX151" fmla="*/ 2014007 w 2039201"/>
              <a:gd name="connsiteY151" fmla="*/ 1839845 h 2331072"/>
              <a:gd name="connsiteX152" fmla="*/ 2030825 w 2039201"/>
              <a:gd name="connsiteY152" fmla="*/ 1844437 h 2331072"/>
              <a:gd name="connsiteX153" fmla="*/ 2001452 w 2039201"/>
              <a:gd name="connsiteY153" fmla="*/ 1917581 h 2331072"/>
              <a:gd name="connsiteX154" fmla="*/ 1974590 w 2039201"/>
              <a:gd name="connsiteY154" fmla="*/ 1975179 h 2331072"/>
              <a:gd name="connsiteX155" fmla="*/ 1996628 w 2039201"/>
              <a:gd name="connsiteY155" fmla="*/ 1990935 h 2331072"/>
              <a:gd name="connsiteX156" fmla="*/ 1956632 w 2039201"/>
              <a:gd name="connsiteY156" fmla="*/ 2039969 h 2331072"/>
              <a:gd name="connsiteX157" fmla="*/ 1874385 w 2039201"/>
              <a:gd name="connsiteY157" fmla="*/ 2115778 h 2331072"/>
              <a:gd name="connsiteX158" fmla="*/ 1844703 w 2039201"/>
              <a:gd name="connsiteY158" fmla="*/ 2105295 h 2331072"/>
              <a:gd name="connsiteX159" fmla="*/ 1820517 w 2039201"/>
              <a:gd name="connsiteY159" fmla="*/ 2108648 h 2331072"/>
              <a:gd name="connsiteX160" fmla="*/ 1813868 w 2039201"/>
              <a:gd name="connsiteY160" fmla="*/ 2123715 h 2331072"/>
              <a:gd name="connsiteX161" fmla="*/ 1773132 w 2039201"/>
              <a:gd name="connsiteY161" fmla="*/ 2125149 h 2331072"/>
              <a:gd name="connsiteX162" fmla="*/ 1739785 w 2039201"/>
              <a:gd name="connsiteY162" fmla="*/ 2159116 h 2331072"/>
              <a:gd name="connsiteX163" fmla="*/ 1756964 w 2039201"/>
              <a:gd name="connsiteY163" fmla="*/ 2167268 h 2331072"/>
              <a:gd name="connsiteX164" fmla="*/ 1727366 w 2039201"/>
              <a:gd name="connsiteY164" fmla="*/ 2198717 h 2331072"/>
              <a:gd name="connsiteX165" fmla="*/ 1728895 w 2039201"/>
              <a:gd name="connsiteY165" fmla="*/ 2213787 h 2331072"/>
              <a:gd name="connsiteX166" fmla="*/ 1725862 w 2039201"/>
              <a:gd name="connsiteY166" fmla="*/ 2223555 h 2331072"/>
              <a:gd name="connsiteX167" fmla="*/ 1718546 w 2039201"/>
              <a:gd name="connsiteY167" fmla="*/ 2220754 h 2331072"/>
              <a:gd name="connsiteX168" fmla="*/ 1717693 w 2039201"/>
              <a:gd name="connsiteY168" fmla="*/ 2223426 h 2331072"/>
              <a:gd name="connsiteX169" fmla="*/ 1693504 w 2039201"/>
              <a:gd name="connsiteY169" fmla="*/ 2226779 h 2331072"/>
              <a:gd name="connsiteX170" fmla="*/ 1684316 w 2039201"/>
              <a:gd name="connsiteY170" fmla="*/ 2203626 h 2331072"/>
              <a:gd name="connsiteX171" fmla="*/ 1683626 w 2039201"/>
              <a:gd name="connsiteY171" fmla="*/ 2203815 h 2331072"/>
              <a:gd name="connsiteX172" fmla="*/ 1683083 w 2039201"/>
              <a:gd name="connsiteY172" fmla="*/ 2200519 h 2331072"/>
              <a:gd name="connsiteX173" fmla="*/ 1682523 w 2039201"/>
              <a:gd name="connsiteY173" fmla="*/ 2199106 h 2331072"/>
              <a:gd name="connsiteX174" fmla="*/ 1681994 w 2039201"/>
              <a:gd name="connsiteY174" fmla="*/ 2193895 h 2331072"/>
              <a:gd name="connsiteX175" fmla="*/ 1678771 w 2039201"/>
              <a:gd name="connsiteY175" fmla="*/ 2174299 h 2331072"/>
              <a:gd name="connsiteX176" fmla="*/ 1667852 w 2039201"/>
              <a:gd name="connsiteY176" fmla="*/ 2175406 h 2331072"/>
              <a:gd name="connsiteX177" fmla="*/ 1662591 w 2039201"/>
              <a:gd name="connsiteY177" fmla="*/ 2181982 h 2331072"/>
              <a:gd name="connsiteX178" fmla="*/ 1658655 w 2039201"/>
              <a:gd name="connsiteY178" fmla="*/ 2223135 h 2331072"/>
              <a:gd name="connsiteX179" fmla="*/ 1658082 w 2039201"/>
              <a:gd name="connsiteY179" fmla="*/ 2242897 h 2331072"/>
              <a:gd name="connsiteX180" fmla="*/ 1648382 w 2039201"/>
              <a:gd name="connsiteY180" fmla="*/ 2239826 h 2331072"/>
              <a:gd name="connsiteX181" fmla="*/ 1644535 w 2039201"/>
              <a:gd name="connsiteY181" fmla="*/ 2241567 h 2331072"/>
              <a:gd name="connsiteX182" fmla="*/ 1644352 w 2039201"/>
              <a:gd name="connsiteY182" fmla="*/ 2279428 h 2331072"/>
              <a:gd name="connsiteX183" fmla="*/ 1625920 w 2039201"/>
              <a:gd name="connsiteY183" fmla="*/ 2229940 h 2331072"/>
              <a:gd name="connsiteX184" fmla="*/ 1622479 w 2039201"/>
              <a:gd name="connsiteY184" fmla="*/ 2235695 h 2331072"/>
              <a:gd name="connsiteX185" fmla="*/ 1621084 w 2039201"/>
              <a:gd name="connsiteY185" fmla="*/ 2235161 h 2331072"/>
              <a:gd name="connsiteX186" fmla="*/ 1619905 w 2039201"/>
              <a:gd name="connsiteY186" fmla="*/ 2236717 h 2331072"/>
              <a:gd name="connsiteX187" fmla="*/ 1606921 w 2039201"/>
              <a:gd name="connsiteY187" fmla="*/ 2259849 h 2331072"/>
              <a:gd name="connsiteX188" fmla="*/ 1578323 w 2039201"/>
              <a:gd name="connsiteY188" fmla="*/ 2260051 h 2331072"/>
              <a:gd name="connsiteX189" fmla="*/ 1566276 w 2039201"/>
              <a:gd name="connsiteY189" fmla="*/ 2262171 h 2331072"/>
              <a:gd name="connsiteX190" fmla="*/ 1556666 w 2039201"/>
              <a:gd name="connsiteY190" fmla="*/ 2288334 h 2331072"/>
              <a:gd name="connsiteX191" fmla="*/ 1512770 w 2039201"/>
              <a:gd name="connsiteY191" fmla="*/ 2258603 h 2331072"/>
              <a:gd name="connsiteX192" fmla="*/ 1500989 w 2039201"/>
              <a:gd name="connsiteY192" fmla="*/ 2263396 h 2331072"/>
              <a:gd name="connsiteX193" fmla="*/ 1476442 w 2039201"/>
              <a:gd name="connsiteY193" fmla="*/ 2263188 h 2331072"/>
              <a:gd name="connsiteX194" fmla="*/ 1468421 w 2039201"/>
              <a:gd name="connsiteY194" fmla="*/ 2224421 h 2331072"/>
              <a:gd name="connsiteX195" fmla="*/ 1467877 w 2039201"/>
              <a:gd name="connsiteY195" fmla="*/ 2219063 h 2331072"/>
              <a:gd name="connsiteX196" fmla="*/ 1456853 w 2039201"/>
              <a:gd name="connsiteY196" fmla="*/ 2231319 h 2331072"/>
              <a:gd name="connsiteX197" fmla="*/ 1445912 w 2039201"/>
              <a:gd name="connsiteY197" fmla="*/ 2238735 h 2331072"/>
              <a:gd name="connsiteX198" fmla="*/ 1441229 w 2039201"/>
              <a:gd name="connsiteY198" fmla="*/ 2248542 h 2331072"/>
              <a:gd name="connsiteX199" fmla="*/ 1439753 w 2039201"/>
              <a:gd name="connsiteY199" fmla="*/ 2264210 h 2331072"/>
              <a:gd name="connsiteX200" fmla="*/ 1411516 w 2039201"/>
              <a:gd name="connsiteY200" fmla="*/ 2267974 h 2331072"/>
              <a:gd name="connsiteX201" fmla="*/ 1410794 w 2039201"/>
              <a:gd name="connsiteY201" fmla="*/ 2260850 h 2331072"/>
              <a:gd name="connsiteX202" fmla="*/ 1416553 w 2039201"/>
              <a:gd name="connsiteY202" fmla="*/ 2254643 h 2331072"/>
              <a:gd name="connsiteX203" fmla="*/ 1412400 w 2039201"/>
              <a:gd name="connsiteY203" fmla="*/ 2255509 h 2331072"/>
              <a:gd name="connsiteX204" fmla="*/ 1411933 w 2039201"/>
              <a:gd name="connsiteY204" fmla="*/ 2253538 h 2331072"/>
              <a:gd name="connsiteX205" fmla="*/ 1406025 w 2039201"/>
              <a:gd name="connsiteY205" fmla="*/ 2254138 h 2331072"/>
              <a:gd name="connsiteX206" fmla="*/ 1405587 w 2039201"/>
              <a:gd name="connsiteY206" fmla="*/ 2249818 h 2331072"/>
              <a:gd name="connsiteX207" fmla="*/ 1395076 w 2039201"/>
              <a:gd name="connsiteY207" fmla="*/ 2254563 h 2331072"/>
              <a:gd name="connsiteX208" fmla="*/ 1291559 w 2039201"/>
              <a:gd name="connsiteY208" fmla="*/ 2263711 h 2331072"/>
              <a:gd name="connsiteX209" fmla="*/ 1287702 w 2039201"/>
              <a:gd name="connsiteY209" fmla="*/ 2268157 h 2331072"/>
              <a:gd name="connsiteX210" fmla="*/ 1266251 w 2039201"/>
              <a:gd name="connsiteY210" fmla="*/ 2268980 h 2331072"/>
              <a:gd name="connsiteX211" fmla="*/ 1259333 w 2039201"/>
              <a:gd name="connsiteY211" fmla="*/ 2275088 h 2331072"/>
              <a:gd name="connsiteX212" fmla="*/ 1113184 w 2039201"/>
              <a:gd name="connsiteY212" fmla="*/ 2288561 h 2331072"/>
              <a:gd name="connsiteX213" fmla="*/ 1100938 w 2039201"/>
              <a:gd name="connsiteY213" fmla="*/ 2295209 h 2331072"/>
              <a:gd name="connsiteX214" fmla="*/ 1096267 w 2039201"/>
              <a:gd name="connsiteY214" fmla="*/ 2291628 h 2331072"/>
              <a:gd name="connsiteX215" fmla="*/ 738819 w 2039201"/>
              <a:gd name="connsiteY215" fmla="*/ 2323828 h 2331072"/>
              <a:gd name="connsiteX216" fmla="*/ 731901 w 2039201"/>
              <a:gd name="connsiteY216" fmla="*/ 2329936 h 2331072"/>
              <a:gd name="connsiteX217" fmla="*/ 647549 w 2039201"/>
              <a:gd name="connsiteY217" fmla="*/ 2326328 h 2331072"/>
              <a:gd name="connsiteX218" fmla="*/ 581449 w 2039201"/>
              <a:gd name="connsiteY218" fmla="*/ 2322221 h 2331072"/>
              <a:gd name="connsiteX219" fmla="*/ 560811 w 2039201"/>
              <a:gd name="connsiteY219" fmla="*/ 2331072 h 2331072"/>
              <a:gd name="connsiteX220" fmla="*/ 506029 w 2039201"/>
              <a:gd name="connsiteY220" fmla="*/ 2321761 h 2331072"/>
              <a:gd name="connsiteX221" fmla="*/ 423109 w 2039201"/>
              <a:gd name="connsiteY221" fmla="*/ 2300438 h 2331072"/>
              <a:gd name="connsiteX222" fmla="*/ 438147 w 2039201"/>
              <a:gd name="connsiteY222" fmla="*/ 2289452 h 2331072"/>
              <a:gd name="connsiteX223" fmla="*/ 436267 w 2039201"/>
              <a:gd name="connsiteY223" fmla="*/ 2281534 h 2331072"/>
              <a:gd name="connsiteX224" fmla="*/ 418943 w 2039201"/>
              <a:gd name="connsiteY224" fmla="*/ 2280588 h 2331072"/>
              <a:gd name="connsiteX225" fmla="*/ 420783 w 2039201"/>
              <a:gd name="connsiteY225" fmla="*/ 2266886 h 2331072"/>
              <a:gd name="connsiteX226" fmla="*/ 383325 w 2039201"/>
              <a:gd name="connsiteY226" fmla="*/ 2258522 h 2331072"/>
              <a:gd name="connsiteX227" fmla="*/ 372145 w 2039201"/>
              <a:gd name="connsiteY227" fmla="*/ 2265062 h 2331072"/>
              <a:gd name="connsiteX228" fmla="*/ 308836 w 2039201"/>
              <a:gd name="connsiteY228" fmla="*/ 2256617 h 2331072"/>
              <a:gd name="connsiteX229" fmla="*/ 306956 w 2039201"/>
              <a:gd name="connsiteY229" fmla="*/ 2248699 h 2331072"/>
              <a:gd name="connsiteX230" fmla="*/ 340791 w 2039201"/>
              <a:gd name="connsiteY230" fmla="*/ 2242564 h 2331072"/>
              <a:gd name="connsiteX231" fmla="*/ 370633 w 2039201"/>
              <a:gd name="connsiteY231" fmla="*/ 2239538 h 2331072"/>
              <a:gd name="connsiteX232" fmla="*/ 370226 w 2039201"/>
              <a:gd name="connsiteY232" fmla="*/ 2235524 h 2331072"/>
              <a:gd name="connsiteX233" fmla="*/ 275195 w 2039201"/>
              <a:gd name="connsiteY233" fmla="*/ 2222187 h 2331072"/>
              <a:gd name="connsiteX234" fmla="*/ 277443 w 2039201"/>
              <a:gd name="connsiteY234" fmla="*/ 2212498 h 2331072"/>
              <a:gd name="connsiteX235" fmla="*/ 275970 w 2039201"/>
              <a:gd name="connsiteY235" fmla="*/ 2208593 h 2331072"/>
              <a:gd name="connsiteX236" fmla="*/ 245721 w 2039201"/>
              <a:gd name="connsiteY236" fmla="*/ 2207607 h 2331072"/>
              <a:gd name="connsiteX237" fmla="*/ 284864 w 2039201"/>
              <a:gd name="connsiteY237" fmla="*/ 2190122 h 2331072"/>
              <a:gd name="connsiteX238" fmla="*/ 280194 w 2039201"/>
              <a:gd name="connsiteY238" fmla="*/ 2186540 h 2331072"/>
              <a:gd name="connsiteX239" fmla="*/ 282349 w 2039201"/>
              <a:gd name="connsiteY239" fmla="*/ 2178988 h 2331072"/>
              <a:gd name="connsiteX240" fmla="*/ 239708 w 2039201"/>
              <a:gd name="connsiteY240" fmla="*/ 2152568 h 2331072"/>
              <a:gd name="connsiteX241" fmla="*/ 236333 w 2039201"/>
              <a:gd name="connsiteY241" fmla="*/ 2179671 h 2331072"/>
              <a:gd name="connsiteX242" fmla="*/ 235703 w 2039201"/>
              <a:gd name="connsiteY242" fmla="*/ 2191505 h 2331072"/>
              <a:gd name="connsiteX243" fmla="*/ 226245 w 2039201"/>
              <a:gd name="connsiteY243" fmla="*/ 2186874 h 2331072"/>
              <a:gd name="connsiteX244" fmla="*/ 222283 w 2039201"/>
              <a:gd name="connsiteY244" fmla="*/ 2188582 h 2331072"/>
              <a:gd name="connsiteX245" fmla="*/ 219382 w 2039201"/>
              <a:gd name="connsiteY245" fmla="*/ 2233905 h 2331072"/>
              <a:gd name="connsiteX246" fmla="*/ 204546 w 2039201"/>
              <a:gd name="connsiteY246" fmla="*/ 2172830 h 2331072"/>
              <a:gd name="connsiteX247" fmla="*/ 200701 w 2039201"/>
              <a:gd name="connsiteY247" fmla="*/ 2179385 h 2331072"/>
              <a:gd name="connsiteX248" fmla="*/ 192579 w 2039201"/>
              <a:gd name="connsiteY248" fmla="*/ 2174724 h 2331072"/>
              <a:gd name="connsiteX249" fmla="*/ 189515 w 2039201"/>
              <a:gd name="connsiteY249" fmla="*/ 2103680 h 2331072"/>
              <a:gd name="connsiteX250" fmla="*/ 189201 w 2039201"/>
              <a:gd name="connsiteY250" fmla="*/ 2090756 h 2331072"/>
              <a:gd name="connsiteX251" fmla="*/ 185199 w 2039201"/>
              <a:gd name="connsiteY251" fmla="*/ 2090848 h 2331072"/>
              <a:gd name="connsiteX252" fmla="*/ 180455 w 2039201"/>
              <a:gd name="connsiteY252" fmla="*/ 2170156 h 2331072"/>
              <a:gd name="connsiteX253" fmla="*/ 171154 w 2039201"/>
              <a:gd name="connsiteY253" fmla="*/ 2171988 h 2331072"/>
              <a:gd name="connsiteX254" fmla="*/ 170840 w 2039201"/>
              <a:gd name="connsiteY254" fmla="*/ 2159065 h 2331072"/>
              <a:gd name="connsiteX255" fmla="*/ 173194 w 2039201"/>
              <a:gd name="connsiteY255" fmla="*/ 2146080 h 2331072"/>
              <a:gd name="connsiteX256" fmla="*/ 169191 w 2039201"/>
              <a:gd name="connsiteY256" fmla="*/ 2146173 h 2331072"/>
              <a:gd name="connsiteX257" fmla="*/ 167776 w 2039201"/>
              <a:gd name="connsiteY257" fmla="*/ 2088021 h 2331072"/>
              <a:gd name="connsiteX258" fmla="*/ 167619 w 2039201"/>
              <a:gd name="connsiteY258" fmla="*/ 2081560 h 2331072"/>
              <a:gd name="connsiteX259" fmla="*/ 127044 w 2039201"/>
              <a:gd name="connsiteY259" fmla="*/ 2004918 h 2331072"/>
              <a:gd name="connsiteX260" fmla="*/ 129201 w 2039201"/>
              <a:gd name="connsiteY260" fmla="*/ 1983856 h 2331072"/>
              <a:gd name="connsiteX261" fmla="*/ 129043 w 2039201"/>
              <a:gd name="connsiteY261" fmla="*/ 1977395 h 2331072"/>
              <a:gd name="connsiteX262" fmla="*/ 121078 w 2039201"/>
              <a:gd name="connsiteY262" fmla="*/ 1979194 h 2331072"/>
              <a:gd name="connsiteX263" fmla="*/ 122727 w 2039201"/>
              <a:gd name="connsiteY263" fmla="*/ 1992087 h 2331072"/>
              <a:gd name="connsiteX264" fmla="*/ 113428 w 2039201"/>
              <a:gd name="connsiteY264" fmla="*/ 1993918 h 2331072"/>
              <a:gd name="connsiteX265" fmla="*/ 97848 w 2039201"/>
              <a:gd name="connsiteY265" fmla="*/ 1957105 h 2331072"/>
              <a:gd name="connsiteX266" fmla="*/ 100045 w 2039201"/>
              <a:gd name="connsiteY266" fmla="*/ 1937660 h 2331072"/>
              <a:gd name="connsiteX267" fmla="*/ 94119 w 2039201"/>
              <a:gd name="connsiteY267" fmla="*/ 1913553 h 2331072"/>
              <a:gd name="connsiteX268" fmla="*/ 92313 w 2039201"/>
              <a:gd name="connsiteY268" fmla="*/ 1894200 h 2331072"/>
              <a:gd name="connsiteX269" fmla="*/ 102436 w 2039201"/>
              <a:gd name="connsiteY269" fmla="*/ 1871337 h 2331072"/>
              <a:gd name="connsiteX270" fmla="*/ 96667 w 2039201"/>
              <a:gd name="connsiteY270" fmla="*/ 1853691 h 2331072"/>
              <a:gd name="connsiteX271" fmla="*/ 98863 w 2039201"/>
              <a:gd name="connsiteY271" fmla="*/ 1834246 h 2331072"/>
              <a:gd name="connsiteX272" fmla="*/ 90702 w 2039201"/>
              <a:gd name="connsiteY272" fmla="*/ 1827970 h 2331072"/>
              <a:gd name="connsiteX273" fmla="*/ 85324 w 2039201"/>
              <a:gd name="connsiteY273" fmla="*/ 1771525 h 2331072"/>
              <a:gd name="connsiteX274" fmla="*/ 77867 w 2039201"/>
              <a:gd name="connsiteY274" fmla="*/ 1739372 h 2331072"/>
              <a:gd name="connsiteX275" fmla="*/ 85518 w 2039201"/>
              <a:gd name="connsiteY275" fmla="*/ 1724649 h 2331072"/>
              <a:gd name="connsiteX276" fmla="*/ 84027 w 2039201"/>
              <a:gd name="connsiteY276" fmla="*/ 1718218 h 2331072"/>
              <a:gd name="connsiteX277" fmla="*/ 74413 w 2039201"/>
              <a:gd name="connsiteY277" fmla="*/ 1707127 h 2331072"/>
              <a:gd name="connsiteX278" fmla="*/ 71269 w 2039201"/>
              <a:gd name="connsiteY278" fmla="*/ 1577899 h 2331072"/>
              <a:gd name="connsiteX279" fmla="*/ 67109 w 2039201"/>
              <a:gd name="connsiteY279" fmla="*/ 1571531 h 2331072"/>
              <a:gd name="connsiteX280" fmla="*/ 67815 w 2039201"/>
              <a:gd name="connsiteY280" fmla="*/ 1545653 h 2331072"/>
              <a:gd name="connsiteX281" fmla="*/ 61731 w 2039201"/>
              <a:gd name="connsiteY281" fmla="*/ 1515085 h 2331072"/>
              <a:gd name="connsiteX282" fmla="*/ 59645 w 2039201"/>
              <a:gd name="connsiteY282" fmla="*/ 1319565 h 2331072"/>
              <a:gd name="connsiteX283" fmla="*/ 61801 w 2039201"/>
              <a:gd name="connsiteY283" fmla="*/ 1298505 h 2331072"/>
              <a:gd name="connsiteX284" fmla="*/ 57838 w 2039201"/>
              <a:gd name="connsiteY284" fmla="*/ 1300213 h 2331072"/>
              <a:gd name="connsiteX285" fmla="*/ 55127 w 2039201"/>
              <a:gd name="connsiteY285" fmla="*/ 1188753 h 2331072"/>
              <a:gd name="connsiteX286" fmla="*/ 47395 w 2039201"/>
              <a:gd name="connsiteY286" fmla="*/ 1145294 h 2331072"/>
              <a:gd name="connsiteX287" fmla="*/ 53946 w 2039201"/>
              <a:gd name="connsiteY287" fmla="*/ 1085340 h 2331072"/>
              <a:gd name="connsiteX288" fmla="*/ 44331 w 2039201"/>
              <a:gd name="connsiteY288" fmla="*/ 1074248 h 2331072"/>
              <a:gd name="connsiteX289" fmla="*/ 43859 w 2039201"/>
              <a:gd name="connsiteY289" fmla="*/ 1054865 h 2331072"/>
              <a:gd name="connsiteX290" fmla="*/ 42796 w 2039201"/>
              <a:gd name="connsiteY290" fmla="*/ 956296 h 2331072"/>
              <a:gd name="connsiteX291" fmla="*/ 17919 w 2039201"/>
              <a:gd name="connsiteY291" fmla="*/ 921316 h 2331072"/>
              <a:gd name="connsiteX292" fmla="*/ 17761 w 2039201"/>
              <a:gd name="connsiteY292" fmla="*/ 914853 h 2331072"/>
              <a:gd name="connsiteX293" fmla="*/ 25451 w 2039201"/>
              <a:gd name="connsiteY293" fmla="*/ 901745 h 2331072"/>
              <a:gd name="connsiteX294" fmla="*/ 23646 w 2039201"/>
              <a:gd name="connsiteY294" fmla="*/ 882392 h 2331072"/>
              <a:gd name="connsiteX295" fmla="*/ 30667 w 2039201"/>
              <a:gd name="connsiteY295" fmla="*/ 828084 h 2331072"/>
              <a:gd name="connsiteX296" fmla="*/ 29876 w 2039201"/>
              <a:gd name="connsiteY296" fmla="*/ 810119 h 2331072"/>
              <a:gd name="connsiteX297" fmla="*/ 28567 w 2039201"/>
              <a:gd name="connsiteY297" fmla="*/ 809353 h 2331072"/>
              <a:gd name="connsiteX298" fmla="*/ 27859 w 2039201"/>
              <a:gd name="connsiteY298" fmla="*/ 805673 h 2331072"/>
              <a:gd name="connsiteX299" fmla="*/ 29665 w 2039201"/>
              <a:gd name="connsiteY299" fmla="*/ 805323 h 2331072"/>
              <a:gd name="connsiteX300" fmla="*/ 28624 w 2039201"/>
              <a:gd name="connsiteY300" fmla="*/ 781663 h 2331072"/>
              <a:gd name="connsiteX301" fmla="*/ 26838 w 2039201"/>
              <a:gd name="connsiteY301" fmla="*/ 779158 h 2331072"/>
              <a:gd name="connsiteX302" fmla="*/ 28401 w 2039201"/>
              <a:gd name="connsiteY302" fmla="*/ 776585 h 2331072"/>
              <a:gd name="connsiteX303" fmla="*/ 27077 w 2039201"/>
              <a:gd name="connsiteY303" fmla="*/ 746512 h 2331072"/>
              <a:gd name="connsiteX304" fmla="*/ 18629 w 2039201"/>
              <a:gd name="connsiteY304" fmla="*/ 743540 h 2331072"/>
              <a:gd name="connsiteX305" fmla="*/ 19438 w 2039201"/>
              <a:gd name="connsiteY305" fmla="*/ 732177 h 2331072"/>
              <a:gd name="connsiteX306" fmla="*/ 17322 w 2039201"/>
              <a:gd name="connsiteY306" fmla="*/ 732226 h 2331072"/>
              <a:gd name="connsiteX307" fmla="*/ 19676 w 2039201"/>
              <a:gd name="connsiteY307" fmla="*/ 719241 h 2331072"/>
              <a:gd name="connsiteX308" fmla="*/ 20306 w 2039201"/>
              <a:gd name="connsiteY308" fmla="*/ 719968 h 2331072"/>
              <a:gd name="connsiteX309" fmla="*/ 20831 w 2039201"/>
              <a:gd name="connsiteY309" fmla="*/ 712584 h 2331072"/>
              <a:gd name="connsiteX310" fmla="*/ 14568 w 2039201"/>
              <a:gd name="connsiteY310" fmla="*/ 687084 h 2331072"/>
              <a:gd name="connsiteX311" fmla="*/ 29053 w 2039201"/>
              <a:gd name="connsiteY311" fmla="*/ 677599 h 2331072"/>
              <a:gd name="connsiteX312" fmla="*/ 5614 w 2039201"/>
              <a:gd name="connsiteY312" fmla="*/ 668783 h 2331072"/>
              <a:gd name="connsiteX313" fmla="*/ 9124 w 2039201"/>
              <a:gd name="connsiteY313" fmla="*/ 637573 h 2331072"/>
              <a:gd name="connsiteX314" fmla="*/ 99 w 2039201"/>
              <a:gd name="connsiteY314" fmla="*/ 625965 h 2331072"/>
              <a:gd name="connsiteX315" fmla="*/ 9342 w 2039201"/>
              <a:gd name="connsiteY315" fmla="*/ 617496 h 2331072"/>
              <a:gd name="connsiteX316" fmla="*/ 2863 w 2039201"/>
              <a:gd name="connsiteY316" fmla="*/ 612072 h 2331072"/>
              <a:gd name="connsiteX317" fmla="*/ 314 w 2039201"/>
              <a:gd name="connsiteY317" fmla="*/ 605887 h 2331072"/>
              <a:gd name="connsiteX318" fmla="*/ 5555 w 2039201"/>
              <a:gd name="connsiteY318" fmla="*/ 604873 h 2331072"/>
              <a:gd name="connsiteX319" fmla="*/ 7377 w 2039201"/>
              <a:gd name="connsiteY319" fmla="*/ 522471 h 2331072"/>
              <a:gd name="connsiteX320" fmla="*/ 2313 w 2039201"/>
              <a:gd name="connsiteY320" fmla="*/ 524406 h 2331072"/>
              <a:gd name="connsiteX321" fmla="*/ 12834 w 2039201"/>
              <a:gd name="connsiteY321" fmla="*/ 501379 h 2331072"/>
              <a:gd name="connsiteX322" fmla="*/ 19763 w 2039201"/>
              <a:gd name="connsiteY322" fmla="*/ 512678 h 2331072"/>
              <a:gd name="connsiteX323" fmla="*/ 23687 w 2039201"/>
              <a:gd name="connsiteY323" fmla="*/ 513108 h 2331072"/>
              <a:gd name="connsiteX324" fmla="*/ 26926 w 2039201"/>
              <a:gd name="connsiteY324" fmla="*/ 468553 h 2331072"/>
              <a:gd name="connsiteX325" fmla="*/ 31790 w 2039201"/>
              <a:gd name="connsiteY325" fmla="*/ 449045 h 2331072"/>
              <a:gd name="connsiteX326" fmla="*/ 29984 w 2039201"/>
              <a:gd name="connsiteY326" fmla="*/ 429692 h 2331072"/>
              <a:gd name="connsiteX327" fmla="*/ 36144 w 2039201"/>
              <a:gd name="connsiteY327" fmla="*/ 408537 h 2331072"/>
              <a:gd name="connsiteX328" fmla="*/ 45759 w 2039201"/>
              <a:gd name="connsiteY328" fmla="*/ 419628 h 2331072"/>
              <a:gd name="connsiteX329" fmla="*/ 56279 w 2039201"/>
              <a:gd name="connsiteY329" fmla="*/ 416273 h 2331072"/>
              <a:gd name="connsiteX330" fmla="*/ 52521 w 2039201"/>
              <a:gd name="connsiteY330" fmla="*/ 415469 h 2331072"/>
              <a:gd name="connsiteX331" fmla="*/ 77549 w 2039201"/>
              <a:gd name="connsiteY331" fmla="*/ 364815 h 2331072"/>
              <a:gd name="connsiteX332" fmla="*/ 100312 w 2039201"/>
              <a:gd name="connsiteY332" fmla="*/ 324878 h 2331072"/>
              <a:gd name="connsiteX333" fmla="*/ 82484 w 2039201"/>
              <a:gd name="connsiteY333" fmla="*/ 314348 h 2331072"/>
              <a:gd name="connsiteX334" fmla="*/ 115883 w 2039201"/>
              <a:gd name="connsiteY334" fmla="*/ 280117 h 2331072"/>
              <a:gd name="connsiteX335" fmla="*/ 184225 w 2039201"/>
              <a:gd name="connsiteY335" fmla="*/ 226920 h 2331072"/>
              <a:gd name="connsiteX336" fmla="*/ 208380 w 2039201"/>
              <a:gd name="connsiteY336" fmla="*/ 233723 h 2331072"/>
              <a:gd name="connsiteX337" fmla="*/ 228221 w 2039201"/>
              <a:gd name="connsiteY337" fmla="*/ 231093 h 2331072"/>
              <a:gd name="connsiteX338" fmla="*/ 233866 w 2039201"/>
              <a:gd name="connsiteY338" fmla="*/ 220652 h 2331072"/>
              <a:gd name="connsiteX339" fmla="*/ 267230 w 2039201"/>
              <a:gd name="connsiteY339" fmla="*/ 219118 h 2331072"/>
              <a:gd name="connsiteX340" fmla="*/ 294982 w 2039201"/>
              <a:gd name="connsiteY340" fmla="*/ 195329 h 2331072"/>
              <a:gd name="connsiteX341" fmla="*/ 281031 w 2039201"/>
              <a:gd name="connsiteY341" fmla="*/ 189959 h 2331072"/>
              <a:gd name="connsiteX342" fmla="*/ 313931 w 2039201"/>
              <a:gd name="connsiteY342" fmla="*/ 150844 h 2331072"/>
              <a:gd name="connsiteX343" fmla="*/ 333776 w 2039201"/>
              <a:gd name="connsiteY343" fmla="*/ 148214 h 2331072"/>
              <a:gd name="connsiteX344" fmla="*/ 342391 w 2039201"/>
              <a:gd name="connsiteY344" fmla="*/ 167080 h 2331072"/>
              <a:gd name="connsiteX345" fmla="*/ 344125 w 2039201"/>
              <a:gd name="connsiteY345" fmla="*/ 184176 h 2331072"/>
              <a:gd name="connsiteX346" fmla="*/ 354080 w 2039201"/>
              <a:gd name="connsiteY346" fmla="*/ 183166 h 2331072"/>
              <a:gd name="connsiteX347" fmla="*/ 405091 w 2039201"/>
              <a:gd name="connsiteY347" fmla="*/ 124324 h 2331072"/>
              <a:gd name="connsiteX348" fmla="*/ 428501 w 2039201"/>
              <a:gd name="connsiteY348" fmla="*/ 123801 h 2331072"/>
              <a:gd name="connsiteX349" fmla="*/ 438392 w 2039201"/>
              <a:gd name="connsiteY349" fmla="*/ 122181 h 2331072"/>
              <a:gd name="connsiteX350" fmla="*/ 446610 w 2039201"/>
              <a:gd name="connsiteY350" fmla="*/ 104075 h 2331072"/>
              <a:gd name="connsiteX351" fmla="*/ 482140 w 2039201"/>
              <a:gd name="connsiteY351" fmla="*/ 123912 h 2331072"/>
              <a:gd name="connsiteX352" fmla="*/ 491846 w 2039201"/>
              <a:gd name="connsiteY352" fmla="*/ 120461 h 2331072"/>
              <a:gd name="connsiteX353" fmla="*/ 511937 w 2039201"/>
              <a:gd name="connsiteY353" fmla="*/ 120273 h 2331072"/>
              <a:gd name="connsiteX354" fmla="*/ 517979 w 2039201"/>
              <a:gd name="connsiteY354" fmla="*/ 146803 h 2331072"/>
              <a:gd name="connsiteX355" fmla="*/ 518474 w 2039201"/>
              <a:gd name="connsiteY355" fmla="*/ 151687 h 2331072"/>
              <a:gd name="connsiteX356" fmla="*/ 528427 w 2039201"/>
              <a:gd name="connsiteY356" fmla="*/ 150678 h 2331072"/>
              <a:gd name="connsiteX357" fmla="*/ 541980 w 2039201"/>
              <a:gd name="connsiteY357" fmla="*/ 119076 h 2331072"/>
              <a:gd name="connsiteX358" fmla="*/ 565144 w 2039201"/>
              <a:gd name="connsiteY358" fmla="*/ 116111 h 2331072"/>
              <a:gd name="connsiteX359" fmla="*/ 565639 w 2039201"/>
              <a:gd name="connsiteY359" fmla="*/ 120995 h 2331072"/>
              <a:gd name="connsiteX360" fmla="*/ 559498 w 2039201"/>
              <a:gd name="connsiteY360" fmla="*/ 126553 h 2331072"/>
              <a:gd name="connsiteX361" fmla="*/ 569453 w 2039201"/>
              <a:gd name="connsiteY361" fmla="*/ 125543 h 2331072"/>
              <a:gd name="connsiteX362" fmla="*/ 571683 w 2039201"/>
              <a:gd name="connsiteY362" fmla="*/ 147525 h 2331072"/>
              <a:gd name="connsiteX363" fmla="*/ 571930 w 2039201"/>
              <a:gd name="connsiteY363" fmla="*/ 149967 h 2331072"/>
              <a:gd name="connsiteX364" fmla="*/ 576409 w 2039201"/>
              <a:gd name="connsiteY364" fmla="*/ 149962 h 2331072"/>
              <a:gd name="connsiteX365" fmla="*/ 574400 w 2039201"/>
              <a:gd name="connsiteY365" fmla="*/ 144426 h 2331072"/>
              <a:gd name="connsiteX366" fmla="*/ 592869 w 2039201"/>
              <a:gd name="connsiteY366" fmla="*/ 124983 h 2331072"/>
              <a:gd name="connsiteX367" fmla="*/ 622145 w 2039201"/>
              <a:gd name="connsiteY367" fmla="*/ 131474 h 2331072"/>
              <a:gd name="connsiteX368" fmla="*/ 790193 w 2039201"/>
              <a:gd name="connsiteY368" fmla="*/ 95508 h 2331072"/>
              <a:gd name="connsiteX369" fmla="*/ 806924 w 2039201"/>
              <a:gd name="connsiteY369" fmla="*/ 99217 h 2331072"/>
              <a:gd name="connsiteX370" fmla="*/ 854666 w 2039201"/>
              <a:gd name="connsiteY370" fmla="*/ 86266 h 2331072"/>
              <a:gd name="connsiteX371" fmla="*/ 891491 w 2039201"/>
              <a:gd name="connsiteY371" fmla="*/ 86585 h 2331072"/>
              <a:gd name="connsiteX372" fmla="*/ 890948 w 2039201"/>
              <a:gd name="connsiteY372" fmla="*/ 81234 h 2331072"/>
              <a:gd name="connsiteX373" fmla="*/ 988199 w 2039201"/>
              <a:gd name="connsiteY373" fmla="*/ 72722 h 2331072"/>
              <a:gd name="connsiteX374" fmla="*/ 1022716 w 2039201"/>
              <a:gd name="connsiteY374" fmla="*/ 50300 h 2331072"/>
              <a:gd name="connsiteX375" fmla="*/ 1112416 w 2039201"/>
              <a:gd name="connsiteY375" fmla="*/ 47960 h 2331072"/>
              <a:gd name="connsiteX376" fmla="*/ 1107827 w 2039201"/>
              <a:gd name="connsiteY376" fmla="*/ 43018 h 2331072"/>
              <a:gd name="connsiteX377" fmla="*/ 1196986 w 2039201"/>
              <a:gd name="connsiteY377" fmla="*/ 35327 h 2331072"/>
              <a:gd name="connsiteX378" fmla="*/ 1232725 w 2039201"/>
              <a:gd name="connsiteY378" fmla="*/ 24944 h 2331072"/>
              <a:gd name="connsiteX379" fmla="*/ 1387343 w 2039201"/>
              <a:gd name="connsiteY379" fmla="*/ 27845 h 2331072"/>
              <a:gd name="connsiteX380" fmla="*/ 1439224 w 2039201"/>
              <a:gd name="connsiteY380" fmla="*/ 45478 h 2331072"/>
              <a:gd name="connsiteX381" fmla="*/ 1438892 w 2039201"/>
              <a:gd name="connsiteY381" fmla="*/ 42213 h 2331072"/>
              <a:gd name="connsiteX382" fmla="*/ 1470891 w 2039201"/>
              <a:gd name="connsiteY382" fmla="*/ 40319 h 2331072"/>
              <a:gd name="connsiteX383" fmla="*/ 1480939 w 2039201"/>
              <a:gd name="connsiteY383" fmla="*/ 20379 h 2331072"/>
              <a:gd name="connsiteX384" fmla="*/ 1510825 w 2039201"/>
              <a:gd name="connsiteY384" fmla="*/ 24105 h 2331072"/>
              <a:gd name="connsiteX385" fmla="*/ 1508954 w 2039201"/>
              <a:gd name="connsiteY385" fmla="*/ 18888 h 2331072"/>
              <a:gd name="connsiteX386" fmla="*/ 1538298 w 2039201"/>
              <a:gd name="connsiteY386" fmla="*/ 17263 h 2331072"/>
              <a:gd name="connsiteX387" fmla="*/ 1549568 w 2039201"/>
              <a:gd name="connsiteY387" fmla="*/ 9363 h 2331072"/>
              <a:gd name="connsiteX388" fmla="*/ 1601550 w 2039201"/>
              <a:gd name="connsiteY388" fmla="*/ 22674 h 2331072"/>
              <a:gd name="connsiteX389" fmla="*/ 1611145 w 2039201"/>
              <a:gd name="connsiteY389" fmla="*/ 33534 h 2331072"/>
              <a:gd name="connsiteX390" fmla="*/ 1616035 w 2039201"/>
              <a:gd name="connsiteY390" fmla="*/ 17548 h 2331072"/>
              <a:gd name="connsiteX391" fmla="*/ 1635799 w 2039201"/>
              <a:gd name="connsiteY391" fmla="*/ 0 h 233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</a:cxnLst>
            <a:rect l="l" t="t" r="r" b="b"/>
            <a:pathLst>
              <a:path w="2039201" h="2331072">
                <a:moveTo>
                  <a:pt x="456441" y="2310573"/>
                </a:moveTo>
                <a:lnTo>
                  <a:pt x="457255" y="2318600"/>
                </a:lnTo>
                <a:lnTo>
                  <a:pt x="453127" y="2320369"/>
                </a:lnTo>
                <a:lnTo>
                  <a:pt x="452178" y="2311005"/>
                </a:lnTo>
                <a:close/>
                <a:moveTo>
                  <a:pt x="454522" y="2281035"/>
                </a:moveTo>
                <a:lnTo>
                  <a:pt x="450393" y="2282804"/>
                </a:lnTo>
                <a:lnTo>
                  <a:pt x="451207" y="2290831"/>
                </a:lnTo>
                <a:lnTo>
                  <a:pt x="455472" y="2290398"/>
                </a:lnTo>
                <a:close/>
                <a:moveTo>
                  <a:pt x="1673407" y="2222118"/>
                </a:moveTo>
                <a:lnTo>
                  <a:pt x="1681566" y="2249672"/>
                </a:lnTo>
                <a:cubicBezTo>
                  <a:pt x="1683085" y="2255825"/>
                  <a:pt x="1680304" y="2259260"/>
                  <a:pt x="1673223" y="2259979"/>
                </a:cubicBezTo>
                <a:cubicBezTo>
                  <a:pt x="1672409" y="2251952"/>
                  <a:pt x="1668930" y="2239691"/>
                  <a:pt x="1662786" y="2223195"/>
                </a:cubicBezTo>
                <a:close/>
                <a:moveTo>
                  <a:pt x="1674947" y="2197634"/>
                </a:moveTo>
                <a:lnTo>
                  <a:pt x="1675897" y="2206998"/>
                </a:lnTo>
                <a:lnTo>
                  <a:pt x="1666604" y="2207941"/>
                </a:lnTo>
                <a:cubicBezTo>
                  <a:pt x="1665176" y="2202680"/>
                  <a:pt x="1667958" y="2199245"/>
                  <a:pt x="1674947" y="2197634"/>
                </a:cubicBezTo>
                <a:close/>
                <a:moveTo>
                  <a:pt x="243843" y="2123841"/>
                </a:moveTo>
                <a:lnTo>
                  <a:pt x="243665" y="2125076"/>
                </a:lnTo>
                <a:lnTo>
                  <a:pt x="244877" y="2124885"/>
                </a:lnTo>
                <a:close/>
                <a:moveTo>
                  <a:pt x="1851352" y="2090228"/>
                </a:moveTo>
                <a:lnTo>
                  <a:pt x="1823029" y="2093101"/>
                </a:lnTo>
                <a:lnTo>
                  <a:pt x="1827434" y="2096252"/>
                </a:lnTo>
                <a:lnTo>
                  <a:pt x="1851714" y="2093789"/>
                </a:lnTo>
                <a:close/>
                <a:moveTo>
                  <a:pt x="1936419" y="2082499"/>
                </a:moveTo>
                <a:lnTo>
                  <a:pt x="1940825" y="2085650"/>
                </a:lnTo>
                <a:lnTo>
                  <a:pt x="1912501" y="2088523"/>
                </a:lnTo>
                <a:lnTo>
                  <a:pt x="1912140" y="2084961"/>
                </a:lnTo>
                <a:close/>
                <a:moveTo>
                  <a:pt x="2011527" y="1443143"/>
                </a:moveTo>
                <a:lnTo>
                  <a:pt x="2001043" y="1445558"/>
                </a:lnTo>
                <a:cubicBezTo>
                  <a:pt x="2001676" y="1451801"/>
                  <a:pt x="2005487" y="1454117"/>
                  <a:pt x="2012477" y="1452507"/>
                </a:cubicBezTo>
                <a:close/>
                <a:moveTo>
                  <a:pt x="152659" y="246160"/>
                </a:moveTo>
                <a:lnTo>
                  <a:pt x="152907" y="248603"/>
                </a:lnTo>
                <a:lnTo>
                  <a:pt x="133000" y="250622"/>
                </a:lnTo>
                <a:lnTo>
                  <a:pt x="129437" y="248516"/>
                </a:lnTo>
                <a:close/>
                <a:moveTo>
                  <a:pt x="222393" y="239704"/>
                </a:moveTo>
                <a:lnTo>
                  <a:pt x="202486" y="241723"/>
                </a:lnTo>
                <a:lnTo>
                  <a:pt x="202734" y="244166"/>
                </a:lnTo>
                <a:lnTo>
                  <a:pt x="225956" y="241811"/>
                </a:lnTo>
                <a:close/>
                <a:moveTo>
                  <a:pt x="1788610" y="171009"/>
                </a:moveTo>
                <a:lnTo>
                  <a:pt x="1783300" y="171547"/>
                </a:lnTo>
                <a:lnTo>
                  <a:pt x="1784250" y="180912"/>
                </a:lnTo>
                <a:lnTo>
                  <a:pt x="1789560" y="180374"/>
                </a:lnTo>
                <a:close/>
                <a:moveTo>
                  <a:pt x="1713421" y="157012"/>
                </a:moveTo>
                <a:lnTo>
                  <a:pt x="1708111" y="157550"/>
                </a:lnTo>
                <a:lnTo>
                  <a:pt x="1709061" y="166914"/>
                </a:lnTo>
                <a:lnTo>
                  <a:pt x="1714371" y="166375"/>
                </a:lnTo>
                <a:close/>
                <a:moveTo>
                  <a:pt x="1661965" y="125739"/>
                </a:moveTo>
                <a:cubicBezTo>
                  <a:pt x="1669769" y="132156"/>
                  <a:pt x="1674385" y="137995"/>
                  <a:pt x="1675813" y="143256"/>
                </a:cubicBezTo>
                <a:lnTo>
                  <a:pt x="1695591" y="139899"/>
                </a:lnTo>
                <a:lnTo>
                  <a:pt x="1694234" y="126521"/>
                </a:lnTo>
                <a:close/>
                <a:moveTo>
                  <a:pt x="1635799" y="0"/>
                </a:moveTo>
                <a:cubicBezTo>
                  <a:pt x="1661685" y="17197"/>
                  <a:pt x="1675297" y="27980"/>
                  <a:pt x="1676635" y="32349"/>
                </a:cubicBezTo>
                <a:lnTo>
                  <a:pt x="1666557" y="38777"/>
                </a:lnTo>
                <a:cubicBezTo>
                  <a:pt x="1666919" y="42345"/>
                  <a:pt x="1668869" y="43948"/>
                  <a:pt x="1672410" y="43589"/>
                </a:cubicBezTo>
                <a:cubicBezTo>
                  <a:pt x="1673011" y="75965"/>
                  <a:pt x="1670666" y="96926"/>
                  <a:pt x="1665375" y="106472"/>
                </a:cubicBezTo>
                <a:cubicBezTo>
                  <a:pt x="1665828" y="110932"/>
                  <a:pt x="1675266" y="115831"/>
                  <a:pt x="1693692" y="121170"/>
                </a:cubicBezTo>
                <a:lnTo>
                  <a:pt x="1697674" y="120767"/>
                </a:lnTo>
                <a:lnTo>
                  <a:pt x="1700135" y="92135"/>
                </a:lnTo>
                <a:lnTo>
                  <a:pt x="1704117" y="91731"/>
                </a:lnTo>
                <a:cubicBezTo>
                  <a:pt x="1716418" y="89582"/>
                  <a:pt x="1734707" y="93583"/>
                  <a:pt x="1758986" y="103735"/>
                </a:cubicBezTo>
                <a:cubicBezTo>
                  <a:pt x="1759257" y="106411"/>
                  <a:pt x="1757939" y="111049"/>
                  <a:pt x="1755032" y="117651"/>
                </a:cubicBezTo>
                <a:cubicBezTo>
                  <a:pt x="1755575" y="123002"/>
                  <a:pt x="1759929" y="130670"/>
                  <a:pt x="1768095" y="140653"/>
                </a:cubicBezTo>
                <a:cubicBezTo>
                  <a:pt x="1768366" y="143329"/>
                  <a:pt x="1765404" y="144981"/>
                  <a:pt x="1759208" y="145610"/>
                </a:cubicBezTo>
                <a:lnTo>
                  <a:pt x="1760158" y="154974"/>
                </a:lnTo>
                <a:lnTo>
                  <a:pt x="1770780" y="153896"/>
                </a:lnTo>
                <a:lnTo>
                  <a:pt x="1768502" y="144667"/>
                </a:lnTo>
                <a:lnTo>
                  <a:pt x="1773812" y="144129"/>
                </a:lnTo>
                <a:lnTo>
                  <a:pt x="1784840" y="147064"/>
                </a:lnTo>
                <a:lnTo>
                  <a:pt x="1783483" y="133687"/>
                </a:lnTo>
                <a:lnTo>
                  <a:pt x="1793969" y="131271"/>
                </a:lnTo>
                <a:lnTo>
                  <a:pt x="1820550" y="142090"/>
                </a:lnTo>
                <a:cubicBezTo>
                  <a:pt x="1820912" y="145658"/>
                  <a:pt x="1820082" y="150698"/>
                  <a:pt x="1818059" y="157210"/>
                </a:cubicBezTo>
                <a:lnTo>
                  <a:pt x="1830579" y="174861"/>
                </a:lnTo>
                <a:cubicBezTo>
                  <a:pt x="1831393" y="182887"/>
                  <a:pt x="1831333" y="195507"/>
                  <a:pt x="1830396" y="212722"/>
                </a:cubicBezTo>
                <a:cubicBezTo>
                  <a:pt x="1837173" y="235461"/>
                  <a:pt x="1842604" y="249326"/>
                  <a:pt x="1846686" y="254318"/>
                </a:cubicBezTo>
                <a:cubicBezTo>
                  <a:pt x="1843146" y="254677"/>
                  <a:pt x="1841557" y="256641"/>
                  <a:pt x="1841919" y="260207"/>
                </a:cubicBezTo>
                <a:lnTo>
                  <a:pt x="1842326" y="264220"/>
                </a:lnTo>
                <a:lnTo>
                  <a:pt x="1852946" y="263143"/>
                </a:lnTo>
                <a:cubicBezTo>
                  <a:pt x="1861293" y="274911"/>
                  <a:pt x="1868962" y="279989"/>
                  <a:pt x="1875952" y="278380"/>
                </a:cubicBezTo>
                <a:cubicBezTo>
                  <a:pt x="1881360" y="322881"/>
                  <a:pt x="1883053" y="348388"/>
                  <a:pt x="1881031" y="354900"/>
                </a:cubicBezTo>
                <a:cubicBezTo>
                  <a:pt x="1887226" y="354272"/>
                  <a:pt x="1895257" y="362918"/>
                  <a:pt x="1905122" y="380839"/>
                </a:cubicBezTo>
                <a:cubicBezTo>
                  <a:pt x="1905846" y="387974"/>
                  <a:pt x="1904708" y="394396"/>
                  <a:pt x="1901711" y="400106"/>
                </a:cubicBezTo>
                <a:lnTo>
                  <a:pt x="1911198" y="427525"/>
                </a:lnTo>
                <a:lnTo>
                  <a:pt x="1915918" y="460834"/>
                </a:lnTo>
                <a:lnTo>
                  <a:pt x="1914785" y="489330"/>
                </a:lnTo>
                <a:cubicBezTo>
                  <a:pt x="1918867" y="494322"/>
                  <a:pt x="1921406" y="501723"/>
                  <a:pt x="1922401" y="511534"/>
                </a:cubicBezTo>
                <a:lnTo>
                  <a:pt x="1921811" y="545381"/>
                </a:lnTo>
                <a:cubicBezTo>
                  <a:pt x="1925351" y="545022"/>
                  <a:pt x="1927302" y="546626"/>
                  <a:pt x="1927664" y="550193"/>
                </a:cubicBezTo>
                <a:cubicBezTo>
                  <a:pt x="1924395" y="553228"/>
                  <a:pt x="1924770" y="583374"/>
                  <a:pt x="1928789" y="640630"/>
                </a:cubicBezTo>
                <a:cubicBezTo>
                  <a:pt x="1932963" y="646514"/>
                  <a:pt x="1935627" y="650749"/>
                  <a:pt x="1936784" y="653335"/>
                </a:cubicBezTo>
                <a:lnTo>
                  <a:pt x="1926706" y="659763"/>
                </a:lnTo>
                <a:lnTo>
                  <a:pt x="1932966" y="668588"/>
                </a:lnTo>
                <a:lnTo>
                  <a:pt x="1937686" y="701897"/>
                </a:lnTo>
                <a:lnTo>
                  <a:pt x="1933326" y="711801"/>
                </a:lnTo>
                <a:cubicBezTo>
                  <a:pt x="1936866" y="711442"/>
                  <a:pt x="1938772" y="712599"/>
                  <a:pt x="1939043" y="715275"/>
                </a:cubicBezTo>
                <a:lnTo>
                  <a:pt x="1950789" y="804635"/>
                </a:lnTo>
                <a:lnTo>
                  <a:pt x="1949248" y="829118"/>
                </a:lnTo>
                <a:cubicBezTo>
                  <a:pt x="1952788" y="828759"/>
                  <a:pt x="1954740" y="830363"/>
                  <a:pt x="1955101" y="833930"/>
                </a:cubicBezTo>
                <a:cubicBezTo>
                  <a:pt x="1955373" y="836605"/>
                  <a:pt x="1954497" y="841200"/>
                  <a:pt x="1952476" y="847712"/>
                </a:cubicBezTo>
                <a:lnTo>
                  <a:pt x="1958736" y="856537"/>
                </a:lnTo>
                <a:cubicBezTo>
                  <a:pt x="1960093" y="869915"/>
                  <a:pt x="1960529" y="887440"/>
                  <a:pt x="1960044" y="909114"/>
                </a:cubicBezTo>
                <a:lnTo>
                  <a:pt x="1967798" y="932654"/>
                </a:lnTo>
                <a:cubicBezTo>
                  <a:pt x="1969012" y="962264"/>
                  <a:pt x="1971419" y="990402"/>
                  <a:pt x="1975018" y="1017066"/>
                </a:cubicBezTo>
                <a:lnTo>
                  <a:pt x="1984080" y="1093183"/>
                </a:lnTo>
                <a:lnTo>
                  <a:pt x="1981046" y="1102951"/>
                </a:lnTo>
                <a:cubicBezTo>
                  <a:pt x="1984587" y="1102592"/>
                  <a:pt x="1986492" y="1103750"/>
                  <a:pt x="1986763" y="1106426"/>
                </a:cubicBezTo>
                <a:lnTo>
                  <a:pt x="1994333" y="1167828"/>
                </a:lnTo>
                <a:lnTo>
                  <a:pt x="1991300" y="1177595"/>
                </a:lnTo>
                <a:cubicBezTo>
                  <a:pt x="1994840" y="1177236"/>
                  <a:pt x="1996791" y="1178841"/>
                  <a:pt x="1997153" y="1182409"/>
                </a:cubicBezTo>
                <a:lnTo>
                  <a:pt x="1992793" y="1192311"/>
                </a:lnTo>
                <a:lnTo>
                  <a:pt x="1998103" y="1191773"/>
                </a:lnTo>
                <a:cubicBezTo>
                  <a:pt x="2002264" y="1232796"/>
                  <a:pt x="1999919" y="1253757"/>
                  <a:pt x="1991068" y="1254655"/>
                </a:cubicBezTo>
                <a:cubicBezTo>
                  <a:pt x="1997283" y="1263035"/>
                  <a:pt x="2003045" y="1266956"/>
                  <a:pt x="2008357" y="1266417"/>
                </a:cubicBezTo>
                <a:cubicBezTo>
                  <a:pt x="2008990" y="1272660"/>
                  <a:pt x="2007022" y="1284122"/>
                  <a:pt x="2002455" y="1300804"/>
                </a:cubicBezTo>
                <a:cubicBezTo>
                  <a:pt x="2005995" y="1300445"/>
                  <a:pt x="2007946" y="1302048"/>
                  <a:pt x="2008308" y="1305616"/>
                </a:cubicBezTo>
                <a:lnTo>
                  <a:pt x="1999045" y="1320071"/>
                </a:lnTo>
                <a:cubicBezTo>
                  <a:pt x="2007895" y="1319173"/>
                  <a:pt x="2013839" y="1324877"/>
                  <a:pt x="2016875" y="1337183"/>
                </a:cubicBezTo>
                <a:lnTo>
                  <a:pt x="2006400" y="1405821"/>
                </a:lnTo>
                <a:cubicBezTo>
                  <a:pt x="2016589" y="1409292"/>
                  <a:pt x="2022352" y="1413212"/>
                  <a:pt x="2023689" y="1417582"/>
                </a:cubicBezTo>
                <a:lnTo>
                  <a:pt x="2014560" y="1433374"/>
                </a:lnTo>
                <a:lnTo>
                  <a:pt x="2015103" y="1438725"/>
                </a:lnTo>
                <a:cubicBezTo>
                  <a:pt x="2015736" y="1444968"/>
                  <a:pt x="2019548" y="1447285"/>
                  <a:pt x="2026538" y="1445675"/>
                </a:cubicBezTo>
                <a:cubicBezTo>
                  <a:pt x="2030046" y="1471448"/>
                  <a:pt x="2025162" y="1485008"/>
                  <a:pt x="2011887" y="1486355"/>
                </a:cubicBezTo>
                <a:lnTo>
                  <a:pt x="2012430" y="1491705"/>
                </a:lnTo>
                <a:lnTo>
                  <a:pt x="2030124" y="1507480"/>
                </a:lnTo>
                <a:lnTo>
                  <a:pt x="2030667" y="1512831"/>
                </a:lnTo>
                <a:lnTo>
                  <a:pt x="2026307" y="1522734"/>
                </a:lnTo>
                <a:lnTo>
                  <a:pt x="2015279" y="1519799"/>
                </a:lnTo>
                <a:lnTo>
                  <a:pt x="2006528" y="1526092"/>
                </a:lnTo>
                <a:cubicBezTo>
                  <a:pt x="2007161" y="1532335"/>
                  <a:pt x="2010972" y="1534651"/>
                  <a:pt x="2017963" y="1533041"/>
                </a:cubicBezTo>
                <a:cubicBezTo>
                  <a:pt x="2019139" y="1544634"/>
                  <a:pt x="2019259" y="1559038"/>
                  <a:pt x="2018322" y="1576252"/>
                </a:cubicBezTo>
                <a:lnTo>
                  <a:pt x="2024582" y="1585078"/>
                </a:lnTo>
                <a:cubicBezTo>
                  <a:pt x="2021042" y="1585437"/>
                  <a:pt x="2019453" y="1587401"/>
                  <a:pt x="2019815" y="1590968"/>
                </a:cubicBezTo>
                <a:lnTo>
                  <a:pt x="2022499" y="1604211"/>
                </a:lnTo>
                <a:lnTo>
                  <a:pt x="2028759" y="1613036"/>
                </a:lnTo>
                <a:cubicBezTo>
                  <a:pt x="2025309" y="1614287"/>
                  <a:pt x="2023720" y="1616250"/>
                  <a:pt x="2023992" y="1618926"/>
                </a:cubicBezTo>
                <a:lnTo>
                  <a:pt x="2035969" y="1631226"/>
                </a:lnTo>
                <a:lnTo>
                  <a:pt x="2036512" y="1636578"/>
                </a:lnTo>
                <a:lnTo>
                  <a:pt x="2025891" y="1637655"/>
                </a:lnTo>
                <a:lnTo>
                  <a:pt x="2028169" y="1646884"/>
                </a:lnTo>
                <a:lnTo>
                  <a:pt x="2035922" y="1670424"/>
                </a:lnTo>
                <a:lnTo>
                  <a:pt x="2025300" y="1671502"/>
                </a:lnTo>
                <a:lnTo>
                  <a:pt x="2039148" y="1689018"/>
                </a:lnTo>
                <a:cubicBezTo>
                  <a:pt x="2039691" y="1694369"/>
                  <a:pt x="2036089" y="1707349"/>
                  <a:pt x="2028344" y="1727956"/>
                </a:cubicBezTo>
                <a:lnTo>
                  <a:pt x="2011768" y="1719724"/>
                </a:lnTo>
                <a:lnTo>
                  <a:pt x="2012291" y="1747787"/>
                </a:lnTo>
                <a:lnTo>
                  <a:pt x="2018809" y="1739735"/>
                </a:lnTo>
                <a:lnTo>
                  <a:pt x="2029294" y="1737321"/>
                </a:lnTo>
                <a:lnTo>
                  <a:pt x="2030379" y="1748023"/>
                </a:lnTo>
                <a:cubicBezTo>
                  <a:pt x="2024184" y="1748651"/>
                  <a:pt x="2021402" y="1752086"/>
                  <a:pt x="2022035" y="1758329"/>
                </a:cubicBezTo>
                <a:lnTo>
                  <a:pt x="2012505" y="1759296"/>
                </a:lnTo>
                <a:lnTo>
                  <a:pt x="2014007" y="1839845"/>
                </a:lnTo>
                <a:lnTo>
                  <a:pt x="2030825" y="1844437"/>
                </a:lnTo>
                <a:lnTo>
                  <a:pt x="2001452" y="1917581"/>
                </a:lnTo>
                <a:cubicBezTo>
                  <a:pt x="2002366" y="1953471"/>
                  <a:pt x="1993413" y="1972670"/>
                  <a:pt x="1974590" y="1975179"/>
                </a:cubicBezTo>
                <a:lnTo>
                  <a:pt x="1996628" y="1990935"/>
                </a:lnTo>
                <a:cubicBezTo>
                  <a:pt x="1971035" y="2007324"/>
                  <a:pt x="1957704" y="2023668"/>
                  <a:pt x="1956632" y="2039969"/>
                </a:cubicBezTo>
                <a:cubicBezTo>
                  <a:pt x="1916709" y="2049416"/>
                  <a:pt x="1889294" y="2074685"/>
                  <a:pt x="1874385" y="2115778"/>
                </a:cubicBezTo>
                <a:cubicBezTo>
                  <a:pt x="1858260" y="2118013"/>
                  <a:pt x="1848365" y="2114519"/>
                  <a:pt x="1844703" y="2105295"/>
                </a:cubicBezTo>
                <a:lnTo>
                  <a:pt x="1820517" y="2108648"/>
                </a:lnTo>
                <a:cubicBezTo>
                  <a:pt x="1821059" y="2113990"/>
                  <a:pt x="1818842" y="2119012"/>
                  <a:pt x="1813868" y="2123715"/>
                </a:cubicBezTo>
                <a:cubicBezTo>
                  <a:pt x="1805837" y="2125129"/>
                  <a:pt x="1792256" y="2125607"/>
                  <a:pt x="1773132" y="2125149"/>
                </a:cubicBezTo>
                <a:cubicBezTo>
                  <a:pt x="1764330" y="2145831"/>
                  <a:pt x="1753215" y="2157154"/>
                  <a:pt x="1739785" y="2159116"/>
                </a:cubicBezTo>
                <a:cubicBezTo>
                  <a:pt x="1740026" y="2161490"/>
                  <a:pt x="1745753" y="2164207"/>
                  <a:pt x="1756964" y="2167268"/>
                </a:cubicBezTo>
                <a:lnTo>
                  <a:pt x="1727366" y="2198717"/>
                </a:lnTo>
                <a:lnTo>
                  <a:pt x="1728895" y="2213787"/>
                </a:lnTo>
                <a:lnTo>
                  <a:pt x="1725862" y="2223555"/>
                </a:lnTo>
                <a:lnTo>
                  <a:pt x="1718546" y="2220754"/>
                </a:lnTo>
                <a:lnTo>
                  <a:pt x="1717693" y="2223426"/>
                </a:lnTo>
                <a:lnTo>
                  <a:pt x="1693504" y="2226779"/>
                </a:lnTo>
                <a:lnTo>
                  <a:pt x="1684316" y="2203626"/>
                </a:lnTo>
                <a:lnTo>
                  <a:pt x="1683626" y="2203815"/>
                </a:lnTo>
                <a:lnTo>
                  <a:pt x="1683083" y="2200519"/>
                </a:lnTo>
                <a:lnTo>
                  <a:pt x="1682523" y="2199106"/>
                </a:lnTo>
                <a:lnTo>
                  <a:pt x="1681994" y="2193895"/>
                </a:lnTo>
                <a:lnTo>
                  <a:pt x="1678771" y="2174299"/>
                </a:lnTo>
                <a:lnTo>
                  <a:pt x="1667852" y="2175406"/>
                </a:lnTo>
                <a:lnTo>
                  <a:pt x="1662591" y="2181982"/>
                </a:lnTo>
                <a:lnTo>
                  <a:pt x="1658655" y="2223135"/>
                </a:lnTo>
                <a:cubicBezTo>
                  <a:pt x="1657772" y="2234671"/>
                  <a:pt x="1657580" y="2241258"/>
                  <a:pt x="1658082" y="2242897"/>
                </a:cubicBezTo>
                <a:lnTo>
                  <a:pt x="1648382" y="2239826"/>
                </a:lnTo>
                <a:lnTo>
                  <a:pt x="1644535" y="2241567"/>
                </a:lnTo>
                <a:cubicBezTo>
                  <a:pt x="1646506" y="2252179"/>
                  <a:pt x="1646444" y="2264800"/>
                  <a:pt x="1644352" y="2279428"/>
                </a:cubicBezTo>
                <a:cubicBezTo>
                  <a:pt x="1638247" y="2280949"/>
                  <a:pt x="1632102" y="2264453"/>
                  <a:pt x="1625920" y="2229940"/>
                </a:cubicBezTo>
                <a:cubicBezTo>
                  <a:pt x="1623264" y="2230210"/>
                  <a:pt x="1622117" y="2232128"/>
                  <a:pt x="1622479" y="2235695"/>
                </a:cubicBezTo>
                <a:lnTo>
                  <a:pt x="1621084" y="2235161"/>
                </a:lnTo>
                <a:lnTo>
                  <a:pt x="1619905" y="2236717"/>
                </a:lnTo>
                <a:cubicBezTo>
                  <a:pt x="1609749" y="2250791"/>
                  <a:pt x="1605421" y="2258501"/>
                  <a:pt x="1606921" y="2259849"/>
                </a:cubicBezTo>
                <a:lnTo>
                  <a:pt x="1578323" y="2260051"/>
                </a:lnTo>
                <a:lnTo>
                  <a:pt x="1566276" y="2262171"/>
                </a:lnTo>
                <a:cubicBezTo>
                  <a:pt x="1569696" y="2269021"/>
                  <a:pt x="1566492" y="2277742"/>
                  <a:pt x="1556666" y="2288334"/>
                </a:cubicBezTo>
                <a:cubicBezTo>
                  <a:pt x="1537843" y="2290843"/>
                  <a:pt x="1523209" y="2280933"/>
                  <a:pt x="1512770" y="2258603"/>
                </a:cubicBezTo>
                <a:cubicBezTo>
                  <a:pt x="1504676" y="2259424"/>
                  <a:pt x="1500748" y="2261022"/>
                  <a:pt x="1500989" y="2263396"/>
                </a:cubicBezTo>
                <a:lnTo>
                  <a:pt x="1476442" y="2263188"/>
                </a:lnTo>
                <a:cubicBezTo>
                  <a:pt x="1472720" y="2253371"/>
                  <a:pt x="1470046" y="2240448"/>
                  <a:pt x="1468421" y="2224421"/>
                </a:cubicBezTo>
                <a:lnTo>
                  <a:pt x="1467877" y="2219063"/>
                </a:lnTo>
                <a:lnTo>
                  <a:pt x="1456853" y="2231319"/>
                </a:lnTo>
                <a:lnTo>
                  <a:pt x="1445912" y="2238735"/>
                </a:lnTo>
                <a:lnTo>
                  <a:pt x="1441229" y="2248542"/>
                </a:lnTo>
                <a:cubicBezTo>
                  <a:pt x="1438595" y="2256156"/>
                  <a:pt x="1438103" y="2261379"/>
                  <a:pt x="1439753" y="2264210"/>
                </a:cubicBezTo>
                <a:lnTo>
                  <a:pt x="1411516" y="2267974"/>
                </a:lnTo>
                <a:lnTo>
                  <a:pt x="1410794" y="2260850"/>
                </a:lnTo>
                <a:lnTo>
                  <a:pt x="1416553" y="2254643"/>
                </a:lnTo>
                <a:lnTo>
                  <a:pt x="1412400" y="2255509"/>
                </a:lnTo>
                <a:lnTo>
                  <a:pt x="1411933" y="2253538"/>
                </a:lnTo>
                <a:lnTo>
                  <a:pt x="1406025" y="2254138"/>
                </a:lnTo>
                <a:lnTo>
                  <a:pt x="1405587" y="2249818"/>
                </a:lnTo>
                <a:lnTo>
                  <a:pt x="1395076" y="2254563"/>
                </a:lnTo>
                <a:cubicBezTo>
                  <a:pt x="1338325" y="2261219"/>
                  <a:pt x="1303818" y="2264269"/>
                  <a:pt x="1291559" y="2263711"/>
                </a:cubicBezTo>
                <a:cubicBezTo>
                  <a:pt x="1291830" y="2266386"/>
                  <a:pt x="1290544" y="2267868"/>
                  <a:pt x="1287702" y="2268157"/>
                </a:cubicBezTo>
                <a:lnTo>
                  <a:pt x="1266251" y="2268980"/>
                </a:lnTo>
                <a:lnTo>
                  <a:pt x="1259333" y="2275088"/>
                </a:lnTo>
                <a:cubicBezTo>
                  <a:pt x="1237656" y="2273683"/>
                  <a:pt x="1188939" y="2278174"/>
                  <a:pt x="1113184" y="2288561"/>
                </a:cubicBezTo>
                <a:cubicBezTo>
                  <a:pt x="1107771" y="2291812"/>
                  <a:pt x="1103689" y="2294029"/>
                  <a:pt x="1100938" y="2295209"/>
                </a:cubicBezTo>
                <a:cubicBezTo>
                  <a:pt x="1098095" y="2295497"/>
                  <a:pt x="1096538" y="2294303"/>
                  <a:pt x="1096267" y="2291628"/>
                </a:cubicBezTo>
                <a:cubicBezTo>
                  <a:pt x="954251" y="2306933"/>
                  <a:pt x="835102" y="2317667"/>
                  <a:pt x="738819" y="2323828"/>
                </a:cubicBezTo>
                <a:lnTo>
                  <a:pt x="731901" y="2329936"/>
                </a:lnTo>
                <a:lnTo>
                  <a:pt x="647549" y="2326328"/>
                </a:lnTo>
                <a:cubicBezTo>
                  <a:pt x="604827" y="2329760"/>
                  <a:pt x="582793" y="2328391"/>
                  <a:pt x="581449" y="2322221"/>
                </a:cubicBezTo>
                <a:lnTo>
                  <a:pt x="560811" y="2331072"/>
                </a:lnTo>
                <a:cubicBezTo>
                  <a:pt x="543566" y="2323810"/>
                  <a:pt x="525304" y="2320707"/>
                  <a:pt x="506029" y="2321761"/>
                </a:cubicBezTo>
                <a:cubicBezTo>
                  <a:pt x="498277" y="2309032"/>
                  <a:pt x="470638" y="2301925"/>
                  <a:pt x="423109" y="2300438"/>
                </a:cubicBezTo>
                <a:cubicBezTo>
                  <a:pt x="421856" y="2295160"/>
                  <a:pt x="426869" y="2291497"/>
                  <a:pt x="438147" y="2289452"/>
                </a:cubicBezTo>
                <a:lnTo>
                  <a:pt x="436267" y="2281534"/>
                </a:lnTo>
                <a:cubicBezTo>
                  <a:pt x="429873" y="2282183"/>
                  <a:pt x="424098" y="2281868"/>
                  <a:pt x="418943" y="2280588"/>
                </a:cubicBezTo>
                <a:cubicBezTo>
                  <a:pt x="417961" y="2277985"/>
                  <a:pt x="418575" y="2273417"/>
                  <a:pt x="420783" y="2266886"/>
                </a:cubicBezTo>
                <a:cubicBezTo>
                  <a:pt x="396975" y="2265698"/>
                  <a:pt x="384488" y="2262910"/>
                  <a:pt x="383325" y="2258522"/>
                </a:cubicBezTo>
                <a:cubicBezTo>
                  <a:pt x="380483" y="2258810"/>
                  <a:pt x="376757" y="2260991"/>
                  <a:pt x="372145" y="2265062"/>
                </a:cubicBezTo>
                <a:cubicBezTo>
                  <a:pt x="342637" y="2257243"/>
                  <a:pt x="321535" y="2254428"/>
                  <a:pt x="308836" y="2256617"/>
                </a:cubicBezTo>
                <a:lnTo>
                  <a:pt x="306956" y="2248699"/>
                </a:lnTo>
                <a:lnTo>
                  <a:pt x="340791" y="2242564"/>
                </a:lnTo>
                <a:lnTo>
                  <a:pt x="370633" y="2239538"/>
                </a:lnTo>
                <a:lnTo>
                  <a:pt x="370226" y="2235524"/>
                </a:lnTo>
                <a:cubicBezTo>
                  <a:pt x="310333" y="2225381"/>
                  <a:pt x="278657" y="2220935"/>
                  <a:pt x="275195" y="2222187"/>
                </a:cubicBezTo>
                <a:lnTo>
                  <a:pt x="277443" y="2212498"/>
                </a:lnTo>
                <a:lnTo>
                  <a:pt x="275970" y="2208593"/>
                </a:lnTo>
                <a:cubicBezTo>
                  <a:pt x="267534" y="2210350"/>
                  <a:pt x="257451" y="2210021"/>
                  <a:pt x="245721" y="2207607"/>
                </a:cubicBezTo>
                <a:cubicBezTo>
                  <a:pt x="244377" y="2201437"/>
                  <a:pt x="257424" y="2195607"/>
                  <a:pt x="284864" y="2190122"/>
                </a:cubicBezTo>
                <a:cubicBezTo>
                  <a:pt x="284592" y="2187446"/>
                  <a:pt x="283036" y="2186252"/>
                  <a:pt x="280194" y="2186540"/>
                </a:cubicBezTo>
                <a:lnTo>
                  <a:pt x="282349" y="2178988"/>
                </a:lnTo>
                <a:lnTo>
                  <a:pt x="239708" y="2152568"/>
                </a:lnTo>
                <a:lnTo>
                  <a:pt x="236333" y="2179671"/>
                </a:lnTo>
                <a:cubicBezTo>
                  <a:pt x="235658" y="2186219"/>
                  <a:pt x="235448" y="2190163"/>
                  <a:pt x="235703" y="2191505"/>
                </a:cubicBezTo>
                <a:lnTo>
                  <a:pt x="226245" y="2186874"/>
                </a:lnTo>
                <a:lnTo>
                  <a:pt x="222283" y="2188582"/>
                </a:lnTo>
                <a:cubicBezTo>
                  <a:pt x="223487" y="2201484"/>
                  <a:pt x="222520" y="2216592"/>
                  <a:pt x="219382" y="2233905"/>
                </a:cubicBezTo>
                <a:cubicBezTo>
                  <a:pt x="213182" y="2235126"/>
                  <a:pt x="208236" y="2214768"/>
                  <a:pt x="204546" y="2172830"/>
                </a:cubicBezTo>
                <a:cubicBezTo>
                  <a:pt x="201878" y="2172892"/>
                  <a:pt x="200596" y="2175077"/>
                  <a:pt x="200701" y="2179385"/>
                </a:cubicBezTo>
                <a:lnTo>
                  <a:pt x="192579" y="2174724"/>
                </a:lnTo>
                <a:cubicBezTo>
                  <a:pt x="191243" y="2156438"/>
                  <a:pt x="190223" y="2132757"/>
                  <a:pt x="189515" y="2103680"/>
                </a:cubicBezTo>
                <a:lnTo>
                  <a:pt x="189201" y="2090756"/>
                </a:lnTo>
                <a:lnTo>
                  <a:pt x="185199" y="2090848"/>
                </a:lnTo>
                <a:cubicBezTo>
                  <a:pt x="180884" y="2132973"/>
                  <a:pt x="179303" y="2159407"/>
                  <a:pt x="180455" y="2170156"/>
                </a:cubicBezTo>
                <a:lnTo>
                  <a:pt x="171154" y="2171988"/>
                </a:lnTo>
                <a:lnTo>
                  <a:pt x="170840" y="2159065"/>
                </a:lnTo>
                <a:lnTo>
                  <a:pt x="173194" y="2146080"/>
                </a:lnTo>
                <a:lnTo>
                  <a:pt x="169191" y="2146173"/>
                </a:lnTo>
                <a:cubicBezTo>
                  <a:pt x="167936" y="2131116"/>
                  <a:pt x="167464" y="2111733"/>
                  <a:pt x="167776" y="2088021"/>
                </a:cubicBezTo>
                <a:lnTo>
                  <a:pt x="167619" y="2081560"/>
                </a:lnTo>
                <a:cubicBezTo>
                  <a:pt x="146352" y="2085284"/>
                  <a:pt x="132827" y="2059737"/>
                  <a:pt x="127044" y="2004918"/>
                </a:cubicBezTo>
                <a:cubicBezTo>
                  <a:pt x="129502" y="1996240"/>
                  <a:pt x="130221" y="1989220"/>
                  <a:pt x="129201" y="1983856"/>
                </a:cubicBezTo>
                <a:lnTo>
                  <a:pt x="129043" y="1977395"/>
                </a:lnTo>
                <a:lnTo>
                  <a:pt x="121078" y="1979194"/>
                </a:lnTo>
                <a:lnTo>
                  <a:pt x="122727" y="1992087"/>
                </a:lnTo>
                <a:lnTo>
                  <a:pt x="113428" y="1993918"/>
                </a:lnTo>
                <a:cubicBezTo>
                  <a:pt x="113217" y="1985304"/>
                  <a:pt x="108025" y="1973033"/>
                  <a:pt x="97848" y="1957105"/>
                </a:cubicBezTo>
                <a:cubicBezTo>
                  <a:pt x="97743" y="1952798"/>
                  <a:pt x="98476" y="1946317"/>
                  <a:pt x="100045" y="1937660"/>
                </a:cubicBezTo>
                <a:cubicBezTo>
                  <a:pt x="97219" y="1931260"/>
                  <a:pt x="95244" y="1923224"/>
                  <a:pt x="94119" y="1913553"/>
                </a:cubicBezTo>
                <a:lnTo>
                  <a:pt x="92313" y="1894200"/>
                </a:lnTo>
                <a:cubicBezTo>
                  <a:pt x="95530" y="1880118"/>
                  <a:pt x="98905" y="1872497"/>
                  <a:pt x="102436" y="1871337"/>
                </a:cubicBezTo>
                <a:cubicBezTo>
                  <a:pt x="102330" y="1867029"/>
                  <a:pt x="100407" y="1861148"/>
                  <a:pt x="96667" y="1853691"/>
                </a:cubicBezTo>
                <a:cubicBezTo>
                  <a:pt x="96563" y="1849384"/>
                  <a:pt x="97294" y="1842903"/>
                  <a:pt x="98863" y="1834246"/>
                </a:cubicBezTo>
                <a:lnTo>
                  <a:pt x="90702" y="1827970"/>
                </a:lnTo>
                <a:lnTo>
                  <a:pt x="85324" y="1771525"/>
                </a:lnTo>
                <a:lnTo>
                  <a:pt x="77867" y="1739372"/>
                </a:lnTo>
                <a:cubicBezTo>
                  <a:pt x="83178" y="1738173"/>
                  <a:pt x="85728" y="1733264"/>
                  <a:pt x="85518" y="1724649"/>
                </a:cubicBezTo>
                <a:lnTo>
                  <a:pt x="84027" y="1718218"/>
                </a:lnTo>
                <a:cubicBezTo>
                  <a:pt x="83869" y="1711757"/>
                  <a:pt x="80666" y="1708061"/>
                  <a:pt x="74413" y="1707127"/>
                </a:cubicBezTo>
                <a:cubicBezTo>
                  <a:pt x="72921" y="1682379"/>
                  <a:pt x="71873" y="1639304"/>
                  <a:pt x="71269" y="1577899"/>
                </a:cubicBezTo>
                <a:cubicBezTo>
                  <a:pt x="68601" y="1577961"/>
                  <a:pt x="67215" y="1575837"/>
                  <a:pt x="67109" y="1571531"/>
                </a:cubicBezTo>
                <a:cubicBezTo>
                  <a:pt x="68705" y="1563951"/>
                  <a:pt x="68939" y="1555325"/>
                  <a:pt x="67815" y="1545653"/>
                </a:cubicBezTo>
                <a:lnTo>
                  <a:pt x="61731" y="1515085"/>
                </a:lnTo>
                <a:cubicBezTo>
                  <a:pt x="67905" y="1512788"/>
                  <a:pt x="67209" y="1447614"/>
                  <a:pt x="59645" y="1319565"/>
                </a:cubicBezTo>
                <a:cubicBezTo>
                  <a:pt x="59514" y="1314182"/>
                  <a:pt x="60233" y="1307161"/>
                  <a:pt x="61801" y="1298505"/>
                </a:cubicBezTo>
                <a:lnTo>
                  <a:pt x="57838" y="1300213"/>
                </a:lnTo>
                <a:lnTo>
                  <a:pt x="55127" y="1188753"/>
                </a:lnTo>
                <a:cubicBezTo>
                  <a:pt x="51177" y="1172682"/>
                  <a:pt x="48599" y="1158196"/>
                  <a:pt x="47395" y="1145294"/>
                </a:cubicBezTo>
                <a:cubicBezTo>
                  <a:pt x="47290" y="1140986"/>
                  <a:pt x="49474" y="1121001"/>
                  <a:pt x="53946" y="1085340"/>
                </a:cubicBezTo>
                <a:cubicBezTo>
                  <a:pt x="49499" y="1085444"/>
                  <a:pt x="46294" y="1081745"/>
                  <a:pt x="44331" y="1074248"/>
                </a:cubicBezTo>
                <a:lnTo>
                  <a:pt x="43859" y="1054865"/>
                </a:lnTo>
                <a:cubicBezTo>
                  <a:pt x="41479" y="1030137"/>
                  <a:pt x="41125" y="997281"/>
                  <a:pt x="42796" y="956296"/>
                </a:cubicBezTo>
                <a:lnTo>
                  <a:pt x="17919" y="921316"/>
                </a:lnTo>
                <a:lnTo>
                  <a:pt x="17761" y="914853"/>
                </a:lnTo>
                <a:cubicBezTo>
                  <a:pt x="17604" y="908392"/>
                  <a:pt x="20167" y="904024"/>
                  <a:pt x="25451" y="901745"/>
                </a:cubicBezTo>
                <a:lnTo>
                  <a:pt x="23646" y="882392"/>
                </a:lnTo>
                <a:cubicBezTo>
                  <a:pt x="27778" y="869367"/>
                  <a:pt x="30118" y="851264"/>
                  <a:pt x="30667" y="828084"/>
                </a:cubicBezTo>
                <a:lnTo>
                  <a:pt x="29876" y="810119"/>
                </a:lnTo>
                <a:lnTo>
                  <a:pt x="28567" y="809353"/>
                </a:lnTo>
                <a:lnTo>
                  <a:pt x="27859" y="805673"/>
                </a:lnTo>
                <a:lnTo>
                  <a:pt x="29665" y="805323"/>
                </a:lnTo>
                <a:lnTo>
                  <a:pt x="28624" y="781663"/>
                </a:lnTo>
                <a:lnTo>
                  <a:pt x="26838" y="779158"/>
                </a:lnTo>
                <a:lnTo>
                  <a:pt x="28401" y="776585"/>
                </a:lnTo>
                <a:lnTo>
                  <a:pt x="27077" y="746512"/>
                </a:lnTo>
                <a:lnTo>
                  <a:pt x="18629" y="743540"/>
                </a:lnTo>
                <a:lnTo>
                  <a:pt x="19438" y="732177"/>
                </a:lnTo>
                <a:lnTo>
                  <a:pt x="17322" y="732226"/>
                </a:lnTo>
                <a:lnTo>
                  <a:pt x="19676" y="719241"/>
                </a:lnTo>
                <a:lnTo>
                  <a:pt x="20306" y="719968"/>
                </a:lnTo>
                <a:lnTo>
                  <a:pt x="20831" y="712584"/>
                </a:lnTo>
                <a:lnTo>
                  <a:pt x="14568" y="687084"/>
                </a:lnTo>
                <a:cubicBezTo>
                  <a:pt x="13743" y="682791"/>
                  <a:pt x="18571" y="679630"/>
                  <a:pt x="29053" y="677599"/>
                </a:cubicBezTo>
                <a:cubicBezTo>
                  <a:pt x="18667" y="670706"/>
                  <a:pt x="10854" y="667767"/>
                  <a:pt x="5614" y="668783"/>
                </a:cubicBezTo>
                <a:lnTo>
                  <a:pt x="9124" y="637573"/>
                </a:lnTo>
                <a:lnTo>
                  <a:pt x="99" y="625965"/>
                </a:lnTo>
                <a:cubicBezTo>
                  <a:pt x="-608" y="622286"/>
                  <a:pt x="2472" y="619462"/>
                  <a:pt x="9342" y="617496"/>
                </a:cubicBezTo>
                <a:lnTo>
                  <a:pt x="2863" y="612072"/>
                </a:lnTo>
                <a:lnTo>
                  <a:pt x="314" y="605887"/>
                </a:lnTo>
                <a:lnTo>
                  <a:pt x="5555" y="604873"/>
                </a:lnTo>
                <a:cubicBezTo>
                  <a:pt x="7233" y="599460"/>
                  <a:pt x="7840" y="571992"/>
                  <a:pt x="7377" y="522471"/>
                </a:cubicBezTo>
                <a:lnTo>
                  <a:pt x="2313" y="524406"/>
                </a:lnTo>
                <a:cubicBezTo>
                  <a:pt x="2340" y="510408"/>
                  <a:pt x="5846" y="502732"/>
                  <a:pt x="12834" y="501379"/>
                </a:cubicBezTo>
                <a:cubicBezTo>
                  <a:pt x="14331" y="506814"/>
                  <a:pt x="16641" y="510579"/>
                  <a:pt x="19763" y="512678"/>
                </a:cubicBezTo>
                <a:lnTo>
                  <a:pt x="23687" y="513108"/>
                </a:lnTo>
                <a:lnTo>
                  <a:pt x="26926" y="468553"/>
                </a:lnTo>
                <a:cubicBezTo>
                  <a:pt x="28403" y="456126"/>
                  <a:pt x="30025" y="449624"/>
                  <a:pt x="31790" y="449045"/>
                </a:cubicBezTo>
                <a:lnTo>
                  <a:pt x="29984" y="429692"/>
                </a:lnTo>
                <a:cubicBezTo>
                  <a:pt x="28780" y="416790"/>
                  <a:pt x="30834" y="409739"/>
                  <a:pt x="36144" y="408537"/>
                </a:cubicBezTo>
                <a:cubicBezTo>
                  <a:pt x="42371" y="408394"/>
                  <a:pt x="45576" y="412090"/>
                  <a:pt x="45759" y="419628"/>
                </a:cubicBezTo>
                <a:lnTo>
                  <a:pt x="56279" y="416273"/>
                </a:lnTo>
                <a:lnTo>
                  <a:pt x="52521" y="415469"/>
                </a:lnTo>
                <a:lnTo>
                  <a:pt x="77549" y="364815"/>
                </a:lnTo>
                <a:cubicBezTo>
                  <a:pt x="77284" y="340167"/>
                  <a:pt x="84871" y="326855"/>
                  <a:pt x="100312" y="324878"/>
                </a:cubicBezTo>
                <a:lnTo>
                  <a:pt x="82484" y="314348"/>
                </a:lnTo>
                <a:cubicBezTo>
                  <a:pt x="103654" y="302742"/>
                  <a:pt x="114785" y="291332"/>
                  <a:pt x="115883" y="280117"/>
                </a:cubicBezTo>
                <a:cubicBezTo>
                  <a:pt x="148688" y="273088"/>
                  <a:pt x="171468" y="255356"/>
                  <a:pt x="184225" y="226920"/>
                </a:cubicBezTo>
                <a:cubicBezTo>
                  <a:pt x="197454" y="225166"/>
                  <a:pt x="205506" y="227434"/>
                  <a:pt x="208380" y="233723"/>
                </a:cubicBezTo>
                <a:lnTo>
                  <a:pt x="228221" y="231093"/>
                </a:lnTo>
                <a:cubicBezTo>
                  <a:pt x="227850" y="227431"/>
                  <a:pt x="229731" y="223950"/>
                  <a:pt x="233866" y="220652"/>
                </a:cubicBezTo>
                <a:cubicBezTo>
                  <a:pt x="240459" y="219571"/>
                  <a:pt x="251582" y="219060"/>
                  <a:pt x="267230" y="219118"/>
                </a:cubicBezTo>
                <a:cubicBezTo>
                  <a:pt x="274713" y="204788"/>
                  <a:pt x="283963" y="196858"/>
                  <a:pt x="294982" y="195329"/>
                </a:cubicBezTo>
                <a:cubicBezTo>
                  <a:pt x="294817" y="193701"/>
                  <a:pt x="290166" y="191912"/>
                  <a:pt x="281031" y="189959"/>
                </a:cubicBezTo>
                <a:cubicBezTo>
                  <a:pt x="305920" y="170984"/>
                  <a:pt x="316887" y="157946"/>
                  <a:pt x="313931" y="150844"/>
                </a:cubicBezTo>
                <a:lnTo>
                  <a:pt x="333776" y="148214"/>
                </a:lnTo>
                <a:lnTo>
                  <a:pt x="342391" y="167080"/>
                </a:lnTo>
                <a:lnTo>
                  <a:pt x="344125" y="184176"/>
                </a:lnTo>
                <a:lnTo>
                  <a:pt x="354080" y="183166"/>
                </a:lnTo>
                <a:cubicBezTo>
                  <a:pt x="390505" y="145750"/>
                  <a:pt x="407510" y="126136"/>
                  <a:pt x="405091" y="124324"/>
                </a:cubicBezTo>
                <a:lnTo>
                  <a:pt x="428501" y="123801"/>
                </a:lnTo>
                <a:lnTo>
                  <a:pt x="438392" y="122181"/>
                </a:lnTo>
                <a:cubicBezTo>
                  <a:pt x="435684" y="117521"/>
                  <a:pt x="438425" y="111485"/>
                  <a:pt x="446610" y="104075"/>
                </a:cubicBezTo>
                <a:cubicBezTo>
                  <a:pt x="462050" y="102098"/>
                  <a:pt x="473896" y="108709"/>
                  <a:pt x="482140" y="123912"/>
                </a:cubicBezTo>
                <a:cubicBezTo>
                  <a:pt x="488777" y="123239"/>
                  <a:pt x="492011" y="122088"/>
                  <a:pt x="491846" y="120461"/>
                </a:cubicBezTo>
                <a:lnTo>
                  <a:pt x="511937" y="120273"/>
                </a:lnTo>
                <a:cubicBezTo>
                  <a:pt x="514851" y="126969"/>
                  <a:pt x="516864" y="135812"/>
                  <a:pt x="517979" y="146803"/>
                </a:cubicBezTo>
                <a:lnTo>
                  <a:pt x="518474" y="151687"/>
                </a:lnTo>
                <a:lnTo>
                  <a:pt x="528427" y="150678"/>
                </a:lnTo>
                <a:cubicBezTo>
                  <a:pt x="540090" y="133457"/>
                  <a:pt x="544605" y="122923"/>
                  <a:pt x="541980" y="119076"/>
                </a:cubicBezTo>
                <a:lnTo>
                  <a:pt x="565144" y="116111"/>
                </a:lnTo>
                <a:lnTo>
                  <a:pt x="565639" y="120995"/>
                </a:lnTo>
                <a:lnTo>
                  <a:pt x="559498" y="126553"/>
                </a:lnTo>
                <a:lnTo>
                  <a:pt x="569453" y="125543"/>
                </a:lnTo>
                <a:cubicBezTo>
                  <a:pt x="572240" y="131017"/>
                  <a:pt x="572983" y="138345"/>
                  <a:pt x="571683" y="147525"/>
                </a:cubicBezTo>
                <a:lnTo>
                  <a:pt x="571930" y="149967"/>
                </a:lnTo>
                <a:lnTo>
                  <a:pt x="576409" y="149962"/>
                </a:lnTo>
                <a:lnTo>
                  <a:pt x="574400" y="144426"/>
                </a:lnTo>
                <a:cubicBezTo>
                  <a:pt x="570616" y="133998"/>
                  <a:pt x="576773" y="127517"/>
                  <a:pt x="592869" y="124983"/>
                </a:cubicBezTo>
                <a:cubicBezTo>
                  <a:pt x="611752" y="123068"/>
                  <a:pt x="621512" y="125231"/>
                  <a:pt x="622145" y="131474"/>
                </a:cubicBezTo>
                <a:cubicBezTo>
                  <a:pt x="654426" y="127298"/>
                  <a:pt x="710442" y="115310"/>
                  <a:pt x="790193" y="95508"/>
                </a:cubicBezTo>
                <a:cubicBezTo>
                  <a:pt x="793252" y="98802"/>
                  <a:pt x="798830" y="100038"/>
                  <a:pt x="806924" y="99217"/>
                </a:cubicBezTo>
                <a:lnTo>
                  <a:pt x="854666" y="86266"/>
                </a:lnTo>
                <a:cubicBezTo>
                  <a:pt x="862760" y="85445"/>
                  <a:pt x="875034" y="85551"/>
                  <a:pt x="891491" y="86585"/>
                </a:cubicBezTo>
                <a:lnTo>
                  <a:pt x="890948" y="81234"/>
                </a:lnTo>
                <a:cubicBezTo>
                  <a:pt x="909741" y="78427"/>
                  <a:pt x="942157" y="75590"/>
                  <a:pt x="988199" y="72722"/>
                </a:cubicBezTo>
                <a:cubicBezTo>
                  <a:pt x="1011755" y="63125"/>
                  <a:pt x="1023259" y="55651"/>
                  <a:pt x="1022716" y="50300"/>
                </a:cubicBezTo>
                <a:cubicBezTo>
                  <a:pt x="1036204" y="48932"/>
                  <a:pt x="1066105" y="48151"/>
                  <a:pt x="1112416" y="47960"/>
                </a:cubicBezTo>
                <a:lnTo>
                  <a:pt x="1107827" y="43018"/>
                </a:lnTo>
                <a:lnTo>
                  <a:pt x="1196986" y="35327"/>
                </a:lnTo>
                <a:cubicBezTo>
                  <a:pt x="1205077" y="34506"/>
                  <a:pt x="1216992" y="31046"/>
                  <a:pt x="1232725" y="24944"/>
                </a:cubicBezTo>
                <a:cubicBezTo>
                  <a:pt x="1289105" y="16523"/>
                  <a:pt x="1340643" y="17490"/>
                  <a:pt x="1387343" y="27845"/>
                </a:cubicBezTo>
                <a:lnTo>
                  <a:pt x="1439224" y="45478"/>
                </a:lnTo>
                <a:lnTo>
                  <a:pt x="1438892" y="42213"/>
                </a:lnTo>
                <a:cubicBezTo>
                  <a:pt x="1444997" y="40692"/>
                  <a:pt x="1455663" y="40061"/>
                  <a:pt x="1470891" y="40319"/>
                </a:cubicBezTo>
                <a:cubicBezTo>
                  <a:pt x="1478133" y="32376"/>
                  <a:pt x="1481482" y="25730"/>
                  <a:pt x="1480939" y="20379"/>
                </a:cubicBezTo>
                <a:cubicBezTo>
                  <a:pt x="1485365" y="19930"/>
                  <a:pt x="1495327" y="21171"/>
                  <a:pt x="1510825" y="24105"/>
                </a:cubicBezTo>
                <a:lnTo>
                  <a:pt x="1508954" y="18888"/>
                </a:lnTo>
                <a:lnTo>
                  <a:pt x="1538298" y="17263"/>
                </a:lnTo>
                <a:cubicBezTo>
                  <a:pt x="1540952" y="16994"/>
                  <a:pt x="1544710" y="14361"/>
                  <a:pt x="1549568" y="9363"/>
                </a:cubicBezTo>
                <a:cubicBezTo>
                  <a:pt x="1567883" y="4803"/>
                  <a:pt x="1585209" y="9239"/>
                  <a:pt x="1601550" y="22674"/>
                </a:cubicBezTo>
                <a:lnTo>
                  <a:pt x="1611145" y="33534"/>
                </a:lnTo>
                <a:lnTo>
                  <a:pt x="1616035" y="17548"/>
                </a:lnTo>
                <a:cubicBezTo>
                  <a:pt x="1621711" y="6835"/>
                  <a:pt x="1628298" y="987"/>
                  <a:pt x="16357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 rot="485046">
            <a:off x="9694327" y="3674487"/>
            <a:ext cx="1629767" cy="1788384"/>
          </a:xfrm>
          <a:custGeom>
            <a:avLst/>
            <a:gdLst>
              <a:gd name="connsiteX0" fmla="*/ 1350137 w 2068566"/>
              <a:gd name="connsiteY0" fmla="*/ 2167295 h 2197031"/>
              <a:gd name="connsiteX1" fmla="*/ 1348920 w 2068566"/>
              <a:gd name="connsiteY1" fmla="*/ 2179190 h 2197031"/>
              <a:gd name="connsiteX2" fmla="*/ 1357440 w 2068566"/>
              <a:gd name="connsiteY2" fmla="*/ 2179190 h 2197031"/>
              <a:gd name="connsiteX3" fmla="*/ 1350137 w 2068566"/>
              <a:gd name="connsiteY3" fmla="*/ 2167295 h 2197031"/>
              <a:gd name="connsiteX4" fmla="*/ 182880 w 2068566"/>
              <a:gd name="connsiteY4" fmla="*/ 2069163 h 2197031"/>
              <a:gd name="connsiteX5" fmla="*/ 182880 w 2068566"/>
              <a:gd name="connsiteY5" fmla="*/ 2075111 h 2197031"/>
              <a:gd name="connsiteX6" fmla="*/ 191400 w 2068566"/>
              <a:gd name="connsiteY6" fmla="*/ 2075111 h 2197031"/>
              <a:gd name="connsiteX7" fmla="*/ 191400 w 2068566"/>
              <a:gd name="connsiteY7" fmla="*/ 2069163 h 2197031"/>
              <a:gd name="connsiteX8" fmla="*/ 1917860 w 2068566"/>
              <a:gd name="connsiteY8" fmla="*/ 1996850 h 2197031"/>
              <a:gd name="connsiteX9" fmla="*/ 1921100 w 2068566"/>
              <a:gd name="connsiteY9" fmla="*/ 1996850 h 2197031"/>
              <a:gd name="connsiteX10" fmla="*/ 1921100 w 2068566"/>
              <a:gd name="connsiteY10" fmla="*/ 2028571 h 2197031"/>
              <a:gd name="connsiteX11" fmla="*/ 1917860 w 2068566"/>
              <a:gd name="connsiteY11" fmla="*/ 2024042 h 2197031"/>
              <a:gd name="connsiteX12" fmla="*/ 163405 w 2068566"/>
              <a:gd name="connsiteY12" fmla="*/ 1987387 h 2197031"/>
              <a:gd name="connsiteX13" fmla="*/ 163405 w 2068566"/>
              <a:gd name="connsiteY13" fmla="*/ 1993334 h 2197031"/>
              <a:gd name="connsiteX14" fmla="*/ 171925 w 2068566"/>
              <a:gd name="connsiteY14" fmla="*/ 1993334 h 2197031"/>
              <a:gd name="connsiteX15" fmla="*/ 171925 w 2068566"/>
              <a:gd name="connsiteY15" fmla="*/ 1987387 h 2197031"/>
              <a:gd name="connsiteX16" fmla="*/ 130541 w 2068566"/>
              <a:gd name="connsiteY16" fmla="*/ 1939808 h 2197031"/>
              <a:gd name="connsiteX17" fmla="*/ 134193 w 2068566"/>
              <a:gd name="connsiteY17" fmla="*/ 1975493 h 2197031"/>
              <a:gd name="connsiteX18" fmla="*/ 146365 w 2068566"/>
              <a:gd name="connsiteY18" fmla="*/ 1975493 h 2197031"/>
              <a:gd name="connsiteX19" fmla="*/ 147582 w 2068566"/>
              <a:gd name="connsiteY19" fmla="*/ 1953190 h 2197031"/>
              <a:gd name="connsiteX20" fmla="*/ 130541 w 2068566"/>
              <a:gd name="connsiteY20" fmla="*/ 1939808 h 2197031"/>
              <a:gd name="connsiteX21" fmla="*/ 1917050 w 2068566"/>
              <a:gd name="connsiteY21" fmla="*/ 1897151 h 2197031"/>
              <a:gd name="connsiteX22" fmla="*/ 1917050 w 2068566"/>
              <a:gd name="connsiteY22" fmla="*/ 1928872 h 2197031"/>
              <a:gd name="connsiteX23" fmla="*/ 1920291 w 2068566"/>
              <a:gd name="connsiteY23" fmla="*/ 1928872 h 2197031"/>
              <a:gd name="connsiteX24" fmla="*/ 1920291 w 2068566"/>
              <a:gd name="connsiteY24" fmla="*/ 1901680 h 2197031"/>
              <a:gd name="connsiteX25" fmla="*/ 2006186 w 2068566"/>
              <a:gd name="connsiteY25" fmla="*/ 1710835 h 2197031"/>
              <a:gd name="connsiteX26" fmla="*/ 2006186 w 2068566"/>
              <a:gd name="connsiteY26" fmla="*/ 1721242 h 2197031"/>
              <a:gd name="connsiteX27" fmla="*/ 1997666 w 2068566"/>
              <a:gd name="connsiteY27" fmla="*/ 1721242 h 2197031"/>
              <a:gd name="connsiteX28" fmla="*/ 2006186 w 2068566"/>
              <a:gd name="connsiteY28" fmla="*/ 1710835 h 2197031"/>
              <a:gd name="connsiteX29" fmla="*/ 2019575 w 2068566"/>
              <a:gd name="connsiteY29" fmla="*/ 1704887 h 2197031"/>
              <a:gd name="connsiteX30" fmla="*/ 2053656 w 2068566"/>
              <a:gd name="connsiteY30" fmla="*/ 1712322 h 2197031"/>
              <a:gd name="connsiteX31" fmla="*/ 2045136 w 2068566"/>
              <a:gd name="connsiteY31" fmla="*/ 1722729 h 2197031"/>
              <a:gd name="connsiteX32" fmla="*/ 2019575 w 2068566"/>
              <a:gd name="connsiteY32" fmla="*/ 1716782 h 2197031"/>
              <a:gd name="connsiteX33" fmla="*/ 1962513 w 2068566"/>
              <a:gd name="connsiteY33" fmla="*/ 354192 h 2197031"/>
              <a:gd name="connsiteX34" fmla="*/ 1961296 w 2068566"/>
              <a:gd name="connsiteY34" fmla="*/ 358968 h 2197031"/>
              <a:gd name="connsiteX35" fmla="*/ 1969816 w 2068566"/>
              <a:gd name="connsiteY35" fmla="*/ 358968 h 2197031"/>
              <a:gd name="connsiteX36" fmla="*/ 1969816 w 2068566"/>
              <a:gd name="connsiteY36" fmla="*/ 354192 h 2197031"/>
              <a:gd name="connsiteX37" fmla="*/ 1988074 w 2068566"/>
              <a:gd name="connsiteY37" fmla="*/ 353000 h 2197031"/>
              <a:gd name="connsiteX38" fmla="*/ 1996593 w 2068566"/>
              <a:gd name="connsiteY38" fmla="*/ 353000 h 2197031"/>
              <a:gd name="connsiteX39" fmla="*/ 1995377 w 2068566"/>
              <a:gd name="connsiteY39" fmla="*/ 357775 h 2197031"/>
              <a:gd name="connsiteX40" fmla="*/ 1988074 w 2068566"/>
              <a:gd name="connsiteY40" fmla="*/ 357775 h 2197031"/>
              <a:gd name="connsiteX41" fmla="*/ 101679 w 2068566"/>
              <a:gd name="connsiteY41" fmla="*/ 308869 h 2197031"/>
              <a:gd name="connsiteX42" fmla="*/ 101679 w 2068566"/>
              <a:gd name="connsiteY42" fmla="*/ 331164 h 2197031"/>
              <a:gd name="connsiteX43" fmla="*/ 103902 w 2068566"/>
              <a:gd name="connsiteY43" fmla="*/ 334877 h 2197031"/>
              <a:gd name="connsiteX44" fmla="*/ 103902 w 2068566"/>
              <a:gd name="connsiteY44" fmla="*/ 308869 h 2197031"/>
              <a:gd name="connsiteX45" fmla="*/ 101124 w 2068566"/>
              <a:gd name="connsiteY45" fmla="*/ 227128 h 2197031"/>
              <a:gd name="connsiteX46" fmla="*/ 103347 w 2068566"/>
              <a:gd name="connsiteY46" fmla="*/ 230841 h 2197031"/>
              <a:gd name="connsiteX47" fmla="*/ 103347 w 2068566"/>
              <a:gd name="connsiteY47" fmla="*/ 253135 h 2197031"/>
              <a:gd name="connsiteX48" fmla="*/ 101124 w 2068566"/>
              <a:gd name="connsiteY48" fmla="*/ 253135 h 2197031"/>
              <a:gd name="connsiteX49" fmla="*/ 1801579 w 2068566"/>
              <a:gd name="connsiteY49" fmla="*/ 142759 h 2197031"/>
              <a:gd name="connsiteX50" fmla="*/ 1800484 w 2068566"/>
              <a:gd name="connsiteY50" fmla="*/ 143096 h 2197031"/>
              <a:gd name="connsiteX51" fmla="*/ 1801519 w 2068566"/>
              <a:gd name="connsiteY51" fmla="*/ 144124 h 2197031"/>
              <a:gd name="connsiteX52" fmla="*/ 1636986 w 2068566"/>
              <a:gd name="connsiteY52" fmla="*/ 0 h 2197031"/>
              <a:gd name="connsiteX53" fmla="*/ 1671563 w 2068566"/>
              <a:gd name="connsiteY53" fmla="*/ 13133 h 2197031"/>
              <a:gd name="connsiteX54" fmla="*/ 1670764 w 2068566"/>
              <a:gd name="connsiteY54" fmla="*/ 23646 h 2197031"/>
              <a:gd name="connsiteX55" fmla="*/ 1659002 w 2068566"/>
              <a:gd name="connsiteY55" fmla="*/ 23268 h 2197031"/>
              <a:gd name="connsiteX56" fmla="*/ 1658109 w 2068566"/>
              <a:gd name="connsiteY56" fmla="*/ 32301 h 2197031"/>
              <a:gd name="connsiteX57" fmla="*/ 1663942 w 2068566"/>
              <a:gd name="connsiteY57" fmla="*/ 31749 h 2197031"/>
              <a:gd name="connsiteX58" fmla="*/ 1682713 w 2068566"/>
              <a:gd name="connsiteY58" fmla="*/ 26989 h 2197031"/>
              <a:gd name="connsiteX59" fmla="*/ 1755443 w 2068566"/>
              <a:gd name="connsiteY59" fmla="*/ 63352 h 2197031"/>
              <a:gd name="connsiteX60" fmla="*/ 1761276 w 2068566"/>
              <a:gd name="connsiteY60" fmla="*/ 62800 h 2197031"/>
              <a:gd name="connsiteX61" fmla="*/ 1813777 w 2068566"/>
              <a:gd name="connsiteY61" fmla="*/ 57829 h 2197031"/>
              <a:gd name="connsiteX62" fmla="*/ 1814059 w 2068566"/>
              <a:gd name="connsiteY62" fmla="*/ 62278 h 2197031"/>
              <a:gd name="connsiteX63" fmla="*/ 1825538 w 2068566"/>
              <a:gd name="connsiteY63" fmla="*/ 58208 h 2197031"/>
              <a:gd name="connsiteX64" fmla="*/ 1837205 w 2068566"/>
              <a:gd name="connsiteY64" fmla="*/ 57103 h 2197031"/>
              <a:gd name="connsiteX65" fmla="*/ 1836405 w 2068566"/>
              <a:gd name="connsiteY65" fmla="*/ 67619 h 2197031"/>
              <a:gd name="connsiteX66" fmla="*/ 1765414 w 2068566"/>
              <a:gd name="connsiteY66" fmla="*/ 81795 h 2197031"/>
              <a:gd name="connsiteX67" fmla="*/ 1765696 w 2068566"/>
              <a:gd name="connsiteY67" fmla="*/ 86242 h 2197031"/>
              <a:gd name="connsiteX68" fmla="*/ 1777364 w 2068566"/>
              <a:gd name="connsiteY68" fmla="*/ 85137 h 2197031"/>
              <a:gd name="connsiteX69" fmla="*/ 1841626 w 2068566"/>
              <a:gd name="connsiteY69" fmla="*/ 80545 h 2197031"/>
              <a:gd name="connsiteX70" fmla="*/ 1846565 w 2068566"/>
              <a:gd name="connsiteY70" fmla="*/ 89025 h 2197031"/>
              <a:gd name="connsiteX71" fmla="*/ 1841014 w 2068566"/>
              <a:gd name="connsiteY71" fmla="*/ 94025 h 2197031"/>
              <a:gd name="connsiteX72" fmla="*/ 1897372 w 2068566"/>
              <a:gd name="connsiteY72" fmla="*/ 103604 h 2197031"/>
              <a:gd name="connsiteX73" fmla="*/ 1856820 w 2068566"/>
              <a:gd name="connsiteY73" fmla="*/ 111916 h 2197031"/>
              <a:gd name="connsiteX74" fmla="*/ 1855644 w 2068566"/>
              <a:gd name="connsiteY74" fmla="*/ 116500 h 2197031"/>
              <a:gd name="connsiteX75" fmla="*/ 1860678 w 2068566"/>
              <a:gd name="connsiteY75" fmla="*/ 126464 h 2197031"/>
              <a:gd name="connsiteX76" fmla="*/ 1850078 w 2068566"/>
              <a:gd name="connsiteY76" fmla="*/ 128493 h 2197031"/>
              <a:gd name="connsiteX77" fmla="*/ 1825978 w 2068566"/>
              <a:gd name="connsiteY77" fmla="*/ 135282 h 2197031"/>
              <a:gd name="connsiteX78" fmla="*/ 1853667 w 2068566"/>
              <a:gd name="connsiteY78" fmla="*/ 179580 h 2197031"/>
              <a:gd name="connsiteX79" fmla="*/ 1860271 w 2068566"/>
              <a:gd name="connsiteY79" fmla="*/ 176342 h 2197031"/>
              <a:gd name="connsiteX80" fmla="*/ 1863923 w 2068566"/>
              <a:gd name="connsiteY80" fmla="*/ 181116 h 2197031"/>
              <a:gd name="connsiteX81" fmla="*/ 1876095 w 2068566"/>
              <a:gd name="connsiteY81" fmla="*/ 135759 h 2197031"/>
              <a:gd name="connsiteX82" fmla="*/ 1879746 w 2068566"/>
              <a:gd name="connsiteY82" fmla="*/ 169180 h 2197031"/>
              <a:gd name="connsiteX83" fmla="*/ 1883397 w 2068566"/>
              <a:gd name="connsiteY83" fmla="*/ 170374 h 2197031"/>
              <a:gd name="connsiteX84" fmla="*/ 1891918 w 2068566"/>
              <a:gd name="connsiteY84" fmla="*/ 166792 h 2197031"/>
              <a:gd name="connsiteX85" fmla="*/ 1912609 w 2068566"/>
              <a:gd name="connsiteY85" fmla="*/ 270639 h 2197031"/>
              <a:gd name="connsiteX86" fmla="*/ 1916261 w 2068566"/>
              <a:gd name="connsiteY86" fmla="*/ 270639 h 2197031"/>
              <a:gd name="connsiteX87" fmla="*/ 1916261 w 2068566"/>
              <a:gd name="connsiteY87" fmla="*/ 237218 h 2197031"/>
              <a:gd name="connsiteX88" fmla="*/ 1918695 w 2068566"/>
              <a:gd name="connsiteY88" fmla="*/ 199020 h 2197031"/>
              <a:gd name="connsiteX89" fmla="*/ 1925998 w 2068566"/>
              <a:gd name="connsiteY89" fmla="*/ 200214 h 2197031"/>
              <a:gd name="connsiteX90" fmla="*/ 1939387 w 2068566"/>
              <a:gd name="connsiteY90" fmla="*/ 269445 h 2197031"/>
              <a:gd name="connsiteX91" fmla="*/ 1934518 w 2068566"/>
              <a:gd name="connsiteY91" fmla="*/ 282574 h 2197031"/>
              <a:gd name="connsiteX92" fmla="*/ 1945472 w 2068566"/>
              <a:gd name="connsiteY92" fmla="*/ 323158 h 2197031"/>
              <a:gd name="connsiteX93" fmla="*/ 1957644 w 2068566"/>
              <a:gd name="connsiteY93" fmla="*/ 319578 h 2197031"/>
              <a:gd name="connsiteX94" fmla="*/ 1960079 w 2068566"/>
              <a:gd name="connsiteY94" fmla="*/ 338676 h 2197031"/>
              <a:gd name="connsiteX95" fmla="*/ 1967381 w 2068566"/>
              <a:gd name="connsiteY95" fmla="*/ 339870 h 2197031"/>
              <a:gd name="connsiteX96" fmla="*/ 1975902 w 2068566"/>
              <a:gd name="connsiteY96" fmla="*/ 321965 h 2197031"/>
              <a:gd name="connsiteX97" fmla="*/ 2002679 w 2068566"/>
              <a:gd name="connsiteY97" fmla="*/ 411487 h 2197031"/>
              <a:gd name="connsiteX98" fmla="*/ 2016068 w 2068566"/>
              <a:gd name="connsiteY98" fmla="*/ 471169 h 2197031"/>
              <a:gd name="connsiteX99" fmla="*/ 2009982 w 2068566"/>
              <a:gd name="connsiteY99" fmla="*/ 495042 h 2197031"/>
              <a:gd name="connsiteX100" fmla="*/ 2019719 w 2068566"/>
              <a:gd name="connsiteY100" fmla="*/ 567854 h 2197031"/>
              <a:gd name="connsiteX101" fmla="*/ 2030674 w 2068566"/>
              <a:gd name="connsiteY101" fmla="*/ 660957 h 2197031"/>
              <a:gd name="connsiteX102" fmla="*/ 2025805 w 2068566"/>
              <a:gd name="connsiteY102" fmla="*/ 669313 h 2197031"/>
              <a:gd name="connsiteX103" fmla="*/ 2029456 w 2068566"/>
              <a:gd name="connsiteY103" fmla="*/ 1069181 h 2197031"/>
              <a:gd name="connsiteX104" fmla="*/ 2033108 w 2068566"/>
              <a:gd name="connsiteY104" fmla="*/ 1073956 h 2197031"/>
              <a:gd name="connsiteX105" fmla="*/ 2028240 w 2068566"/>
              <a:gd name="connsiteY105" fmla="*/ 1088278 h 2197031"/>
              <a:gd name="connsiteX106" fmla="*/ 2029456 w 2068566"/>
              <a:gd name="connsiteY106" fmla="*/ 1251807 h 2197031"/>
              <a:gd name="connsiteX107" fmla="*/ 2024588 w 2068566"/>
              <a:gd name="connsiteY107" fmla="*/ 1260162 h 2197031"/>
              <a:gd name="connsiteX108" fmla="*/ 2025805 w 2068566"/>
              <a:gd name="connsiteY108" fmla="*/ 1284034 h 2197031"/>
              <a:gd name="connsiteX109" fmla="*/ 2022154 w 2068566"/>
              <a:gd name="connsiteY109" fmla="*/ 1288809 h 2197031"/>
              <a:gd name="connsiteX110" fmla="*/ 2023371 w 2068566"/>
              <a:gd name="connsiteY110" fmla="*/ 1404591 h 2197031"/>
              <a:gd name="connsiteX111" fmla="*/ 2020058 w 2068566"/>
              <a:gd name="connsiteY111" fmla="*/ 1416777 h 2197031"/>
              <a:gd name="connsiteX112" fmla="*/ 2023988 w 2068566"/>
              <a:gd name="connsiteY112" fmla="*/ 1416777 h 2197031"/>
              <a:gd name="connsiteX113" fmla="*/ 2023988 w 2068566"/>
              <a:gd name="connsiteY113" fmla="*/ 1423393 h 2197031"/>
              <a:gd name="connsiteX114" fmla="*/ 2025805 w 2068566"/>
              <a:gd name="connsiteY114" fmla="*/ 1423690 h 2197031"/>
              <a:gd name="connsiteX115" fmla="*/ 2025405 w 2068566"/>
              <a:gd name="connsiteY115" fmla="*/ 1428391 h 2197031"/>
              <a:gd name="connsiteX116" fmla="*/ 2030469 w 2068566"/>
              <a:gd name="connsiteY116" fmla="*/ 1421309 h 2197031"/>
              <a:gd name="connsiteX117" fmla="*/ 2036951 w 2068566"/>
              <a:gd name="connsiteY117" fmla="*/ 1421309 h 2197031"/>
              <a:gd name="connsiteX118" fmla="*/ 2036140 w 2068566"/>
              <a:gd name="connsiteY118" fmla="*/ 1453033 h 2197031"/>
              <a:gd name="connsiteX119" fmla="*/ 2022165 w 2068566"/>
              <a:gd name="connsiteY119" fmla="*/ 1456431 h 2197031"/>
              <a:gd name="connsiteX120" fmla="*/ 2013760 w 2068566"/>
              <a:gd name="connsiteY120" fmla="*/ 1462725 h 2197031"/>
              <a:gd name="connsiteX121" fmla="*/ 2008081 w 2068566"/>
              <a:gd name="connsiteY121" fmla="*/ 1475687 h 2197031"/>
              <a:gd name="connsiteX122" fmla="*/ 1998050 w 2068566"/>
              <a:gd name="connsiteY122" fmla="*/ 1489287 h 2197031"/>
              <a:gd name="connsiteX123" fmla="*/ 2002925 w 2068566"/>
              <a:gd name="connsiteY123" fmla="*/ 1489287 h 2197031"/>
              <a:gd name="connsiteX124" fmla="*/ 2038571 w 2068566"/>
              <a:gd name="connsiteY124" fmla="*/ 1493820 h 2197031"/>
              <a:gd name="connsiteX125" fmla="*/ 2041001 w 2068566"/>
              <a:gd name="connsiteY125" fmla="*/ 1521008 h 2197031"/>
              <a:gd name="connsiteX126" fmla="*/ 2037760 w 2068566"/>
              <a:gd name="connsiteY126" fmla="*/ 1534606 h 2197031"/>
              <a:gd name="connsiteX127" fmla="*/ 2068546 w 2068566"/>
              <a:gd name="connsiteY127" fmla="*/ 1579924 h 2197031"/>
              <a:gd name="connsiteX128" fmla="*/ 2045861 w 2068566"/>
              <a:gd name="connsiteY128" fmla="*/ 1593519 h 2197031"/>
              <a:gd name="connsiteX129" fmla="*/ 2045052 w 2068566"/>
              <a:gd name="connsiteY129" fmla="*/ 1607112 h 2197031"/>
              <a:gd name="connsiteX130" fmla="*/ 2047483 w 2068566"/>
              <a:gd name="connsiteY130" fmla="*/ 1638837 h 2197031"/>
              <a:gd name="connsiteX131" fmla="*/ 2027836 w 2068566"/>
              <a:gd name="connsiteY131" fmla="*/ 1655831 h 2197031"/>
              <a:gd name="connsiteX132" fmla="*/ 2026542 w 2068566"/>
              <a:gd name="connsiteY132" fmla="*/ 1657313 h 2197031"/>
              <a:gd name="connsiteX133" fmla="*/ 2027151 w 2068566"/>
              <a:gd name="connsiteY133" fmla="*/ 1658799 h 2197031"/>
              <a:gd name="connsiteX134" fmla="*/ 2022283 w 2068566"/>
              <a:gd name="connsiteY134" fmla="*/ 1663261 h 2197031"/>
              <a:gd name="connsiteX135" fmla="*/ 2068535 w 2068566"/>
              <a:gd name="connsiteY135" fmla="*/ 1678129 h 2197031"/>
              <a:gd name="connsiteX136" fmla="*/ 2034454 w 2068566"/>
              <a:gd name="connsiteY136" fmla="*/ 1682589 h 2197031"/>
              <a:gd name="connsiteX137" fmla="*/ 2033237 w 2068566"/>
              <a:gd name="connsiteY137" fmla="*/ 1687049 h 2197031"/>
              <a:gd name="connsiteX138" fmla="*/ 2036889 w 2068566"/>
              <a:gd name="connsiteY138" fmla="*/ 1697458 h 2197031"/>
              <a:gd name="connsiteX139" fmla="*/ 2019144 w 2068566"/>
              <a:gd name="connsiteY139" fmla="*/ 1700315 h 2197031"/>
              <a:gd name="connsiteX140" fmla="*/ 1982442 w 2068566"/>
              <a:gd name="connsiteY140" fmla="*/ 1709304 h 2197031"/>
              <a:gd name="connsiteX141" fmla="*/ 1977000 w 2068566"/>
              <a:gd name="connsiteY141" fmla="*/ 1715877 h 2197031"/>
              <a:gd name="connsiteX142" fmla="*/ 1977000 w 2068566"/>
              <a:gd name="connsiteY142" fmla="*/ 1728105 h 2197031"/>
              <a:gd name="connsiteX143" fmla="*/ 1994943 w 2068566"/>
              <a:gd name="connsiteY143" fmla="*/ 1729475 h 2197031"/>
              <a:gd name="connsiteX144" fmla="*/ 1999684 w 2068566"/>
              <a:gd name="connsiteY144" fmla="*/ 1729475 h 2197031"/>
              <a:gd name="connsiteX145" fmla="*/ 2001008 w 2068566"/>
              <a:gd name="connsiteY145" fmla="*/ 1729937 h 2197031"/>
              <a:gd name="connsiteX146" fmla="*/ 2004026 w 2068566"/>
              <a:gd name="connsiteY146" fmla="*/ 1730168 h 2197031"/>
              <a:gd name="connsiteX147" fmla="*/ 2003918 w 2068566"/>
              <a:gd name="connsiteY147" fmla="*/ 1730955 h 2197031"/>
              <a:gd name="connsiteX148" fmla="*/ 2025609 w 2068566"/>
              <a:gd name="connsiteY148" fmla="*/ 1738536 h 2197031"/>
              <a:gd name="connsiteX149" fmla="*/ 2024799 w 2068566"/>
              <a:gd name="connsiteY149" fmla="*/ 1765728 h 2197031"/>
              <a:gd name="connsiteX150" fmla="*/ 2022471 w 2068566"/>
              <a:gd name="connsiteY150" fmla="*/ 1766974 h 2197031"/>
              <a:gd name="connsiteX151" fmla="*/ 2025661 w 2068566"/>
              <a:gd name="connsiteY151" fmla="*/ 1774769 h 2197031"/>
              <a:gd name="connsiteX152" fmla="*/ 2017142 w 2068566"/>
              <a:gd name="connsiteY152" fmla="*/ 1779229 h 2197031"/>
              <a:gd name="connsiteX153" fmla="*/ 2003430 w 2068566"/>
              <a:gd name="connsiteY153" fmla="*/ 1779229 h 2197031"/>
              <a:gd name="connsiteX154" fmla="*/ 1977810 w 2068566"/>
              <a:gd name="connsiteY154" fmla="*/ 1815576 h 2197031"/>
              <a:gd name="connsiteX155" fmla="*/ 1968899 w 2068566"/>
              <a:gd name="connsiteY155" fmla="*/ 1797449 h 2197031"/>
              <a:gd name="connsiteX156" fmla="*/ 1941355 w 2068566"/>
              <a:gd name="connsiteY156" fmla="*/ 1838234 h 2197031"/>
              <a:gd name="connsiteX157" fmla="*/ 1943785 w 2068566"/>
              <a:gd name="connsiteY157" fmla="*/ 1883554 h 2197031"/>
              <a:gd name="connsiteX158" fmla="*/ 1930823 w 2068566"/>
              <a:gd name="connsiteY158" fmla="*/ 1892619 h 2197031"/>
              <a:gd name="connsiteX159" fmla="*/ 1930012 w 2068566"/>
              <a:gd name="connsiteY159" fmla="*/ 1919807 h 2197031"/>
              <a:gd name="connsiteX160" fmla="*/ 1942164 w 2068566"/>
              <a:gd name="connsiteY160" fmla="*/ 1951532 h 2197031"/>
              <a:gd name="connsiteX161" fmla="*/ 1881405 w 2068566"/>
              <a:gd name="connsiteY161" fmla="*/ 2051230 h 2197031"/>
              <a:gd name="connsiteX162" fmla="*/ 1840898 w 2068566"/>
              <a:gd name="connsiteY162" fmla="*/ 2101081 h 2197031"/>
              <a:gd name="connsiteX163" fmla="*/ 1824695 w 2068566"/>
              <a:gd name="connsiteY163" fmla="*/ 2078422 h 2197031"/>
              <a:gd name="connsiteX164" fmla="*/ 1775277 w 2068566"/>
              <a:gd name="connsiteY164" fmla="*/ 2114676 h 2197031"/>
              <a:gd name="connsiteX165" fmla="*/ 1712086 w 2068566"/>
              <a:gd name="connsiteY165" fmla="*/ 2155462 h 2197031"/>
              <a:gd name="connsiteX166" fmla="*/ 1706415 w 2068566"/>
              <a:gd name="connsiteY166" fmla="*/ 2137334 h 2197031"/>
              <a:gd name="connsiteX167" fmla="*/ 1633735 w 2068566"/>
              <a:gd name="connsiteY167" fmla="*/ 2144727 h 2197031"/>
              <a:gd name="connsiteX168" fmla="*/ 1633735 w 2068566"/>
              <a:gd name="connsiteY168" fmla="*/ 2155400 h 2197031"/>
              <a:gd name="connsiteX169" fmla="*/ 1625215 w 2068566"/>
              <a:gd name="connsiteY169" fmla="*/ 2165808 h 2197031"/>
              <a:gd name="connsiteX170" fmla="*/ 1615478 w 2068566"/>
              <a:gd name="connsiteY170" fmla="*/ 2165808 h 2197031"/>
              <a:gd name="connsiteX171" fmla="*/ 1616695 w 2068566"/>
              <a:gd name="connsiteY171" fmla="*/ 2153914 h 2197031"/>
              <a:gd name="connsiteX172" fmla="*/ 1623351 w 2068566"/>
              <a:gd name="connsiteY172" fmla="*/ 2145783 h 2197031"/>
              <a:gd name="connsiteX173" fmla="*/ 1598029 w 2068566"/>
              <a:gd name="connsiteY173" fmla="*/ 2148358 h 2197031"/>
              <a:gd name="connsiteX174" fmla="*/ 1606958 w 2068566"/>
              <a:gd name="connsiteY174" fmla="*/ 2165808 h 2197031"/>
              <a:gd name="connsiteX175" fmla="*/ 1572877 w 2068566"/>
              <a:gd name="connsiteY175" fmla="*/ 2182163 h 2197031"/>
              <a:gd name="connsiteX176" fmla="*/ 1555837 w 2068566"/>
              <a:gd name="connsiteY176" fmla="*/ 2168781 h 2197031"/>
              <a:gd name="connsiteX177" fmla="*/ 1555837 w 2068566"/>
              <a:gd name="connsiteY177" fmla="*/ 2180677 h 2197031"/>
              <a:gd name="connsiteX178" fmla="*/ 1533928 w 2068566"/>
              <a:gd name="connsiteY178" fmla="*/ 2174730 h 2197031"/>
              <a:gd name="connsiteX179" fmla="*/ 1525408 w 2068566"/>
              <a:gd name="connsiteY179" fmla="*/ 2173242 h 2197031"/>
              <a:gd name="connsiteX180" fmla="*/ 1525408 w 2068566"/>
              <a:gd name="connsiteY180" fmla="*/ 2185137 h 2197031"/>
              <a:gd name="connsiteX181" fmla="*/ 1520539 w 2068566"/>
              <a:gd name="connsiteY181" fmla="*/ 2185137 h 2197031"/>
              <a:gd name="connsiteX182" fmla="*/ 1508368 w 2068566"/>
              <a:gd name="connsiteY182" fmla="*/ 2173242 h 2197031"/>
              <a:gd name="connsiteX183" fmla="*/ 1503499 w 2068566"/>
              <a:gd name="connsiteY183" fmla="*/ 2179190 h 2197031"/>
              <a:gd name="connsiteX184" fmla="*/ 1494979 w 2068566"/>
              <a:gd name="connsiteY184" fmla="*/ 2173242 h 2197031"/>
              <a:gd name="connsiteX185" fmla="*/ 1482807 w 2068566"/>
              <a:gd name="connsiteY185" fmla="*/ 2171755 h 2197031"/>
              <a:gd name="connsiteX186" fmla="*/ 1477939 w 2068566"/>
              <a:gd name="connsiteY186" fmla="*/ 2177703 h 2197031"/>
              <a:gd name="connsiteX187" fmla="*/ 1469418 w 2068566"/>
              <a:gd name="connsiteY187" fmla="*/ 2171755 h 2197031"/>
              <a:gd name="connsiteX188" fmla="*/ 1430469 w 2068566"/>
              <a:gd name="connsiteY188" fmla="*/ 2176215 h 2197031"/>
              <a:gd name="connsiteX189" fmla="*/ 1423167 w 2068566"/>
              <a:gd name="connsiteY189" fmla="*/ 2164321 h 2197031"/>
              <a:gd name="connsiteX190" fmla="*/ 1418298 w 2068566"/>
              <a:gd name="connsiteY190" fmla="*/ 2174730 h 2197031"/>
              <a:gd name="connsiteX191" fmla="*/ 1421950 w 2068566"/>
              <a:gd name="connsiteY191" fmla="*/ 2186624 h 2197031"/>
              <a:gd name="connsiteX192" fmla="*/ 1413429 w 2068566"/>
              <a:gd name="connsiteY192" fmla="*/ 2192571 h 2197031"/>
              <a:gd name="connsiteX193" fmla="*/ 1408560 w 2068566"/>
              <a:gd name="connsiteY193" fmla="*/ 2192571 h 2197031"/>
              <a:gd name="connsiteX194" fmla="*/ 1392737 w 2068566"/>
              <a:gd name="connsiteY194" fmla="*/ 2174730 h 2197031"/>
              <a:gd name="connsiteX195" fmla="*/ 1387869 w 2068566"/>
              <a:gd name="connsiteY195" fmla="*/ 2174730 h 2197031"/>
              <a:gd name="connsiteX196" fmla="*/ 1352571 w 2068566"/>
              <a:gd name="connsiteY196" fmla="*/ 2195545 h 2197031"/>
              <a:gd name="connsiteX197" fmla="*/ 1345268 w 2068566"/>
              <a:gd name="connsiteY197" fmla="*/ 2183650 h 2197031"/>
              <a:gd name="connsiteX198" fmla="*/ 1340399 w 2068566"/>
              <a:gd name="connsiteY198" fmla="*/ 2183650 h 2197031"/>
              <a:gd name="connsiteX199" fmla="*/ 1327011 w 2068566"/>
              <a:gd name="connsiteY199" fmla="*/ 2195545 h 2197031"/>
              <a:gd name="connsiteX200" fmla="*/ 1314839 w 2068566"/>
              <a:gd name="connsiteY200" fmla="*/ 2177703 h 2197031"/>
              <a:gd name="connsiteX201" fmla="*/ 1253982 w 2068566"/>
              <a:gd name="connsiteY201" fmla="*/ 2197031 h 2197031"/>
              <a:gd name="connsiteX202" fmla="*/ 1236941 w 2068566"/>
              <a:gd name="connsiteY202" fmla="*/ 2179190 h 2197031"/>
              <a:gd name="connsiteX203" fmla="*/ 1224770 w 2068566"/>
              <a:gd name="connsiteY203" fmla="*/ 2191084 h 2197031"/>
              <a:gd name="connsiteX204" fmla="*/ 1219901 w 2068566"/>
              <a:gd name="connsiteY204" fmla="*/ 2185137 h 2197031"/>
              <a:gd name="connsiteX205" fmla="*/ 1189472 w 2068566"/>
              <a:gd name="connsiteY205" fmla="*/ 2195545 h 2197031"/>
              <a:gd name="connsiteX206" fmla="*/ 1177300 w 2068566"/>
              <a:gd name="connsiteY206" fmla="*/ 2177703 h 2197031"/>
              <a:gd name="connsiteX207" fmla="*/ 1121311 w 2068566"/>
              <a:gd name="connsiteY207" fmla="*/ 2192571 h 2197031"/>
              <a:gd name="connsiteX208" fmla="*/ 1121311 w 2068566"/>
              <a:gd name="connsiteY208" fmla="*/ 2186624 h 2197031"/>
              <a:gd name="connsiteX209" fmla="*/ 1112791 w 2068566"/>
              <a:gd name="connsiteY209" fmla="*/ 2192571 h 2197031"/>
              <a:gd name="connsiteX210" fmla="*/ 1107921 w 2068566"/>
              <a:gd name="connsiteY210" fmla="*/ 2186624 h 2197031"/>
              <a:gd name="connsiteX211" fmla="*/ 1099402 w 2068566"/>
              <a:gd name="connsiteY211" fmla="*/ 2191084 h 2197031"/>
              <a:gd name="connsiteX212" fmla="*/ 1043413 w 2068566"/>
              <a:gd name="connsiteY212" fmla="*/ 2189597 h 2197031"/>
              <a:gd name="connsiteX213" fmla="*/ 1039760 w 2068566"/>
              <a:gd name="connsiteY213" fmla="*/ 2183650 h 2197031"/>
              <a:gd name="connsiteX214" fmla="*/ 1031241 w 2068566"/>
              <a:gd name="connsiteY214" fmla="*/ 2188111 h 2197031"/>
              <a:gd name="connsiteX215" fmla="*/ 961862 w 2068566"/>
              <a:gd name="connsiteY215" fmla="*/ 2186624 h 2197031"/>
              <a:gd name="connsiteX216" fmla="*/ 885182 w 2068566"/>
              <a:gd name="connsiteY216" fmla="*/ 2188111 h 2197031"/>
              <a:gd name="connsiteX217" fmla="*/ 863273 w 2068566"/>
              <a:gd name="connsiteY217" fmla="*/ 2182163 h 2197031"/>
              <a:gd name="connsiteX218" fmla="*/ 815803 w 2068566"/>
              <a:gd name="connsiteY218" fmla="*/ 2186624 h 2197031"/>
              <a:gd name="connsiteX219" fmla="*/ 807284 w 2068566"/>
              <a:gd name="connsiteY219" fmla="*/ 2180677 h 2197031"/>
              <a:gd name="connsiteX220" fmla="*/ 795112 w 2068566"/>
              <a:gd name="connsiteY220" fmla="*/ 2185137 h 2197031"/>
              <a:gd name="connsiteX221" fmla="*/ 790243 w 2068566"/>
              <a:gd name="connsiteY221" fmla="*/ 2179190 h 2197031"/>
              <a:gd name="connsiteX222" fmla="*/ 768334 w 2068566"/>
              <a:gd name="connsiteY222" fmla="*/ 2183650 h 2197031"/>
              <a:gd name="connsiteX223" fmla="*/ 686784 w 2068566"/>
              <a:gd name="connsiteY223" fmla="*/ 2180677 h 2197031"/>
              <a:gd name="connsiteX224" fmla="*/ 683133 w 2068566"/>
              <a:gd name="connsiteY224" fmla="*/ 2174730 h 2197031"/>
              <a:gd name="connsiteX225" fmla="*/ 674613 w 2068566"/>
              <a:gd name="connsiteY225" fmla="*/ 2180677 h 2197031"/>
              <a:gd name="connsiteX226" fmla="*/ 644183 w 2068566"/>
              <a:gd name="connsiteY226" fmla="*/ 2179190 h 2197031"/>
              <a:gd name="connsiteX227" fmla="*/ 635663 w 2068566"/>
              <a:gd name="connsiteY227" fmla="*/ 2173242 h 2197031"/>
              <a:gd name="connsiteX228" fmla="*/ 630795 w 2068566"/>
              <a:gd name="connsiteY228" fmla="*/ 2185137 h 2197031"/>
              <a:gd name="connsiteX229" fmla="*/ 618623 w 2068566"/>
              <a:gd name="connsiteY229" fmla="*/ 2177703 h 2197031"/>
              <a:gd name="connsiteX230" fmla="*/ 537073 w 2068566"/>
              <a:gd name="connsiteY230" fmla="*/ 2186624 h 2197031"/>
              <a:gd name="connsiteX231" fmla="*/ 532204 w 2068566"/>
              <a:gd name="connsiteY231" fmla="*/ 2180677 h 2197031"/>
              <a:gd name="connsiteX232" fmla="*/ 501776 w 2068566"/>
              <a:gd name="connsiteY232" fmla="*/ 2185137 h 2197031"/>
              <a:gd name="connsiteX233" fmla="*/ 481084 w 2068566"/>
              <a:gd name="connsiteY233" fmla="*/ 2179190 h 2197031"/>
              <a:gd name="connsiteX234" fmla="*/ 455524 w 2068566"/>
              <a:gd name="connsiteY234" fmla="*/ 2183650 h 2197031"/>
              <a:gd name="connsiteX235" fmla="*/ 425094 w 2068566"/>
              <a:gd name="connsiteY235" fmla="*/ 2182163 h 2197031"/>
              <a:gd name="connsiteX236" fmla="*/ 399534 w 2068566"/>
              <a:gd name="connsiteY236" fmla="*/ 2174730 h 2197031"/>
              <a:gd name="connsiteX237" fmla="*/ 382494 w 2068566"/>
              <a:gd name="connsiteY237" fmla="*/ 2180677 h 2197031"/>
              <a:gd name="connsiteX238" fmla="*/ 356933 w 2068566"/>
              <a:gd name="connsiteY238" fmla="*/ 2156887 h 2197031"/>
              <a:gd name="connsiteX239" fmla="*/ 287556 w 2068566"/>
              <a:gd name="connsiteY239" fmla="*/ 2159861 h 2197031"/>
              <a:gd name="connsiteX240" fmla="*/ 271732 w 2068566"/>
              <a:gd name="connsiteY240" fmla="*/ 2136071 h 2197031"/>
              <a:gd name="connsiteX241" fmla="*/ 271732 w 2068566"/>
              <a:gd name="connsiteY241" fmla="*/ 2124177 h 2197031"/>
              <a:gd name="connsiteX242" fmla="*/ 268081 w 2068566"/>
              <a:gd name="connsiteY242" fmla="*/ 2124177 h 2197031"/>
              <a:gd name="connsiteX243" fmla="*/ 263212 w 2068566"/>
              <a:gd name="connsiteY243" fmla="*/ 2130124 h 2197031"/>
              <a:gd name="connsiteX244" fmla="*/ 224263 w 2068566"/>
              <a:gd name="connsiteY244" fmla="*/ 2116742 h 2197031"/>
              <a:gd name="connsiteX245" fmla="*/ 190183 w 2068566"/>
              <a:gd name="connsiteY245" fmla="*/ 2121202 h 2197031"/>
              <a:gd name="connsiteX246" fmla="*/ 173142 w 2068566"/>
              <a:gd name="connsiteY246" fmla="*/ 2109308 h 2197031"/>
              <a:gd name="connsiteX247" fmla="*/ 159753 w 2068566"/>
              <a:gd name="connsiteY247" fmla="*/ 2113769 h 2197031"/>
              <a:gd name="connsiteX248" fmla="*/ 147582 w 2068566"/>
              <a:gd name="connsiteY248" fmla="*/ 2085519 h 2197031"/>
              <a:gd name="connsiteX249" fmla="*/ 148799 w 2068566"/>
              <a:gd name="connsiteY249" fmla="*/ 2073623 h 2197031"/>
              <a:gd name="connsiteX250" fmla="*/ 160971 w 2068566"/>
              <a:gd name="connsiteY250" fmla="*/ 2073623 h 2197031"/>
              <a:gd name="connsiteX251" fmla="*/ 157320 w 2068566"/>
              <a:gd name="connsiteY251" fmla="*/ 2061729 h 2197031"/>
              <a:gd name="connsiteX252" fmla="*/ 157320 w 2068566"/>
              <a:gd name="connsiteY252" fmla="*/ 2055782 h 2197031"/>
              <a:gd name="connsiteX253" fmla="*/ 165839 w 2068566"/>
              <a:gd name="connsiteY253" fmla="*/ 2057269 h 2197031"/>
              <a:gd name="connsiteX254" fmla="*/ 165839 w 2068566"/>
              <a:gd name="connsiteY254" fmla="*/ 2045373 h 2197031"/>
              <a:gd name="connsiteX255" fmla="*/ 157320 w 2068566"/>
              <a:gd name="connsiteY255" fmla="*/ 2045373 h 2197031"/>
              <a:gd name="connsiteX256" fmla="*/ 153667 w 2068566"/>
              <a:gd name="connsiteY256" fmla="*/ 2055782 h 2197031"/>
              <a:gd name="connsiteX257" fmla="*/ 131759 w 2068566"/>
              <a:gd name="connsiteY257" fmla="*/ 2043887 h 2197031"/>
              <a:gd name="connsiteX258" fmla="*/ 119587 w 2068566"/>
              <a:gd name="connsiteY258" fmla="*/ 2049835 h 2197031"/>
              <a:gd name="connsiteX259" fmla="*/ 103764 w 2068566"/>
              <a:gd name="connsiteY259" fmla="*/ 1990360 h 2197031"/>
              <a:gd name="connsiteX260" fmla="*/ 103764 w 2068566"/>
              <a:gd name="connsiteY260" fmla="*/ 1985900 h 2197031"/>
              <a:gd name="connsiteX261" fmla="*/ 129325 w 2068566"/>
              <a:gd name="connsiteY261" fmla="*/ 1979953 h 2197031"/>
              <a:gd name="connsiteX262" fmla="*/ 129325 w 2068566"/>
              <a:gd name="connsiteY262" fmla="*/ 1975493 h 2197031"/>
              <a:gd name="connsiteX263" fmla="*/ 113501 w 2068566"/>
              <a:gd name="connsiteY263" fmla="*/ 1945756 h 2197031"/>
              <a:gd name="connsiteX264" fmla="*/ 57512 w 2068566"/>
              <a:gd name="connsiteY264" fmla="*/ 1960624 h 2197031"/>
              <a:gd name="connsiteX265" fmla="*/ 52643 w 2068566"/>
              <a:gd name="connsiteY265" fmla="*/ 1954677 h 2197031"/>
              <a:gd name="connsiteX266" fmla="*/ 47775 w 2068566"/>
              <a:gd name="connsiteY266" fmla="*/ 1966571 h 2197031"/>
              <a:gd name="connsiteX267" fmla="*/ 14912 w 2068566"/>
              <a:gd name="connsiteY267" fmla="*/ 1924940 h 2197031"/>
              <a:gd name="connsiteX268" fmla="*/ 28909 w 2068566"/>
              <a:gd name="connsiteY268" fmla="*/ 1901058 h 2197031"/>
              <a:gd name="connsiteX269" fmla="*/ 42860 w 2068566"/>
              <a:gd name="connsiteY269" fmla="*/ 1893840 h 2197031"/>
              <a:gd name="connsiteX270" fmla="*/ 32203 w 2068566"/>
              <a:gd name="connsiteY270" fmla="*/ 1884424 h 2197031"/>
              <a:gd name="connsiteX271" fmla="*/ 15466 w 2068566"/>
              <a:gd name="connsiteY271" fmla="*/ 1828296 h 2197031"/>
              <a:gd name="connsiteX272" fmla="*/ 21552 w 2068566"/>
              <a:gd name="connsiteY272" fmla="*/ 1814915 h 2197031"/>
              <a:gd name="connsiteX273" fmla="*/ 20335 w 2068566"/>
              <a:gd name="connsiteY273" fmla="*/ 1782203 h 2197031"/>
              <a:gd name="connsiteX274" fmla="*/ 25204 w 2068566"/>
              <a:gd name="connsiteY274" fmla="*/ 1783690 h 2197031"/>
              <a:gd name="connsiteX275" fmla="*/ 19118 w 2068566"/>
              <a:gd name="connsiteY275" fmla="*/ 1750980 h 2197031"/>
              <a:gd name="connsiteX276" fmla="*/ 36159 w 2068566"/>
              <a:gd name="connsiteY276" fmla="*/ 1737599 h 2197031"/>
              <a:gd name="connsiteX277" fmla="*/ 34941 w 2068566"/>
              <a:gd name="connsiteY277" fmla="*/ 1701914 h 2197031"/>
              <a:gd name="connsiteX278" fmla="*/ 37912 w 2068566"/>
              <a:gd name="connsiteY278" fmla="*/ 1701914 h 2197031"/>
              <a:gd name="connsiteX279" fmla="*/ 17293 w 2068566"/>
              <a:gd name="connsiteY279" fmla="*/ 1646385 h 2197031"/>
              <a:gd name="connsiteX280" fmla="*/ 557 w 2068566"/>
              <a:gd name="connsiteY280" fmla="*/ 1475310 h 2197031"/>
              <a:gd name="connsiteX281" fmla="*/ 6643 w 2068566"/>
              <a:gd name="connsiteY281" fmla="*/ 1434524 h 2197031"/>
              <a:gd name="connsiteX282" fmla="*/ 5425 w 2068566"/>
              <a:gd name="connsiteY282" fmla="*/ 1334822 h 2197031"/>
              <a:gd name="connsiteX283" fmla="*/ 10295 w 2068566"/>
              <a:gd name="connsiteY283" fmla="*/ 1339354 h 2197031"/>
              <a:gd name="connsiteX284" fmla="*/ 4209 w 2068566"/>
              <a:gd name="connsiteY284" fmla="*/ 1239655 h 2197031"/>
              <a:gd name="connsiteX285" fmla="*/ 21249 w 2068566"/>
              <a:gd name="connsiteY285" fmla="*/ 1198870 h 2197031"/>
              <a:gd name="connsiteX286" fmla="*/ 20032 w 2068566"/>
              <a:gd name="connsiteY286" fmla="*/ 1090106 h 2197031"/>
              <a:gd name="connsiteX287" fmla="*/ 24901 w 2068566"/>
              <a:gd name="connsiteY287" fmla="*/ 1090106 h 2197031"/>
              <a:gd name="connsiteX288" fmla="*/ 21249 w 2068566"/>
              <a:gd name="connsiteY288" fmla="*/ 1049319 h 2197031"/>
              <a:gd name="connsiteX289" fmla="*/ 28552 w 2068566"/>
              <a:gd name="connsiteY289" fmla="*/ 994940 h 2197031"/>
              <a:gd name="connsiteX290" fmla="*/ 23683 w 2068566"/>
              <a:gd name="connsiteY290" fmla="*/ 976809 h 2197031"/>
              <a:gd name="connsiteX291" fmla="*/ 40723 w 2068566"/>
              <a:gd name="connsiteY291" fmla="*/ 786476 h 2197031"/>
              <a:gd name="connsiteX292" fmla="*/ 32204 w 2068566"/>
              <a:gd name="connsiteY292" fmla="*/ 754753 h 2197031"/>
              <a:gd name="connsiteX293" fmla="*/ 48027 w 2068566"/>
              <a:gd name="connsiteY293" fmla="*/ 732093 h 2197031"/>
              <a:gd name="connsiteX294" fmla="*/ 53196 w 2068566"/>
              <a:gd name="connsiteY294" fmla="*/ 733697 h 2197031"/>
              <a:gd name="connsiteX295" fmla="*/ 52791 w 2068566"/>
              <a:gd name="connsiteY295" fmla="*/ 728732 h 2197031"/>
              <a:gd name="connsiteX296" fmla="*/ 50569 w 2068566"/>
              <a:gd name="connsiteY296" fmla="*/ 728732 h 2197031"/>
              <a:gd name="connsiteX297" fmla="*/ 30569 w 2068566"/>
              <a:gd name="connsiteY297" fmla="*/ 728732 h 2197031"/>
              <a:gd name="connsiteX298" fmla="*/ 30569 w 2068566"/>
              <a:gd name="connsiteY298" fmla="*/ 717582 h 2197031"/>
              <a:gd name="connsiteX299" fmla="*/ 26125 w 2068566"/>
              <a:gd name="connsiteY299" fmla="*/ 725015 h 2197031"/>
              <a:gd name="connsiteX300" fmla="*/ 21681 w 2068566"/>
              <a:gd name="connsiteY300" fmla="*/ 725015 h 2197031"/>
              <a:gd name="connsiteX301" fmla="*/ 22235 w 2068566"/>
              <a:gd name="connsiteY301" fmla="*/ 699004 h 2197031"/>
              <a:gd name="connsiteX302" fmla="*/ 49458 w 2068566"/>
              <a:gd name="connsiteY302" fmla="*/ 680426 h 2197031"/>
              <a:gd name="connsiteX303" fmla="*/ 49458 w 2068566"/>
              <a:gd name="connsiteY303" fmla="*/ 669280 h 2197031"/>
              <a:gd name="connsiteX304" fmla="*/ 45014 w 2068566"/>
              <a:gd name="connsiteY304" fmla="*/ 669280 h 2197031"/>
              <a:gd name="connsiteX305" fmla="*/ 20569 w 2068566"/>
              <a:gd name="connsiteY305" fmla="*/ 665565 h 2197031"/>
              <a:gd name="connsiteX306" fmla="*/ 18903 w 2068566"/>
              <a:gd name="connsiteY306" fmla="*/ 643273 h 2197031"/>
              <a:gd name="connsiteX307" fmla="*/ 21125 w 2068566"/>
              <a:gd name="connsiteY307" fmla="*/ 632124 h 2197031"/>
              <a:gd name="connsiteX308" fmla="*/ 14 w 2068566"/>
              <a:gd name="connsiteY308" fmla="*/ 594968 h 2197031"/>
              <a:gd name="connsiteX309" fmla="*/ 15569 w 2068566"/>
              <a:gd name="connsiteY309" fmla="*/ 583822 h 2197031"/>
              <a:gd name="connsiteX310" fmla="*/ 16125 w 2068566"/>
              <a:gd name="connsiteY310" fmla="*/ 572676 h 2197031"/>
              <a:gd name="connsiteX311" fmla="*/ 14458 w 2068566"/>
              <a:gd name="connsiteY311" fmla="*/ 546666 h 2197031"/>
              <a:gd name="connsiteX312" fmla="*/ 62791 w 2068566"/>
              <a:gd name="connsiteY312" fmla="*/ 483502 h 2197031"/>
              <a:gd name="connsiteX313" fmla="*/ 62791 w 2068566"/>
              <a:gd name="connsiteY313" fmla="*/ 472353 h 2197031"/>
              <a:gd name="connsiteX314" fmla="*/ 47236 w 2068566"/>
              <a:gd name="connsiteY314" fmla="*/ 472353 h 2197031"/>
              <a:gd name="connsiteX315" fmla="*/ 29458 w 2068566"/>
              <a:gd name="connsiteY315" fmla="*/ 464924 h 2197031"/>
              <a:gd name="connsiteX316" fmla="*/ 30014 w 2068566"/>
              <a:gd name="connsiteY316" fmla="*/ 442629 h 2197031"/>
              <a:gd name="connsiteX317" fmla="*/ 62236 w 2068566"/>
              <a:gd name="connsiteY317" fmla="*/ 401760 h 2197031"/>
              <a:gd name="connsiteX318" fmla="*/ 68347 w 2068566"/>
              <a:gd name="connsiteY318" fmla="*/ 416622 h 2197031"/>
              <a:gd name="connsiteX319" fmla="*/ 87235 w 2068566"/>
              <a:gd name="connsiteY319" fmla="*/ 383182 h 2197031"/>
              <a:gd name="connsiteX320" fmla="*/ 85569 w 2068566"/>
              <a:gd name="connsiteY320" fmla="*/ 346025 h 2197031"/>
              <a:gd name="connsiteX321" fmla="*/ 94457 w 2068566"/>
              <a:gd name="connsiteY321" fmla="*/ 338593 h 2197031"/>
              <a:gd name="connsiteX322" fmla="*/ 95013 w 2068566"/>
              <a:gd name="connsiteY322" fmla="*/ 316302 h 2197031"/>
              <a:gd name="connsiteX323" fmla="*/ 86680 w 2068566"/>
              <a:gd name="connsiteY323" fmla="*/ 290291 h 2197031"/>
              <a:gd name="connsiteX324" fmla="*/ 128346 w 2068566"/>
              <a:gd name="connsiteY324" fmla="*/ 208549 h 2197031"/>
              <a:gd name="connsiteX325" fmla="*/ 156124 w 2068566"/>
              <a:gd name="connsiteY325" fmla="*/ 167676 h 2197031"/>
              <a:gd name="connsiteX326" fmla="*/ 167235 w 2068566"/>
              <a:gd name="connsiteY326" fmla="*/ 186255 h 2197031"/>
              <a:gd name="connsiteX327" fmla="*/ 201123 w 2068566"/>
              <a:gd name="connsiteY327" fmla="*/ 156531 h 2197031"/>
              <a:gd name="connsiteX328" fmla="*/ 244456 w 2068566"/>
              <a:gd name="connsiteY328" fmla="*/ 123091 h 2197031"/>
              <a:gd name="connsiteX329" fmla="*/ 245523 w 2068566"/>
              <a:gd name="connsiteY329" fmla="*/ 127166 h 2197031"/>
              <a:gd name="connsiteX330" fmla="*/ 247584 w 2068566"/>
              <a:gd name="connsiteY330" fmla="*/ 115127 h 2197031"/>
              <a:gd name="connsiteX331" fmla="*/ 236717 w 2068566"/>
              <a:gd name="connsiteY331" fmla="*/ 105716 h 2197031"/>
              <a:gd name="connsiteX332" fmla="*/ 255206 w 2068566"/>
              <a:gd name="connsiteY332" fmla="*/ 96508 h 2197031"/>
              <a:gd name="connsiteX333" fmla="*/ 272800 w 2068566"/>
              <a:gd name="connsiteY333" fmla="*/ 96335 h 2197031"/>
              <a:gd name="connsiteX334" fmla="*/ 289925 w 2068566"/>
              <a:gd name="connsiteY334" fmla="*/ 88748 h 2197031"/>
              <a:gd name="connsiteX335" fmla="*/ 329755 w 2068566"/>
              <a:gd name="connsiteY335" fmla="*/ 80149 h 2197031"/>
              <a:gd name="connsiteX336" fmla="*/ 329009 w 2068566"/>
              <a:gd name="connsiteY336" fmla="*/ 75847 h 2197031"/>
              <a:gd name="connsiteX337" fmla="*/ 318201 w 2068566"/>
              <a:gd name="connsiteY337" fmla="*/ 69436 h 2197031"/>
              <a:gd name="connsiteX338" fmla="*/ 337978 w 2068566"/>
              <a:gd name="connsiteY338" fmla="*/ 55184 h 2197031"/>
              <a:gd name="connsiteX339" fmla="*/ 336698 w 2068566"/>
              <a:gd name="connsiteY339" fmla="*/ 61016 h 2197031"/>
              <a:gd name="connsiteX340" fmla="*/ 410742 w 2068566"/>
              <a:gd name="connsiteY340" fmla="*/ 49731 h 2197031"/>
              <a:gd name="connsiteX341" fmla="*/ 411177 w 2068566"/>
              <a:gd name="connsiteY341" fmla="*/ 43807 h 2197031"/>
              <a:gd name="connsiteX342" fmla="*/ 416980 w 2068566"/>
              <a:gd name="connsiteY342" fmla="*/ 45937 h 2197031"/>
              <a:gd name="connsiteX343" fmla="*/ 422456 w 2068566"/>
              <a:gd name="connsiteY343" fmla="*/ 52510 h 2197031"/>
              <a:gd name="connsiteX344" fmla="*/ 429239 w 2068566"/>
              <a:gd name="connsiteY344" fmla="*/ 41311 h 2197031"/>
              <a:gd name="connsiteX345" fmla="*/ 440517 w 2068566"/>
              <a:gd name="connsiteY345" fmla="*/ 50011 h 2197031"/>
              <a:gd name="connsiteX346" fmla="*/ 468304 w 2068566"/>
              <a:gd name="connsiteY346" fmla="*/ 42610 h 2197031"/>
              <a:gd name="connsiteX347" fmla="*/ 478385 w 2068566"/>
              <a:gd name="connsiteY347" fmla="*/ 67602 h 2197031"/>
              <a:gd name="connsiteX348" fmla="*/ 485604 w 2068566"/>
              <a:gd name="connsiteY348" fmla="*/ 50479 h 2197031"/>
              <a:gd name="connsiteX349" fmla="*/ 509141 w 2068566"/>
              <a:gd name="connsiteY349" fmla="*/ 54555 h 2197031"/>
              <a:gd name="connsiteX350" fmla="*/ 515744 w 2068566"/>
              <a:gd name="connsiteY350" fmla="*/ 53142 h 2197031"/>
              <a:gd name="connsiteX351" fmla="*/ 515031 w 2068566"/>
              <a:gd name="connsiteY351" fmla="*/ 52525 h 2197031"/>
              <a:gd name="connsiteX352" fmla="*/ 526511 w 2068566"/>
              <a:gd name="connsiteY352" fmla="*/ 48455 h 2197031"/>
              <a:gd name="connsiteX353" fmla="*/ 526660 w 2068566"/>
              <a:gd name="connsiteY353" fmla="*/ 50807 h 2197031"/>
              <a:gd name="connsiteX354" fmla="*/ 536819 w 2068566"/>
              <a:gd name="connsiteY354" fmla="*/ 48633 h 2197031"/>
              <a:gd name="connsiteX355" fmla="*/ 540267 w 2068566"/>
              <a:gd name="connsiteY355" fmla="*/ 57663 h 2197031"/>
              <a:gd name="connsiteX356" fmla="*/ 567472 w 2068566"/>
              <a:gd name="connsiteY356" fmla="*/ 55750 h 2197031"/>
              <a:gd name="connsiteX357" fmla="*/ 569646 w 2068566"/>
              <a:gd name="connsiteY357" fmla="*/ 53727 h 2197031"/>
              <a:gd name="connsiteX358" fmla="*/ 572065 w 2068566"/>
              <a:gd name="connsiteY358" fmla="*/ 55426 h 2197031"/>
              <a:gd name="connsiteX359" fmla="*/ 593469 w 2068566"/>
              <a:gd name="connsiteY359" fmla="*/ 53920 h 2197031"/>
              <a:gd name="connsiteX360" fmla="*/ 593619 w 2068566"/>
              <a:gd name="connsiteY360" fmla="*/ 51879 h 2197031"/>
              <a:gd name="connsiteX361" fmla="*/ 596998 w 2068566"/>
              <a:gd name="connsiteY361" fmla="*/ 52250 h 2197031"/>
              <a:gd name="connsiteX362" fmla="*/ 597807 w 2068566"/>
              <a:gd name="connsiteY362" fmla="*/ 53615 h 2197031"/>
              <a:gd name="connsiteX363" fmla="*/ 614059 w 2068566"/>
              <a:gd name="connsiteY363" fmla="*/ 52471 h 2197031"/>
              <a:gd name="connsiteX364" fmla="*/ 662327 w 2068566"/>
              <a:gd name="connsiteY364" fmla="*/ 38582 h 2197031"/>
              <a:gd name="connsiteX365" fmla="*/ 679921 w 2068566"/>
              <a:gd name="connsiteY365" fmla="*/ 38407 h 2197031"/>
              <a:gd name="connsiteX366" fmla="*/ 691024 w 2068566"/>
              <a:gd name="connsiteY366" fmla="*/ 28408 h 2197031"/>
              <a:gd name="connsiteX367" fmla="*/ 696858 w 2068566"/>
              <a:gd name="connsiteY367" fmla="*/ 27856 h 2197031"/>
              <a:gd name="connsiteX368" fmla="*/ 730634 w 2068566"/>
              <a:gd name="connsiteY368" fmla="*/ 51501 h 2197031"/>
              <a:gd name="connsiteX369" fmla="*/ 819501 w 2068566"/>
              <a:gd name="connsiteY369" fmla="*/ 41597 h 2197031"/>
              <a:gd name="connsiteX370" fmla="*/ 837001 w 2068566"/>
              <a:gd name="connsiteY370" fmla="*/ 39941 h 2197031"/>
              <a:gd name="connsiteX371" fmla="*/ 847868 w 2068566"/>
              <a:gd name="connsiteY371" fmla="*/ 49352 h 2197031"/>
              <a:gd name="connsiteX372" fmla="*/ 901264 w 2068566"/>
              <a:gd name="connsiteY372" fmla="*/ 35349 h 2197031"/>
              <a:gd name="connsiteX373" fmla="*/ 941110 w 2068566"/>
              <a:gd name="connsiteY373" fmla="*/ 39034 h 2197031"/>
              <a:gd name="connsiteX374" fmla="*/ 1041737 w 2068566"/>
              <a:gd name="connsiteY374" fmla="*/ 29507 h 2197031"/>
              <a:gd name="connsiteX375" fmla="*/ 1040561 w 2068566"/>
              <a:gd name="connsiteY375" fmla="*/ 34092 h 2197031"/>
              <a:gd name="connsiteX376" fmla="*/ 1059331 w 2068566"/>
              <a:gd name="connsiteY376" fmla="*/ 29334 h 2197031"/>
              <a:gd name="connsiteX377" fmla="*/ 1235606 w 2068566"/>
              <a:gd name="connsiteY377" fmla="*/ 9663 h 2197031"/>
              <a:gd name="connsiteX378" fmla="*/ 1263691 w 2068566"/>
              <a:gd name="connsiteY378" fmla="*/ 12970 h 2197031"/>
              <a:gd name="connsiteX379" fmla="*/ 1286932 w 2068566"/>
              <a:gd name="connsiteY379" fmla="*/ 9278 h 2197031"/>
              <a:gd name="connsiteX380" fmla="*/ 1293047 w 2068566"/>
              <a:gd name="connsiteY380" fmla="*/ 13173 h 2197031"/>
              <a:gd name="connsiteX381" fmla="*/ 1409717 w 2068566"/>
              <a:gd name="connsiteY381" fmla="*/ 2129 h 2197031"/>
              <a:gd name="connsiteX382" fmla="*/ 1420583 w 2068566"/>
              <a:gd name="connsiteY382" fmla="*/ 11539 h 2197031"/>
              <a:gd name="connsiteX383" fmla="*/ 1426511 w 2068566"/>
              <a:gd name="connsiteY383" fmla="*/ 12469 h 2197031"/>
              <a:gd name="connsiteX384" fmla="*/ 1439072 w 2068566"/>
              <a:gd name="connsiteY384" fmla="*/ 2333 h 2197031"/>
              <a:gd name="connsiteX385" fmla="*/ 1468710 w 2068566"/>
              <a:gd name="connsiteY385" fmla="*/ 6983 h 2197031"/>
              <a:gd name="connsiteX386" fmla="*/ 1520035 w 2068566"/>
              <a:gd name="connsiteY386" fmla="*/ 6599 h 2197031"/>
              <a:gd name="connsiteX387" fmla="*/ 1526433 w 2068566"/>
              <a:gd name="connsiteY387" fmla="*/ 14939 h 2197031"/>
              <a:gd name="connsiteX388" fmla="*/ 1543745 w 2068566"/>
              <a:gd name="connsiteY388" fmla="*/ 10319 h 2197031"/>
              <a:gd name="connsiteX389" fmla="*/ 1560163 w 2068566"/>
              <a:gd name="connsiteY389" fmla="*/ 14730 h 2197031"/>
              <a:gd name="connsiteX390" fmla="*/ 1579829 w 2068566"/>
              <a:gd name="connsiteY390" fmla="*/ 938 h 2197031"/>
              <a:gd name="connsiteX391" fmla="*/ 1597423 w 2068566"/>
              <a:gd name="connsiteY391" fmla="*/ 764 h 2197031"/>
              <a:gd name="connsiteX392" fmla="*/ 1619674 w 2068566"/>
              <a:gd name="connsiteY392" fmla="*/ 4623 h 2197031"/>
              <a:gd name="connsiteX393" fmla="*/ 1636986 w 2068566"/>
              <a:gd name="connsiteY393" fmla="*/ 0 h 2197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2068566" h="2197031">
                <a:moveTo>
                  <a:pt x="1350137" y="2167295"/>
                </a:moveTo>
                <a:lnTo>
                  <a:pt x="1348920" y="2179190"/>
                </a:lnTo>
                <a:lnTo>
                  <a:pt x="1357440" y="2179190"/>
                </a:lnTo>
                <a:cubicBezTo>
                  <a:pt x="1358251" y="2171260"/>
                  <a:pt x="1355817" y="2167295"/>
                  <a:pt x="1350137" y="2167295"/>
                </a:cubicBezTo>
                <a:close/>
                <a:moveTo>
                  <a:pt x="182880" y="2069163"/>
                </a:moveTo>
                <a:lnTo>
                  <a:pt x="182880" y="2075111"/>
                </a:lnTo>
                <a:lnTo>
                  <a:pt x="191400" y="2075111"/>
                </a:lnTo>
                <a:lnTo>
                  <a:pt x="191400" y="2069163"/>
                </a:lnTo>
                <a:close/>
                <a:moveTo>
                  <a:pt x="1917860" y="1996850"/>
                </a:moveTo>
                <a:lnTo>
                  <a:pt x="1921100" y="1996850"/>
                </a:lnTo>
                <a:lnTo>
                  <a:pt x="1921100" y="2028571"/>
                </a:lnTo>
                <a:lnTo>
                  <a:pt x="1917860" y="2024042"/>
                </a:lnTo>
                <a:close/>
                <a:moveTo>
                  <a:pt x="163405" y="1987387"/>
                </a:moveTo>
                <a:lnTo>
                  <a:pt x="163405" y="1993334"/>
                </a:lnTo>
                <a:lnTo>
                  <a:pt x="171925" y="1993334"/>
                </a:lnTo>
                <a:lnTo>
                  <a:pt x="171925" y="1987387"/>
                </a:lnTo>
                <a:close/>
                <a:moveTo>
                  <a:pt x="130541" y="1939808"/>
                </a:moveTo>
                <a:lnTo>
                  <a:pt x="134193" y="1975493"/>
                </a:lnTo>
                <a:lnTo>
                  <a:pt x="146365" y="1975493"/>
                </a:lnTo>
                <a:lnTo>
                  <a:pt x="147582" y="1953190"/>
                </a:lnTo>
                <a:cubicBezTo>
                  <a:pt x="142713" y="1952199"/>
                  <a:pt x="137033" y="1947738"/>
                  <a:pt x="130541" y="1939808"/>
                </a:cubicBezTo>
                <a:close/>
                <a:moveTo>
                  <a:pt x="1917050" y="1897151"/>
                </a:moveTo>
                <a:lnTo>
                  <a:pt x="1917050" y="1928872"/>
                </a:lnTo>
                <a:lnTo>
                  <a:pt x="1920291" y="1928872"/>
                </a:lnTo>
                <a:lnTo>
                  <a:pt x="1920291" y="1901680"/>
                </a:lnTo>
                <a:close/>
                <a:moveTo>
                  <a:pt x="2006186" y="1710835"/>
                </a:moveTo>
                <a:lnTo>
                  <a:pt x="2006186" y="1721242"/>
                </a:lnTo>
                <a:lnTo>
                  <a:pt x="1997666" y="1721242"/>
                </a:lnTo>
                <a:cubicBezTo>
                  <a:pt x="1998478" y="1713313"/>
                  <a:pt x="2001318" y="1709843"/>
                  <a:pt x="2006186" y="1710835"/>
                </a:cubicBezTo>
                <a:close/>
                <a:moveTo>
                  <a:pt x="2019575" y="1704887"/>
                </a:moveTo>
                <a:cubicBezTo>
                  <a:pt x="2034992" y="1709843"/>
                  <a:pt x="2046353" y="1712322"/>
                  <a:pt x="2053656" y="1712322"/>
                </a:cubicBezTo>
                <a:cubicBezTo>
                  <a:pt x="2053656" y="1720252"/>
                  <a:pt x="2050816" y="1723720"/>
                  <a:pt x="2045136" y="1722729"/>
                </a:cubicBezTo>
                <a:lnTo>
                  <a:pt x="2019575" y="1716782"/>
                </a:lnTo>
                <a:close/>
                <a:moveTo>
                  <a:pt x="1962513" y="354192"/>
                </a:moveTo>
                <a:lnTo>
                  <a:pt x="1961296" y="358968"/>
                </a:lnTo>
                <a:lnTo>
                  <a:pt x="1969816" y="358968"/>
                </a:lnTo>
                <a:lnTo>
                  <a:pt x="1969816" y="354192"/>
                </a:lnTo>
                <a:close/>
                <a:moveTo>
                  <a:pt x="1988074" y="353000"/>
                </a:moveTo>
                <a:lnTo>
                  <a:pt x="1996593" y="353000"/>
                </a:lnTo>
                <a:lnTo>
                  <a:pt x="1995377" y="357775"/>
                </a:lnTo>
                <a:lnTo>
                  <a:pt x="1988074" y="357775"/>
                </a:lnTo>
                <a:close/>
                <a:moveTo>
                  <a:pt x="101679" y="308869"/>
                </a:moveTo>
                <a:lnTo>
                  <a:pt x="101679" y="331164"/>
                </a:lnTo>
                <a:lnTo>
                  <a:pt x="103902" y="334877"/>
                </a:lnTo>
                <a:lnTo>
                  <a:pt x="103902" y="308869"/>
                </a:lnTo>
                <a:close/>
                <a:moveTo>
                  <a:pt x="101124" y="227128"/>
                </a:moveTo>
                <a:lnTo>
                  <a:pt x="103347" y="230841"/>
                </a:lnTo>
                <a:lnTo>
                  <a:pt x="103347" y="253135"/>
                </a:lnTo>
                <a:lnTo>
                  <a:pt x="101124" y="253135"/>
                </a:lnTo>
                <a:close/>
                <a:moveTo>
                  <a:pt x="1801579" y="142759"/>
                </a:moveTo>
                <a:lnTo>
                  <a:pt x="1800484" y="143096"/>
                </a:lnTo>
                <a:lnTo>
                  <a:pt x="1801519" y="144124"/>
                </a:lnTo>
                <a:close/>
                <a:moveTo>
                  <a:pt x="1636986" y="0"/>
                </a:moveTo>
                <a:cubicBezTo>
                  <a:pt x="1652260" y="9491"/>
                  <a:pt x="1663786" y="13868"/>
                  <a:pt x="1671563" y="13133"/>
                </a:cubicBezTo>
                <a:lnTo>
                  <a:pt x="1670764" y="23646"/>
                </a:lnTo>
                <a:lnTo>
                  <a:pt x="1659002" y="23268"/>
                </a:lnTo>
                <a:lnTo>
                  <a:pt x="1658109" y="32301"/>
                </a:lnTo>
                <a:lnTo>
                  <a:pt x="1663942" y="31749"/>
                </a:lnTo>
                <a:cubicBezTo>
                  <a:pt x="1668866" y="32277"/>
                  <a:pt x="1675123" y="30690"/>
                  <a:pt x="1682713" y="26989"/>
                </a:cubicBezTo>
                <a:cubicBezTo>
                  <a:pt x="1732612" y="27237"/>
                  <a:pt x="1756854" y="39358"/>
                  <a:pt x="1755443" y="63352"/>
                </a:cubicBezTo>
                <a:lnTo>
                  <a:pt x="1761276" y="62800"/>
                </a:lnTo>
                <a:cubicBezTo>
                  <a:pt x="1782602" y="59787"/>
                  <a:pt x="1800102" y="58131"/>
                  <a:pt x="1813777" y="57829"/>
                </a:cubicBezTo>
                <a:lnTo>
                  <a:pt x="1814059" y="62278"/>
                </a:lnTo>
                <a:lnTo>
                  <a:pt x="1825538" y="58208"/>
                </a:lnTo>
                <a:lnTo>
                  <a:pt x="1837205" y="57103"/>
                </a:lnTo>
                <a:lnTo>
                  <a:pt x="1836405" y="67619"/>
                </a:lnTo>
                <a:cubicBezTo>
                  <a:pt x="1826619" y="67551"/>
                  <a:pt x="1802957" y="72275"/>
                  <a:pt x="1765414" y="81795"/>
                </a:cubicBezTo>
                <a:lnTo>
                  <a:pt x="1765696" y="86242"/>
                </a:lnTo>
                <a:lnTo>
                  <a:pt x="1777364" y="85137"/>
                </a:lnTo>
                <a:cubicBezTo>
                  <a:pt x="1803615" y="82653"/>
                  <a:pt x="1825036" y="81121"/>
                  <a:pt x="1841626" y="80545"/>
                </a:cubicBezTo>
                <a:lnTo>
                  <a:pt x="1846565" y="89025"/>
                </a:lnTo>
                <a:cubicBezTo>
                  <a:pt x="1842676" y="89394"/>
                  <a:pt x="1840825" y="91060"/>
                  <a:pt x="1841014" y="94025"/>
                </a:cubicBezTo>
                <a:cubicBezTo>
                  <a:pt x="1879120" y="93400"/>
                  <a:pt x="1897906" y="96593"/>
                  <a:pt x="1897372" y="103604"/>
                </a:cubicBezTo>
                <a:cubicBezTo>
                  <a:pt x="1882067" y="109029"/>
                  <a:pt x="1868550" y="111800"/>
                  <a:pt x="1856820" y="111916"/>
                </a:cubicBezTo>
                <a:lnTo>
                  <a:pt x="1855644" y="116500"/>
                </a:lnTo>
                <a:lnTo>
                  <a:pt x="1860678" y="126464"/>
                </a:lnTo>
                <a:cubicBezTo>
                  <a:pt x="1859447" y="126332"/>
                  <a:pt x="1855913" y="127008"/>
                  <a:pt x="1850078" y="128493"/>
                </a:cubicBezTo>
                <a:lnTo>
                  <a:pt x="1825978" y="135282"/>
                </a:lnTo>
                <a:lnTo>
                  <a:pt x="1853667" y="179580"/>
                </a:lnTo>
                <a:lnTo>
                  <a:pt x="1860271" y="176342"/>
                </a:lnTo>
                <a:cubicBezTo>
                  <a:pt x="1860271" y="179525"/>
                  <a:pt x="1861488" y="181116"/>
                  <a:pt x="1863923" y="181116"/>
                </a:cubicBezTo>
                <a:cubicBezTo>
                  <a:pt x="1866357" y="150081"/>
                  <a:pt x="1870415" y="134962"/>
                  <a:pt x="1876095" y="135759"/>
                </a:cubicBezTo>
                <a:cubicBezTo>
                  <a:pt x="1879340" y="148491"/>
                  <a:pt x="1880558" y="159631"/>
                  <a:pt x="1879746" y="169180"/>
                </a:cubicBezTo>
                <a:lnTo>
                  <a:pt x="1883397" y="170374"/>
                </a:lnTo>
                <a:lnTo>
                  <a:pt x="1891918" y="166792"/>
                </a:lnTo>
                <a:cubicBezTo>
                  <a:pt x="1891106" y="170771"/>
                  <a:pt x="1898004" y="205386"/>
                  <a:pt x="1912609" y="270639"/>
                </a:cubicBezTo>
                <a:lnTo>
                  <a:pt x="1916261" y="270639"/>
                </a:lnTo>
                <a:lnTo>
                  <a:pt x="1916261" y="237218"/>
                </a:lnTo>
                <a:lnTo>
                  <a:pt x="1918695" y="199020"/>
                </a:lnTo>
                <a:lnTo>
                  <a:pt x="1925998" y="200214"/>
                </a:lnTo>
                <a:cubicBezTo>
                  <a:pt x="1925187" y="214538"/>
                  <a:pt x="1929650" y="237614"/>
                  <a:pt x="1939387" y="269445"/>
                </a:cubicBezTo>
                <a:cubicBezTo>
                  <a:pt x="1936141" y="275016"/>
                  <a:pt x="1934518" y="279392"/>
                  <a:pt x="1934518" y="282574"/>
                </a:cubicBezTo>
                <a:cubicBezTo>
                  <a:pt x="1938576" y="283371"/>
                  <a:pt x="1942227" y="296899"/>
                  <a:pt x="1945472" y="323158"/>
                </a:cubicBezTo>
                <a:cubicBezTo>
                  <a:pt x="1951152" y="319976"/>
                  <a:pt x="1955210" y="318782"/>
                  <a:pt x="1957644" y="319578"/>
                </a:cubicBezTo>
                <a:cubicBezTo>
                  <a:pt x="1959267" y="325148"/>
                  <a:pt x="1960079" y="331515"/>
                  <a:pt x="1960079" y="338676"/>
                </a:cubicBezTo>
                <a:lnTo>
                  <a:pt x="1967381" y="339870"/>
                </a:lnTo>
                <a:cubicBezTo>
                  <a:pt x="1968193" y="327137"/>
                  <a:pt x="1971033" y="321168"/>
                  <a:pt x="1975902" y="321965"/>
                </a:cubicBezTo>
                <a:cubicBezTo>
                  <a:pt x="1981582" y="374485"/>
                  <a:pt x="1990507" y="404325"/>
                  <a:pt x="2002679" y="411487"/>
                </a:cubicBezTo>
                <a:cubicBezTo>
                  <a:pt x="2003491" y="432973"/>
                  <a:pt x="2007953" y="452868"/>
                  <a:pt x="2016068" y="471169"/>
                </a:cubicBezTo>
                <a:lnTo>
                  <a:pt x="2009982" y="495042"/>
                </a:lnTo>
                <a:cubicBezTo>
                  <a:pt x="2015662" y="495838"/>
                  <a:pt x="2018908" y="520109"/>
                  <a:pt x="2019719" y="567854"/>
                </a:cubicBezTo>
                <a:lnTo>
                  <a:pt x="2030674" y="660957"/>
                </a:lnTo>
                <a:lnTo>
                  <a:pt x="2025805" y="669313"/>
                </a:lnTo>
                <a:cubicBezTo>
                  <a:pt x="2029052" y="776739"/>
                  <a:pt x="2030268" y="910029"/>
                  <a:pt x="2029456" y="1069181"/>
                </a:cubicBezTo>
                <a:cubicBezTo>
                  <a:pt x="2031891" y="1069181"/>
                  <a:pt x="2033108" y="1070772"/>
                  <a:pt x="2033108" y="1073956"/>
                </a:cubicBezTo>
                <a:cubicBezTo>
                  <a:pt x="2032297" y="1077138"/>
                  <a:pt x="2030674" y="1081912"/>
                  <a:pt x="2028240" y="1088278"/>
                </a:cubicBezTo>
                <a:cubicBezTo>
                  <a:pt x="2025805" y="1173425"/>
                  <a:pt x="2026211" y="1227934"/>
                  <a:pt x="2029456" y="1251807"/>
                </a:cubicBezTo>
                <a:lnTo>
                  <a:pt x="2024588" y="1260162"/>
                </a:lnTo>
                <a:lnTo>
                  <a:pt x="2025805" y="1284034"/>
                </a:lnTo>
                <a:cubicBezTo>
                  <a:pt x="2025805" y="1287217"/>
                  <a:pt x="2024588" y="1288809"/>
                  <a:pt x="2022154" y="1288809"/>
                </a:cubicBezTo>
                <a:cubicBezTo>
                  <a:pt x="2023776" y="1302337"/>
                  <a:pt x="2024182" y="1340932"/>
                  <a:pt x="2023371" y="1404591"/>
                </a:cubicBezTo>
                <a:lnTo>
                  <a:pt x="2020058" y="1416777"/>
                </a:lnTo>
                <a:lnTo>
                  <a:pt x="2023988" y="1416777"/>
                </a:lnTo>
                <a:lnTo>
                  <a:pt x="2023988" y="1423393"/>
                </a:lnTo>
                <a:lnTo>
                  <a:pt x="2025805" y="1423690"/>
                </a:lnTo>
                <a:lnTo>
                  <a:pt x="2025405" y="1428391"/>
                </a:lnTo>
                <a:lnTo>
                  <a:pt x="2030469" y="1421309"/>
                </a:lnTo>
                <a:lnTo>
                  <a:pt x="2036951" y="1421309"/>
                </a:lnTo>
                <a:lnTo>
                  <a:pt x="2036140" y="1453033"/>
                </a:lnTo>
                <a:cubicBezTo>
                  <a:pt x="2033440" y="1451522"/>
                  <a:pt x="2028781" y="1452655"/>
                  <a:pt x="2022165" y="1456431"/>
                </a:cubicBezTo>
                <a:lnTo>
                  <a:pt x="2013760" y="1462725"/>
                </a:lnTo>
                <a:lnTo>
                  <a:pt x="2008081" y="1475687"/>
                </a:lnTo>
                <a:lnTo>
                  <a:pt x="1998050" y="1489287"/>
                </a:lnTo>
                <a:lnTo>
                  <a:pt x="2002925" y="1489287"/>
                </a:lnTo>
                <a:cubicBezTo>
                  <a:pt x="2017507" y="1489287"/>
                  <a:pt x="2029390" y="1490798"/>
                  <a:pt x="2038571" y="1493820"/>
                </a:cubicBezTo>
                <a:lnTo>
                  <a:pt x="2041001" y="1521008"/>
                </a:lnTo>
                <a:cubicBezTo>
                  <a:pt x="2038841" y="1521008"/>
                  <a:pt x="2037760" y="1525541"/>
                  <a:pt x="2037760" y="1534606"/>
                </a:cubicBezTo>
                <a:cubicBezTo>
                  <a:pt x="2058824" y="1543667"/>
                  <a:pt x="2069086" y="1558776"/>
                  <a:pt x="2068546" y="1579924"/>
                </a:cubicBezTo>
                <a:cubicBezTo>
                  <a:pt x="2059904" y="1592008"/>
                  <a:pt x="2052342" y="1596540"/>
                  <a:pt x="2045861" y="1593519"/>
                </a:cubicBezTo>
                <a:lnTo>
                  <a:pt x="2045052" y="1607112"/>
                </a:lnTo>
                <a:lnTo>
                  <a:pt x="2047483" y="1638837"/>
                </a:lnTo>
                <a:cubicBezTo>
                  <a:pt x="2046132" y="1637326"/>
                  <a:pt x="2039584" y="1642991"/>
                  <a:pt x="2027836" y="1655831"/>
                </a:cubicBezTo>
                <a:lnTo>
                  <a:pt x="2026542" y="1657313"/>
                </a:lnTo>
                <a:lnTo>
                  <a:pt x="2027151" y="1658799"/>
                </a:lnTo>
                <a:cubicBezTo>
                  <a:pt x="2023906" y="1658799"/>
                  <a:pt x="2022283" y="1660286"/>
                  <a:pt x="2022283" y="1663261"/>
                </a:cubicBezTo>
                <a:cubicBezTo>
                  <a:pt x="2053929" y="1666234"/>
                  <a:pt x="2069346" y="1671191"/>
                  <a:pt x="2068535" y="1678129"/>
                </a:cubicBezTo>
                <a:cubicBezTo>
                  <a:pt x="2055551" y="1682094"/>
                  <a:pt x="2044191" y="1683581"/>
                  <a:pt x="2034454" y="1682589"/>
                </a:cubicBezTo>
                <a:lnTo>
                  <a:pt x="2033237" y="1687049"/>
                </a:lnTo>
                <a:lnTo>
                  <a:pt x="2036889" y="1697458"/>
                </a:lnTo>
                <a:cubicBezTo>
                  <a:pt x="2035367" y="1697085"/>
                  <a:pt x="2029452" y="1698039"/>
                  <a:pt x="2019144" y="1700315"/>
                </a:cubicBezTo>
                <a:lnTo>
                  <a:pt x="1982442" y="1709304"/>
                </a:lnTo>
                <a:lnTo>
                  <a:pt x="1977000" y="1715877"/>
                </a:lnTo>
                <a:lnTo>
                  <a:pt x="1977000" y="1728105"/>
                </a:lnTo>
                <a:lnTo>
                  <a:pt x="1994943" y="1729475"/>
                </a:lnTo>
                <a:lnTo>
                  <a:pt x="1999684" y="1729475"/>
                </a:lnTo>
                <a:lnTo>
                  <a:pt x="2001008" y="1729937"/>
                </a:lnTo>
                <a:lnTo>
                  <a:pt x="2004026" y="1730168"/>
                </a:lnTo>
                <a:lnTo>
                  <a:pt x="2003918" y="1730955"/>
                </a:lnTo>
                <a:lnTo>
                  <a:pt x="2025609" y="1738536"/>
                </a:lnTo>
                <a:lnTo>
                  <a:pt x="2024799" y="1765728"/>
                </a:lnTo>
                <a:lnTo>
                  <a:pt x="2022471" y="1766974"/>
                </a:lnTo>
                <a:lnTo>
                  <a:pt x="2025661" y="1774769"/>
                </a:lnTo>
                <a:lnTo>
                  <a:pt x="2017142" y="1779229"/>
                </a:lnTo>
                <a:lnTo>
                  <a:pt x="2003430" y="1779229"/>
                </a:lnTo>
                <a:lnTo>
                  <a:pt x="1977810" y="1815576"/>
                </a:lnTo>
                <a:cubicBezTo>
                  <a:pt x="1974030" y="1803492"/>
                  <a:pt x="1971060" y="1797449"/>
                  <a:pt x="1968899" y="1797449"/>
                </a:cubicBezTo>
                <a:cubicBezTo>
                  <a:pt x="1968359" y="1812557"/>
                  <a:pt x="1959177" y="1826152"/>
                  <a:pt x="1941355" y="1838234"/>
                </a:cubicBezTo>
                <a:cubicBezTo>
                  <a:pt x="1943514" y="1859383"/>
                  <a:pt x="1944325" y="1874492"/>
                  <a:pt x="1943785" y="1883554"/>
                </a:cubicBezTo>
                <a:cubicBezTo>
                  <a:pt x="1940004" y="1889597"/>
                  <a:pt x="1935683" y="1892619"/>
                  <a:pt x="1930823" y="1892619"/>
                </a:cubicBezTo>
                <a:lnTo>
                  <a:pt x="1930012" y="1919807"/>
                </a:lnTo>
                <a:cubicBezTo>
                  <a:pt x="1938654" y="1922829"/>
                  <a:pt x="1942704" y="1933405"/>
                  <a:pt x="1942164" y="1951532"/>
                </a:cubicBezTo>
                <a:cubicBezTo>
                  <a:pt x="1906518" y="1972679"/>
                  <a:pt x="1886265" y="2005911"/>
                  <a:pt x="1881405" y="2051230"/>
                </a:cubicBezTo>
                <a:cubicBezTo>
                  <a:pt x="1866822" y="2054252"/>
                  <a:pt x="1853320" y="2070867"/>
                  <a:pt x="1840898" y="2101081"/>
                </a:cubicBezTo>
                <a:lnTo>
                  <a:pt x="1824695" y="2078422"/>
                </a:lnTo>
                <a:cubicBezTo>
                  <a:pt x="1824155" y="2099570"/>
                  <a:pt x="1807682" y="2111654"/>
                  <a:pt x="1775277" y="2114676"/>
                </a:cubicBezTo>
                <a:lnTo>
                  <a:pt x="1712086" y="2155462"/>
                </a:lnTo>
                <a:lnTo>
                  <a:pt x="1706415" y="2137334"/>
                </a:lnTo>
                <a:lnTo>
                  <a:pt x="1633735" y="2144727"/>
                </a:lnTo>
                <a:lnTo>
                  <a:pt x="1633735" y="2155400"/>
                </a:lnTo>
                <a:cubicBezTo>
                  <a:pt x="1628055" y="2155400"/>
                  <a:pt x="1625215" y="2158870"/>
                  <a:pt x="1625215" y="2165808"/>
                </a:cubicBezTo>
                <a:lnTo>
                  <a:pt x="1615478" y="2165808"/>
                </a:lnTo>
                <a:lnTo>
                  <a:pt x="1616695" y="2153914"/>
                </a:lnTo>
                <a:lnTo>
                  <a:pt x="1623351" y="2145783"/>
                </a:lnTo>
                <a:lnTo>
                  <a:pt x="1598029" y="2148358"/>
                </a:lnTo>
                <a:lnTo>
                  <a:pt x="1606958" y="2165808"/>
                </a:lnTo>
                <a:cubicBezTo>
                  <a:pt x="1589106" y="2176711"/>
                  <a:pt x="1577746" y="2182163"/>
                  <a:pt x="1572877" y="2182163"/>
                </a:cubicBezTo>
                <a:lnTo>
                  <a:pt x="1555837" y="2168781"/>
                </a:lnTo>
                <a:lnTo>
                  <a:pt x="1555837" y="2180677"/>
                </a:lnTo>
                <a:lnTo>
                  <a:pt x="1533928" y="2174730"/>
                </a:lnTo>
                <a:lnTo>
                  <a:pt x="1525408" y="2173242"/>
                </a:lnTo>
                <a:lnTo>
                  <a:pt x="1525408" y="2185137"/>
                </a:lnTo>
                <a:lnTo>
                  <a:pt x="1520539" y="2185137"/>
                </a:lnTo>
                <a:lnTo>
                  <a:pt x="1508368" y="2173242"/>
                </a:lnTo>
                <a:cubicBezTo>
                  <a:pt x="1505933" y="2173242"/>
                  <a:pt x="1504310" y="2175224"/>
                  <a:pt x="1503499" y="2179190"/>
                </a:cubicBezTo>
                <a:lnTo>
                  <a:pt x="1494979" y="2173242"/>
                </a:lnTo>
                <a:lnTo>
                  <a:pt x="1482807" y="2171755"/>
                </a:lnTo>
                <a:cubicBezTo>
                  <a:pt x="1479562" y="2171755"/>
                  <a:pt x="1477939" y="2173738"/>
                  <a:pt x="1477939" y="2177703"/>
                </a:cubicBezTo>
                <a:lnTo>
                  <a:pt x="1469418" y="2171755"/>
                </a:lnTo>
                <a:cubicBezTo>
                  <a:pt x="1454001" y="2174730"/>
                  <a:pt x="1441018" y="2176215"/>
                  <a:pt x="1430469" y="2176215"/>
                </a:cubicBezTo>
                <a:cubicBezTo>
                  <a:pt x="1431281" y="2168285"/>
                  <a:pt x="1428847" y="2164321"/>
                  <a:pt x="1423167" y="2164321"/>
                </a:cubicBezTo>
                <a:lnTo>
                  <a:pt x="1418298" y="2174730"/>
                </a:lnTo>
                <a:lnTo>
                  <a:pt x="1421950" y="2186624"/>
                </a:lnTo>
                <a:lnTo>
                  <a:pt x="1413429" y="2192571"/>
                </a:lnTo>
                <a:lnTo>
                  <a:pt x="1408560" y="2192571"/>
                </a:lnTo>
                <a:lnTo>
                  <a:pt x="1392737" y="2174730"/>
                </a:lnTo>
                <a:lnTo>
                  <a:pt x="1387869" y="2174730"/>
                </a:lnTo>
                <a:cubicBezTo>
                  <a:pt x="1387869" y="2189597"/>
                  <a:pt x="1376103" y="2196536"/>
                  <a:pt x="1352571" y="2195545"/>
                </a:cubicBezTo>
                <a:cubicBezTo>
                  <a:pt x="1353383" y="2187615"/>
                  <a:pt x="1350948" y="2183650"/>
                  <a:pt x="1345268" y="2183650"/>
                </a:cubicBezTo>
                <a:lnTo>
                  <a:pt x="1340399" y="2183650"/>
                </a:lnTo>
                <a:lnTo>
                  <a:pt x="1327011" y="2195545"/>
                </a:lnTo>
                <a:cubicBezTo>
                  <a:pt x="1322953" y="2194554"/>
                  <a:pt x="1318896" y="2188607"/>
                  <a:pt x="1314839" y="2177703"/>
                </a:cubicBezTo>
                <a:lnTo>
                  <a:pt x="1253982" y="2197031"/>
                </a:lnTo>
                <a:cubicBezTo>
                  <a:pt x="1242621" y="2195050"/>
                  <a:pt x="1236941" y="2189101"/>
                  <a:pt x="1236941" y="2179190"/>
                </a:cubicBezTo>
                <a:lnTo>
                  <a:pt x="1224770" y="2191084"/>
                </a:lnTo>
                <a:cubicBezTo>
                  <a:pt x="1221523" y="2191084"/>
                  <a:pt x="1219901" y="2189101"/>
                  <a:pt x="1219901" y="2185137"/>
                </a:cubicBezTo>
                <a:cubicBezTo>
                  <a:pt x="1205295" y="2192075"/>
                  <a:pt x="1195152" y="2195545"/>
                  <a:pt x="1189472" y="2195545"/>
                </a:cubicBezTo>
                <a:cubicBezTo>
                  <a:pt x="1189472" y="2189597"/>
                  <a:pt x="1185415" y="2183650"/>
                  <a:pt x="1177300" y="2177703"/>
                </a:cubicBezTo>
                <a:cubicBezTo>
                  <a:pt x="1177300" y="2187615"/>
                  <a:pt x="1158636" y="2192571"/>
                  <a:pt x="1121311" y="2192571"/>
                </a:cubicBezTo>
                <a:lnTo>
                  <a:pt x="1121311" y="2186624"/>
                </a:lnTo>
                <a:lnTo>
                  <a:pt x="1112791" y="2192571"/>
                </a:lnTo>
                <a:cubicBezTo>
                  <a:pt x="1109545" y="2192571"/>
                  <a:pt x="1107921" y="2190588"/>
                  <a:pt x="1107921" y="2186624"/>
                </a:cubicBezTo>
                <a:lnTo>
                  <a:pt x="1099402" y="2191084"/>
                </a:lnTo>
                <a:lnTo>
                  <a:pt x="1043413" y="2189597"/>
                </a:lnTo>
                <a:cubicBezTo>
                  <a:pt x="1040978" y="2189597"/>
                  <a:pt x="1039760" y="2187615"/>
                  <a:pt x="1039760" y="2183650"/>
                </a:cubicBezTo>
                <a:lnTo>
                  <a:pt x="1031241" y="2188111"/>
                </a:lnTo>
                <a:lnTo>
                  <a:pt x="961862" y="2186624"/>
                </a:lnTo>
                <a:cubicBezTo>
                  <a:pt x="937520" y="2185633"/>
                  <a:pt x="911959" y="2186128"/>
                  <a:pt x="885182" y="2188111"/>
                </a:cubicBezTo>
                <a:lnTo>
                  <a:pt x="863273" y="2182163"/>
                </a:lnTo>
                <a:cubicBezTo>
                  <a:pt x="843798" y="2185137"/>
                  <a:pt x="827975" y="2186624"/>
                  <a:pt x="815803" y="2186624"/>
                </a:cubicBezTo>
                <a:lnTo>
                  <a:pt x="807284" y="2180677"/>
                </a:lnTo>
                <a:cubicBezTo>
                  <a:pt x="801603" y="2183650"/>
                  <a:pt x="797546" y="2185137"/>
                  <a:pt x="795112" y="2185137"/>
                </a:cubicBezTo>
                <a:cubicBezTo>
                  <a:pt x="791865" y="2185137"/>
                  <a:pt x="790243" y="2183154"/>
                  <a:pt x="790243" y="2179190"/>
                </a:cubicBezTo>
                <a:lnTo>
                  <a:pt x="768334" y="2183650"/>
                </a:lnTo>
                <a:lnTo>
                  <a:pt x="686784" y="2180677"/>
                </a:lnTo>
                <a:cubicBezTo>
                  <a:pt x="684350" y="2180677"/>
                  <a:pt x="683133" y="2178694"/>
                  <a:pt x="683133" y="2174730"/>
                </a:cubicBezTo>
                <a:lnTo>
                  <a:pt x="674613" y="2180677"/>
                </a:lnTo>
                <a:lnTo>
                  <a:pt x="644183" y="2179190"/>
                </a:lnTo>
                <a:lnTo>
                  <a:pt x="635663" y="2173242"/>
                </a:lnTo>
                <a:lnTo>
                  <a:pt x="630795" y="2185137"/>
                </a:lnTo>
                <a:cubicBezTo>
                  <a:pt x="628360" y="2184145"/>
                  <a:pt x="624303" y="2181668"/>
                  <a:pt x="618623" y="2177703"/>
                </a:cubicBezTo>
                <a:cubicBezTo>
                  <a:pt x="566691" y="2179685"/>
                  <a:pt x="539508" y="2182658"/>
                  <a:pt x="537073" y="2186624"/>
                </a:cubicBezTo>
                <a:cubicBezTo>
                  <a:pt x="533828" y="2186624"/>
                  <a:pt x="532204" y="2184641"/>
                  <a:pt x="532204" y="2180677"/>
                </a:cubicBezTo>
                <a:lnTo>
                  <a:pt x="501776" y="2185137"/>
                </a:lnTo>
                <a:cubicBezTo>
                  <a:pt x="492850" y="2185137"/>
                  <a:pt x="485952" y="2183154"/>
                  <a:pt x="481084" y="2179190"/>
                </a:cubicBezTo>
                <a:lnTo>
                  <a:pt x="455524" y="2183650"/>
                </a:lnTo>
                <a:lnTo>
                  <a:pt x="425094" y="2182163"/>
                </a:lnTo>
                <a:lnTo>
                  <a:pt x="399534" y="2174730"/>
                </a:lnTo>
                <a:cubicBezTo>
                  <a:pt x="394666" y="2178694"/>
                  <a:pt x="388986" y="2180677"/>
                  <a:pt x="382494" y="2180677"/>
                </a:cubicBezTo>
                <a:cubicBezTo>
                  <a:pt x="365454" y="2171755"/>
                  <a:pt x="356933" y="2163825"/>
                  <a:pt x="356933" y="2156887"/>
                </a:cubicBezTo>
                <a:cubicBezTo>
                  <a:pt x="351253" y="2159861"/>
                  <a:pt x="328127" y="2160852"/>
                  <a:pt x="287556" y="2159861"/>
                </a:cubicBezTo>
                <a:cubicBezTo>
                  <a:pt x="288366" y="2151931"/>
                  <a:pt x="283092" y="2144001"/>
                  <a:pt x="271732" y="2136071"/>
                </a:cubicBezTo>
                <a:lnTo>
                  <a:pt x="271732" y="2124177"/>
                </a:lnTo>
                <a:lnTo>
                  <a:pt x="268081" y="2124177"/>
                </a:lnTo>
                <a:cubicBezTo>
                  <a:pt x="264835" y="2124177"/>
                  <a:pt x="263212" y="2126159"/>
                  <a:pt x="263212" y="2130124"/>
                </a:cubicBezTo>
                <a:cubicBezTo>
                  <a:pt x="258344" y="2126159"/>
                  <a:pt x="245360" y="2121698"/>
                  <a:pt x="224263" y="2116742"/>
                </a:cubicBezTo>
                <a:cubicBezTo>
                  <a:pt x="208845" y="2119716"/>
                  <a:pt x="197485" y="2121202"/>
                  <a:pt x="190183" y="2121202"/>
                </a:cubicBezTo>
                <a:lnTo>
                  <a:pt x="173142" y="2109308"/>
                </a:lnTo>
                <a:cubicBezTo>
                  <a:pt x="167462" y="2112282"/>
                  <a:pt x="163000" y="2113769"/>
                  <a:pt x="159753" y="2113769"/>
                </a:cubicBezTo>
                <a:lnTo>
                  <a:pt x="147582" y="2085519"/>
                </a:lnTo>
                <a:lnTo>
                  <a:pt x="148799" y="2073623"/>
                </a:lnTo>
                <a:lnTo>
                  <a:pt x="160971" y="2073623"/>
                </a:lnTo>
                <a:lnTo>
                  <a:pt x="157320" y="2061729"/>
                </a:lnTo>
                <a:lnTo>
                  <a:pt x="157320" y="2055782"/>
                </a:lnTo>
                <a:lnTo>
                  <a:pt x="165839" y="2057269"/>
                </a:lnTo>
                <a:lnTo>
                  <a:pt x="165839" y="2045373"/>
                </a:lnTo>
                <a:lnTo>
                  <a:pt x="157320" y="2045373"/>
                </a:lnTo>
                <a:cubicBezTo>
                  <a:pt x="157320" y="2052312"/>
                  <a:pt x="156102" y="2055782"/>
                  <a:pt x="153667" y="2055782"/>
                </a:cubicBezTo>
                <a:cubicBezTo>
                  <a:pt x="143930" y="2047852"/>
                  <a:pt x="136627" y="2043887"/>
                  <a:pt x="131759" y="2043887"/>
                </a:cubicBezTo>
                <a:cubicBezTo>
                  <a:pt x="126079" y="2047852"/>
                  <a:pt x="122022" y="2049835"/>
                  <a:pt x="119587" y="2049835"/>
                </a:cubicBezTo>
                <a:cubicBezTo>
                  <a:pt x="108227" y="2024062"/>
                  <a:pt x="102952" y="2004237"/>
                  <a:pt x="103764" y="1990360"/>
                </a:cubicBezTo>
                <a:lnTo>
                  <a:pt x="103764" y="1985900"/>
                </a:lnTo>
                <a:lnTo>
                  <a:pt x="129325" y="1979953"/>
                </a:lnTo>
                <a:lnTo>
                  <a:pt x="129325" y="1975493"/>
                </a:lnTo>
                <a:cubicBezTo>
                  <a:pt x="122833" y="1955667"/>
                  <a:pt x="117559" y="1945756"/>
                  <a:pt x="113501" y="1945756"/>
                </a:cubicBezTo>
                <a:cubicBezTo>
                  <a:pt x="105387" y="1952694"/>
                  <a:pt x="86724" y="1957650"/>
                  <a:pt x="57512" y="1960624"/>
                </a:cubicBezTo>
                <a:cubicBezTo>
                  <a:pt x="57512" y="1956659"/>
                  <a:pt x="55890" y="1954677"/>
                  <a:pt x="52643" y="1954677"/>
                </a:cubicBezTo>
                <a:lnTo>
                  <a:pt x="47775" y="1966571"/>
                </a:lnTo>
                <a:cubicBezTo>
                  <a:pt x="43718" y="1965580"/>
                  <a:pt x="32763" y="1951703"/>
                  <a:pt x="14912" y="1924940"/>
                </a:cubicBezTo>
                <a:cubicBezTo>
                  <a:pt x="15114" y="1916514"/>
                  <a:pt x="19780" y="1908554"/>
                  <a:pt x="28909" y="1901058"/>
                </a:cubicBezTo>
                <a:lnTo>
                  <a:pt x="42860" y="1893840"/>
                </a:lnTo>
                <a:lnTo>
                  <a:pt x="32203" y="1884424"/>
                </a:lnTo>
                <a:cubicBezTo>
                  <a:pt x="18611" y="1867821"/>
                  <a:pt x="13033" y="1849112"/>
                  <a:pt x="15466" y="1828296"/>
                </a:cubicBezTo>
                <a:cubicBezTo>
                  <a:pt x="19524" y="1822349"/>
                  <a:pt x="21552" y="1817888"/>
                  <a:pt x="21552" y="1814915"/>
                </a:cubicBezTo>
                <a:lnTo>
                  <a:pt x="20335" y="1782203"/>
                </a:lnTo>
                <a:lnTo>
                  <a:pt x="25204" y="1783690"/>
                </a:lnTo>
                <a:cubicBezTo>
                  <a:pt x="21146" y="1766840"/>
                  <a:pt x="19118" y="1755936"/>
                  <a:pt x="19118" y="1750980"/>
                </a:cubicBezTo>
                <a:cubicBezTo>
                  <a:pt x="23987" y="1750980"/>
                  <a:pt x="29667" y="1746520"/>
                  <a:pt x="36159" y="1737599"/>
                </a:cubicBezTo>
                <a:cubicBezTo>
                  <a:pt x="34536" y="1720747"/>
                  <a:pt x="34130" y="1708853"/>
                  <a:pt x="34941" y="1701914"/>
                </a:cubicBezTo>
                <a:lnTo>
                  <a:pt x="37912" y="1701914"/>
                </a:lnTo>
                <a:lnTo>
                  <a:pt x="17293" y="1646385"/>
                </a:lnTo>
                <a:cubicBezTo>
                  <a:pt x="3701" y="1595781"/>
                  <a:pt x="-1877" y="1538756"/>
                  <a:pt x="557" y="1475310"/>
                </a:cubicBezTo>
                <a:cubicBezTo>
                  <a:pt x="4615" y="1457183"/>
                  <a:pt x="6643" y="1443585"/>
                  <a:pt x="6643" y="1434524"/>
                </a:cubicBezTo>
                <a:lnTo>
                  <a:pt x="5425" y="1334822"/>
                </a:lnTo>
                <a:lnTo>
                  <a:pt x="10295" y="1339354"/>
                </a:lnTo>
                <a:cubicBezTo>
                  <a:pt x="6237" y="1287995"/>
                  <a:pt x="4209" y="1254761"/>
                  <a:pt x="4209" y="1239655"/>
                </a:cubicBezTo>
                <a:cubicBezTo>
                  <a:pt x="9078" y="1239655"/>
                  <a:pt x="14758" y="1226061"/>
                  <a:pt x="21249" y="1198870"/>
                </a:cubicBezTo>
                <a:cubicBezTo>
                  <a:pt x="19626" y="1147507"/>
                  <a:pt x="19220" y="1111254"/>
                  <a:pt x="20032" y="1090106"/>
                </a:cubicBezTo>
                <a:lnTo>
                  <a:pt x="24901" y="1090106"/>
                </a:lnTo>
                <a:cubicBezTo>
                  <a:pt x="22466" y="1071979"/>
                  <a:pt x="21249" y="1058384"/>
                  <a:pt x="21249" y="1049319"/>
                </a:cubicBezTo>
                <a:lnTo>
                  <a:pt x="28552" y="994940"/>
                </a:lnTo>
                <a:cubicBezTo>
                  <a:pt x="28552" y="985874"/>
                  <a:pt x="26929" y="979830"/>
                  <a:pt x="23683" y="976809"/>
                </a:cubicBezTo>
                <a:cubicBezTo>
                  <a:pt x="34232" y="886175"/>
                  <a:pt x="39912" y="822730"/>
                  <a:pt x="40723" y="786476"/>
                </a:cubicBezTo>
                <a:cubicBezTo>
                  <a:pt x="35043" y="786476"/>
                  <a:pt x="32204" y="775900"/>
                  <a:pt x="32204" y="754753"/>
                </a:cubicBezTo>
                <a:cubicBezTo>
                  <a:pt x="33015" y="736625"/>
                  <a:pt x="38290" y="729071"/>
                  <a:pt x="48027" y="732093"/>
                </a:cubicBezTo>
                <a:lnTo>
                  <a:pt x="53196" y="733697"/>
                </a:lnTo>
                <a:lnTo>
                  <a:pt x="52791" y="728732"/>
                </a:lnTo>
                <a:lnTo>
                  <a:pt x="50569" y="728732"/>
                </a:lnTo>
                <a:cubicBezTo>
                  <a:pt x="42421" y="731206"/>
                  <a:pt x="35754" y="731206"/>
                  <a:pt x="30569" y="728732"/>
                </a:cubicBezTo>
                <a:lnTo>
                  <a:pt x="30569" y="717582"/>
                </a:lnTo>
                <a:lnTo>
                  <a:pt x="26125" y="725015"/>
                </a:lnTo>
                <a:lnTo>
                  <a:pt x="21681" y="725015"/>
                </a:lnTo>
                <a:lnTo>
                  <a:pt x="22235" y="699004"/>
                </a:lnTo>
                <a:cubicBezTo>
                  <a:pt x="25939" y="701482"/>
                  <a:pt x="35014" y="695291"/>
                  <a:pt x="49458" y="680426"/>
                </a:cubicBezTo>
                <a:lnTo>
                  <a:pt x="49458" y="669280"/>
                </a:lnTo>
                <a:lnTo>
                  <a:pt x="45014" y="669280"/>
                </a:lnTo>
                <a:cubicBezTo>
                  <a:pt x="35014" y="669280"/>
                  <a:pt x="26866" y="668042"/>
                  <a:pt x="20569" y="665565"/>
                </a:cubicBezTo>
                <a:lnTo>
                  <a:pt x="18903" y="643273"/>
                </a:lnTo>
                <a:cubicBezTo>
                  <a:pt x="20384" y="643273"/>
                  <a:pt x="21125" y="639557"/>
                  <a:pt x="21125" y="632124"/>
                </a:cubicBezTo>
                <a:cubicBezTo>
                  <a:pt x="6680" y="624695"/>
                  <a:pt x="-357" y="612307"/>
                  <a:pt x="14" y="594968"/>
                </a:cubicBezTo>
                <a:cubicBezTo>
                  <a:pt x="5940" y="585061"/>
                  <a:pt x="11125" y="581345"/>
                  <a:pt x="15569" y="583822"/>
                </a:cubicBezTo>
                <a:lnTo>
                  <a:pt x="16125" y="572676"/>
                </a:lnTo>
                <a:lnTo>
                  <a:pt x="14458" y="546666"/>
                </a:lnTo>
                <a:cubicBezTo>
                  <a:pt x="16310" y="549144"/>
                  <a:pt x="32421" y="528088"/>
                  <a:pt x="62791" y="483502"/>
                </a:cubicBezTo>
                <a:lnTo>
                  <a:pt x="62791" y="472353"/>
                </a:lnTo>
                <a:lnTo>
                  <a:pt x="47236" y="472353"/>
                </a:lnTo>
                <a:lnTo>
                  <a:pt x="29458" y="464924"/>
                </a:lnTo>
                <a:lnTo>
                  <a:pt x="30014" y="442629"/>
                </a:lnTo>
                <a:cubicBezTo>
                  <a:pt x="36680" y="445108"/>
                  <a:pt x="47421" y="431484"/>
                  <a:pt x="62236" y="401760"/>
                </a:cubicBezTo>
                <a:cubicBezTo>
                  <a:pt x="64829" y="411667"/>
                  <a:pt x="66866" y="416622"/>
                  <a:pt x="68347" y="416622"/>
                </a:cubicBezTo>
                <a:cubicBezTo>
                  <a:pt x="68717" y="404235"/>
                  <a:pt x="75014" y="393089"/>
                  <a:pt x="87235" y="383182"/>
                </a:cubicBezTo>
                <a:cubicBezTo>
                  <a:pt x="85754" y="365842"/>
                  <a:pt x="85199" y="353455"/>
                  <a:pt x="85569" y="346025"/>
                </a:cubicBezTo>
                <a:cubicBezTo>
                  <a:pt x="88162" y="341071"/>
                  <a:pt x="91125" y="338593"/>
                  <a:pt x="94457" y="338593"/>
                </a:cubicBezTo>
                <a:lnTo>
                  <a:pt x="95013" y="316302"/>
                </a:lnTo>
                <a:cubicBezTo>
                  <a:pt x="89087" y="313824"/>
                  <a:pt x="86309" y="305153"/>
                  <a:pt x="86680" y="290291"/>
                </a:cubicBezTo>
                <a:cubicBezTo>
                  <a:pt x="111124" y="272951"/>
                  <a:pt x="125012" y="245706"/>
                  <a:pt x="128346" y="208549"/>
                </a:cubicBezTo>
                <a:cubicBezTo>
                  <a:pt x="138346" y="206071"/>
                  <a:pt x="147605" y="192449"/>
                  <a:pt x="156124" y="167676"/>
                </a:cubicBezTo>
                <a:lnTo>
                  <a:pt x="167235" y="186255"/>
                </a:lnTo>
                <a:cubicBezTo>
                  <a:pt x="167606" y="168915"/>
                  <a:pt x="178901" y="159009"/>
                  <a:pt x="201123" y="156531"/>
                </a:cubicBezTo>
                <a:lnTo>
                  <a:pt x="244456" y="123091"/>
                </a:lnTo>
                <a:lnTo>
                  <a:pt x="245523" y="127166"/>
                </a:lnTo>
                <a:lnTo>
                  <a:pt x="247584" y="115127"/>
                </a:lnTo>
                <a:cubicBezTo>
                  <a:pt x="240778" y="115771"/>
                  <a:pt x="237156" y="112634"/>
                  <a:pt x="236717" y="105716"/>
                </a:cubicBezTo>
                <a:cubicBezTo>
                  <a:pt x="237314" y="99694"/>
                  <a:pt x="243477" y="96625"/>
                  <a:pt x="255206" y="96508"/>
                </a:cubicBezTo>
                <a:lnTo>
                  <a:pt x="272800" y="96335"/>
                </a:lnTo>
                <a:cubicBezTo>
                  <a:pt x="273161" y="94312"/>
                  <a:pt x="278869" y="91784"/>
                  <a:pt x="289925" y="88748"/>
                </a:cubicBezTo>
                <a:lnTo>
                  <a:pt x="329755" y="80149"/>
                </a:lnTo>
                <a:lnTo>
                  <a:pt x="329009" y="75847"/>
                </a:lnTo>
                <a:cubicBezTo>
                  <a:pt x="326834" y="72623"/>
                  <a:pt x="323232" y="70485"/>
                  <a:pt x="318201" y="69436"/>
                </a:cubicBezTo>
                <a:cubicBezTo>
                  <a:pt x="318781" y="61538"/>
                  <a:pt x="325374" y="56788"/>
                  <a:pt x="337978" y="55184"/>
                </a:cubicBezTo>
                <a:lnTo>
                  <a:pt x="336698" y="61016"/>
                </a:lnTo>
                <a:cubicBezTo>
                  <a:pt x="381339" y="55960"/>
                  <a:pt x="406020" y="52199"/>
                  <a:pt x="410742" y="49731"/>
                </a:cubicBezTo>
                <a:lnTo>
                  <a:pt x="411177" y="43807"/>
                </a:lnTo>
                <a:lnTo>
                  <a:pt x="416980" y="45937"/>
                </a:lnTo>
                <a:lnTo>
                  <a:pt x="422456" y="52510"/>
                </a:lnTo>
                <a:cubicBezTo>
                  <a:pt x="423600" y="44673"/>
                  <a:pt x="425861" y="40941"/>
                  <a:pt x="429239" y="41311"/>
                </a:cubicBezTo>
                <a:lnTo>
                  <a:pt x="440517" y="50011"/>
                </a:lnTo>
                <a:lnTo>
                  <a:pt x="468304" y="42610"/>
                </a:lnTo>
                <a:cubicBezTo>
                  <a:pt x="467868" y="48533"/>
                  <a:pt x="471229" y="56864"/>
                  <a:pt x="478385" y="67602"/>
                </a:cubicBezTo>
                <a:cubicBezTo>
                  <a:pt x="479257" y="55754"/>
                  <a:pt x="481663" y="50047"/>
                  <a:pt x="485604" y="50479"/>
                </a:cubicBezTo>
                <a:lnTo>
                  <a:pt x="509141" y="54555"/>
                </a:lnTo>
                <a:lnTo>
                  <a:pt x="515744" y="53142"/>
                </a:lnTo>
                <a:lnTo>
                  <a:pt x="515031" y="52525"/>
                </a:lnTo>
                <a:lnTo>
                  <a:pt x="526511" y="48455"/>
                </a:lnTo>
                <a:lnTo>
                  <a:pt x="526660" y="50807"/>
                </a:lnTo>
                <a:lnTo>
                  <a:pt x="536819" y="48633"/>
                </a:lnTo>
                <a:lnTo>
                  <a:pt x="540267" y="57663"/>
                </a:lnTo>
                <a:lnTo>
                  <a:pt x="567472" y="55750"/>
                </a:lnTo>
                <a:lnTo>
                  <a:pt x="569646" y="53727"/>
                </a:lnTo>
                <a:lnTo>
                  <a:pt x="572065" y="55426"/>
                </a:lnTo>
                <a:lnTo>
                  <a:pt x="593469" y="53920"/>
                </a:lnTo>
                <a:lnTo>
                  <a:pt x="593619" y="51879"/>
                </a:lnTo>
                <a:lnTo>
                  <a:pt x="596998" y="52250"/>
                </a:lnTo>
                <a:lnTo>
                  <a:pt x="597807" y="53615"/>
                </a:lnTo>
                <a:lnTo>
                  <a:pt x="614059" y="52471"/>
                </a:lnTo>
                <a:cubicBezTo>
                  <a:pt x="634884" y="49256"/>
                  <a:pt x="650974" y="44627"/>
                  <a:pt x="662327" y="38582"/>
                </a:cubicBezTo>
                <a:lnTo>
                  <a:pt x="679921" y="38407"/>
                </a:lnTo>
                <a:cubicBezTo>
                  <a:pt x="681490" y="32294"/>
                  <a:pt x="685191" y="28960"/>
                  <a:pt x="691024" y="28408"/>
                </a:cubicBezTo>
                <a:lnTo>
                  <a:pt x="696858" y="27856"/>
                </a:lnTo>
                <a:lnTo>
                  <a:pt x="730634" y="51501"/>
                </a:lnTo>
                <a:cubicBezTo>
                  <a:pt x="767392" y="45041"/>
                  <a:pt x="797014" y="41738"/>
                  <a:pt x="819501" y="41597"/>
                </a:cubicBezTo>
                <a:lnTo>
                  <a:pt x="837001" y="39941"/>
                </a:lnTo>
                <a:cubicBezTo>
                  <a:pt x="843932" y="41274"/>
                  <a:pt x="847556" y="44411"/>
                  <a:pt x="847868" y="49352"/>
                </a:cubicBezTo>
                <a:cubicBezTo>
                  <a:pt x="879576" y="40385"/>
                  <a:pt x="897375" y="35717"/>
                  <a:pt x="901264" y="35349"/>
                </a:cubicBezTo>
                <a:cubicBezTo>
                  <a:pt x="912994" y="35233"/>
                  <a:pt x="926275" y="36462"/>
                  <a:pt x="941110" y="39034"/>
                </a:cubicBezTo>
                <a:lnTo>
                  <a:pt x="1041737" y="29507"/>
                </a:lnTo>
                <a:lnTo>
                  <a:pt x="1040561" y="34092"/>
                </a:lnTo>
                <a:cubicBezTo>
                  <a:pt x="1048213" y="31380"/>
                  <a:pt x="1054471" y="29794"/>
                  <a:pt x="1059331" y="29334"/>
                </a:cubicBezTo>
                <a:cubicBezTo>
                  <a:pt x="1175342" y="23322"/>
                  <a:pt x="1234102" y="16765"/>
                  <a:pt x="1235606" y="9663"/>
                </a:cubicBezTo>
                <a:lnTo>
                  <a:pt x="1263691" y="12970"/>
                </a:lnTo>
                <a:cubicBezTo>
                  <a:pt x="1272505" y="13129"/>
                  <a:pt x="1280251" y="11899"/>
                  <a:pt x="1286932" y="9278"/>
                </a:cubicBezTo>
                <a:cubicBezTo>
                  <a:pt x="1290820" y="8911"/>
                  <a:pt x="1292859" y="10209"/>
                  <a:pt x="1293047" y="13173"/>
                </a:cubicBezTo>
                <a:cubicBezTo>
                  <a:pt x="1348403" y="6939"/>
                  <a:pt x="1387293" y="3257"/>
                  <a:pt x="1409717" y="2129"/>
                </a:cubicBezTo>
                <a:cubicBezTo>
                  <a:pt x="1411128" y="8955"/>
                  <a:pt x="1414750" y="12091"/>
                  <a:pt x="1420583" y="11539"/>
                </a:cubicBezTo>
                <a:lnTo>
                  <a:pt x="1426511" y="12469"/>
                </a:lnTo>
                <a:cubicBezTo>
                  <a:pt x="1434289" y="11733"/>
                  <a:pt x="1438477" y="8354"/>
                  <a:pt x="1439072" y="2333"/>
                </a:cubicBezTo>
                <a:lnTo>
                  <a:pt x="1468710" y="6983"/>
                </a:lnTo>
                <a:lnTo>
                  <a:pt x="1520035" y="6599"/>
                </a:lnTo>
                <a:lnTo>
                  <a:pt x="1526433" y="14939"/>
                </a:lnTo>
                <a:cubicBezTo>
                  <a:pt x="1534086" y="12227"/>
                  <a:pt x="1539856" y="10688"/>
                  <a:pt x="1543745" y="10319"/>
                </a:cubicBezTo>
                <a:cubicBezTo>
                  <a:pt x="1550802" y="13627"/>
                  <a:pt x="1556274" y="15097"/>
                  <a:pt x="1560163" y="14730"/>
                </a:cubicBezTo>
                <a:cubicBezTo>
                  <a:pt x="1560885" y="10685"/>
                  <a:pt x="1567440" y="6087"/>
                  <a:pt x="1579829" y="938"/>
                </a:cubicBezTo>
                <a:lnTo>
                  <a:pt x="1597423" y="764"/>
                </a:lnTo>
                <a:cubicBezTo>
                  <a:pt x="1606235" y="923"/>
                  <a:pt x="1613653" y="2209"/>
                  <a:pt x="1619674" y="4623"/>
                </a:cubicBezTo>
                <a:cubicBezTo>
                  <a:pt x="1627328" y="1910"/>
                  <a:pt x="1633098" y="369"/>
                  <a:pt x="16369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765" y="5709806"/>
            <a:ext cx="1002659" cy="84547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975610" y="611574"/>
            <a:ext cx="8816340" cy="3757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B9D9EB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more information here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975610" y="264637"/>
            <a:ext cx="8816340" cy="406482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2400" b="1">
                <a:solidFill>
                  <a:schemeClr val="accent6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226142" y="173147"/>
            <a:ext cx="7518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0" spc="-50" baseline="0" dirty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rPr>
              <a:t>CISV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234163" y="720938"/>
            <a:ext cx="1822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spc="-30" baseline="0" dirty="0">
                <a:solidFill>
                  <a:srgbClr val="F68426"/>
                </a:solidFill>
                <a:latin typeface="Overpass Light" charset="0"/>
                <a:ea typeface="Overpass Light" charset="0"/>
                <a:cs typeface="Overpass Light" charset="0"/>
              </a:rPr>
              <a:t>Building global friendship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1" y="479236"/>
            <a:ext cx="2757488" cy="273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0" baseline="0">
                <a:solidFill>
                  <a:srgbClr val="0072CE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  <a:lvl2pPr marL="457200" indent="0">
              <a:buNone/>
              <a:defRPr sz="2100" b="1" i="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2pPr>
          </a:lstStyle>
          <a:p>
            <a:pPr lvl="0"/>
            <a:r>
              <a:rPr lang="en-US" dirty="0"/>
              <a:t>Your Chapter here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851663" y="171271"/>
            <a:ext cx="2123946" cy="3074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100" b="1" i="0" spc="-5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Your NA here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Pink">
    <p:bg>
      <p:bgPr>
        <a:solidFill>
          <a:srgbClr val="AA0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743" y="2294972"/>
            <a:ext cx="3774148" cy="1101330"/>
          </a:xfrm>
          <a:prstGeom prst="rect">
            <a:avLst/>
          </a:prstGeom>
        </p:spPr>
      </p:pic>
      <p:sp>
        <p:nvSpPr>
          <p:cNvPr id="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50112" y="4167122"/>
            <a:ext cx="5976678" cy="5825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450112" y="3396302"/>
            <a:ext cx="5976678" cy="789348"/>
          </a:xfrm>
          <a:prstGeom prst="rect">
            <a:avLst/>
          </a:prstGeom>
        </p:spPr>
        <p:txBody>
          <a:bodyPr anchor="b" anchorCtr="0"/>
          <a:lstStyle>
            <a:lvl1pPr>
              <a:defRPr sz="2400" b="1" i="0">
                <a:solidFill>
                  <a:schemeClr val="bg1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64"/>
          <p:cNvSpPr>
            <a:spLocks noGrp="1"/>
          </p:cNvSpPr>
          <p:nvPr>
            <p:ph type="pic" sz="quarter" idx="10"/>
          </p:nvPr>
        </p:nvSpPr>
        <p:spPr>
          <a:xfrm>
            <a:off x="6841067" y="0"/>
            <a:ext cx="5350933" cy="6858000"/>
          </a:xfrm>
          <a:custGeom>
            <a:avLst/>
            <a:gdLst>
              <a:gd name="connsiteX0" fmla="*/ 52570 w 4630674"/>
              <a:gd name="connsiteY0" fmla="*/ 5941310 h 6858000"/>
              <a:gd name="connsiteX1" fmla="*/ 55593 w 4630674"/>
              <a:gd name="connsiteY1" fmla="*/ 5941310 h 6858000"/>
              <a:gd name="connsiteX2" fmla="*/ 54937 w 4630674"/>
              <a:gd name="connsiteY2" fmla="*/ 5942040 h 6858000"/>
              <a:gd name="connsiteX3" fmla="*/ 39500 w 4630674"/>
              <a:gd name="connsiteY3" fmla="*/ 5937282 h 6858000"/>
              <a:gd name="connsiteX4" fmla="*/ 52570 w 4630674"/>
              <a:gd name="connsiteY4" fmla="*/ 5941310 h 6858000"/>
              <a:gd name="connsiteX5" fmla="*/ 44803 w 4630674"/>
              <a:gd name="connsiteY5" fmla="*/ 5941310 h 6858000"/>
              <a:gd name="connsiteX6" fmla="*/ 39500 w 4630674"/>
              <a:gd name="connsiteY6" fmla="*/ 5937282 h 6858000"/>
              <a:gd name="connsiteX7" fmla="*/ 103870 w 4630674"/>
              <a:gd name="connsiteY7" fmla="*/ 2665536 h 6858000"/>
              <a:gd name="connsiteX8" fmla="*/ 103870 w 4630674"/>
              <a:gd name="connsiteY8" fmla="*/ 2674933 h 6858000"/>
              <a:gd name="connsiteX9" fmla="*/ 93630 w 4630674"/>
              <a:gd name="connsiteY9" fmla="*/ 2674933 h 6858000"/>
              <a:gd name="connsiteX10" fmla="*/ 89241 w 4630674"/>
              <a:gd name="connsiteY10" fmla="*/ 2689701 h 6858000"/>
              <a:gd name="connsiteX11" fmla="*/ 77537 w 4630674"/>
              <a:gd name="connsiteY11" fmla="*/ 2682988 h 6858000"/>
              <a:gd name="connsiteX12" fmla="*/ 77537 w 4630674"/>
              <a:gd name="connsiteY12" fmla="*/ 2681646 h 6858000"/>
              <a:gd name="connsiteX13" fmla="*/ 79000 w 4630674"/>
              <a:gd name="connsiteY13" fmla="*/ 2681646 h 6858000"/>
              <a:gd name="connsiteX14" fmla="*/ 86315 w 4630674"/>
              <a:gd name="connsiteY14" fmla="*/ 2677618 h 6858000"/>
              <a:gd name="connsiteX15" fmla="*/ 89241 w 4630674"/>
              <a:gd name="connsiteY15" fmla="*/ 2674933 h 6858000"/>
              <a:gd name="connsiteX16" fmla="*/ 87778 w 4630674"/>
              <a:gd name="connsiteY16" fmla="*/ 2670906 h 6858000"/>
              <a:gd name="connsiteX17" fmla="*/ 86315 w 4630674"/>
              <a:gd name="connsiteY17" fmla="*/ 2670906 h 6858000"/>
              <a:gd name="connsiteX18" fmla="*/ 86315 w 4630674"/>
              <a:gd name="connsiteY18" fmla="*/ 2666878 h 6858000"/>
              <a:gd name="connsiteX19" fmla="*/ 98019 w 4630674"/>
              <a:gd name="connsiteY19" fmla="*/ 2670906 h 6858000"/>
              <a:gd name="connsiteX20" fmla="*/ 103870 w 4630674"/>
              <a:gd name="connsiteY20" fmla="*/ 2665536 h 6858000"/>
              <a:gd name="connsiteX21" fmla="*/ 90704 w 4630674"/>
              <a:gd name="connsiteY21" fmla="*/ 1088062 h 6858000"/>
              <a:gd name="connsiteX22" fmla="*/ 96294 w 4630674"/>
              <a:gd name="connsiteY22" fmla="*/ 1089986 h 6858000"/>
              <a:gd name="connsiteX23" fmla="*/ 96007 w 4630674"/>
              <a:gd name="connsiteY23" fmla="*/ 1090076 h 6858000"/>
              <a:gd name="connsiteX24" fmla="*/ 90704 w 4630674"/>
              <a:gd name="connsiteY24" fmla="*/ 1088062 h 6858000"/>
              <a:gd name="connsiteX25" fmla="*/ 137949 w 4630674"/>
              <a:gd name="connsiteY25" fmla="*/ 0 h 6858000"/>
              <a:gd name="connsiteX26" fmla="*/ 4630674 w 4630674"/>
              <a:gd name="connsiteY26" fmla="*/ 0 h 6858000"/>
              <a:gd name="connsiteX27" fmla="*/ 4630674 w 4630674"/>
              <a:gd name="connsiteY27" fmla="*/ 6858000 h 6858000"/>
              <a:gd name="connsiteX28" fmla="*/ 15931 w 4630674"/>
              <a:gd name="connsiteY28" fmla="*/ 6858000 h 6858000"/>
              <a:gd name="connsiteX29" fmla="*/ 14630 w 4630674"/>
              <a:gd name="connsiteY29" fmla="*/ 6801872 h 6858000"/>
              <a:gd name="connsiteX30" fmla="*/ 11704 w 4630674"/>
              <a:gd name="connsiteY30" fmla="*/ 6753541 h 6858000"/>
              <a:gd name="connsiteX31" fmla="*/ 13167 w 4630674"/>
              <a:gd name="connsiteY31" fmla="*/ 6732060 h 6858000"/>
              <a:gd name="connsiteX32" fmla="*/ 2926 w 4630674"/>
              <a:gd name="connsiteY32" fmla="*/ 6728033 h 6858000"/>
              <a:gd name="connsiteX33" fmla="*/ 13167 w 4630674"/>
              <a:gd name="connsiteY33" fmla="*/ 6706552 h 6858000"/>
              <a:gd name="connsiteX34" fmla="*/ 7315 w 4630674"/>
              <a:gd name="connsiteY34" fmla="*/ 6658221 h 6858000"/>
              <a:gd name="connsiteX35" fmla="*/ 7315 w 4630674"/>
              <a:gd name="connsiteY35" fmla="*/ 6655536 h 6858000"/>
              <a:gd name="connsiteX36" fmla="*/ 1463 w 4630674"/>
              <a:gd name="connsiteY36" fmla="*/ 6640768 h 6858000"/>
              <a:gd name="connsiteX37" fmla="*/ 11704 w 4630674"/>
              <a:gd name="connsiteY37" fmla="*/ 6636741 h 6858000"/>
              <a:gd name="connsiteX38" fmla="*/ 7315 w 4630674"/>
              <a:gd name="connsiteY38" fmla="*/ 6627343 h 6858000"/>
              <a:gd name="connsiteX39" fmla="*/ 11704 w 4630674"/>
              <a:gd name="connsiteY39" fmla="*/ 6627343 h 6858000"/>
              <a:gd name="connsiteX40" fmla="*/ 4389 w 4630674"/>
              <a:gd name="connsiteY40" fmla="*/ 6617945 h 6858000"/>
              <a:gd name="connsiteX41" fmla="*/ 4389 w 4630674"/>
              <a:gd name="connsiteY41" fmla="*/ 6616603 h 6858000"/>
              <a:gd name="connsiteX42" fmla="*/ 14630 w 4630674"/>
              <a:gd name="connsiteY42" fmla="*/ 6613918 h 6858000"/>
              <a:gd name="connsiteX43" fmla="*/ 2926 w 4630674"/>
              <a:gd name="connsiteY43" fmla="*/ 6609890 h 6858000"/>
              <a:gd name="connsiteX44" fmla="*/ 2926 w 4630674"/>
              <a:gd name="connsiteY44" fmla="*/ 6604520 h 6858000"/>
              <a:gd name="connsiteX45" fmla="*/ 14630 w 4630674"/>
              <a:gd name="connsiteY45" fmla="*/ 6599150 h 6858000"/>
              <a:gd name="connsiteX46" fmla="*/ 4389 w 4630674"/>
              <a:gd name="connsiteY46" fmla="*/ 6593780 h 6858000"/>
              <a:gd name="connsiteX47" fmla="*/ 4389 w 4630674"/>
              <a:gd name="connsiteY47" fmla="*/ 6592437 h 6858000"/>
              <a:gd name="connsiteX48" fmla="*/ 10241 w 4630674"/>
              <a:gd name="connsiteY48" fmla="*/ 6585725 h 6858000"/>
              <a:gd name="connsiteX49" fmla="*/ 4389 w 4630674"/>
              <a:gd name="connsiteY49" fmla="*/ 6584382 h 6858000"/>
              <a:gd name="connsiteX50" fmla="*/ 4389 w 4630674"/>
              <a:gd name="connsiteY50" fmla="*/ 6577669 h 6858000"/>
              <a:gd name="connsiteX51" fmla="*/ 19018 w 4630674"/>
              <a:gd name="connsiteY51" fmla="*/ 6580355 h 6858000"/>
              <a:gd name="connsiteX52" fmla="*/ 39500 w 4630674"/>
              <a:gd name="connsiteY52" fmla="*/ 6566929 h 6858000"/>
              <a:gd name="connsiteX53" fmla="*/ 40963 w 4630674"/>
              <a:gd name="connsiteY53" fmla="*/ 6569614 h 6858000"/>
              <a:gd name="connsiteX54" fmla="*/ 49741 w 4630674"/>
              <a:gd name="connsiteY54" fmla="*/ 6554846 h 6858000"/>
              <a:gd name="connsiteX55" fmla="*/ 17555 w 4630674"/>
              <a:gd name="connsiteY55" fmla="*/ 6574984 h 6858000"/>
              <a:gd name="connsiteX56" fmla="*/ 30722 w 4630674"/>
              <a:gd name="connsiteY56" fmla="*/ 6554846 h 6858000"/>
              <a:gd name="connsiteX57" fmla="*/ 14630 w 4630674"/>
              <a:gd name="connsiteY57" fmla="*/ 6558874 h 6858000"/>
              <a:gd name="connsiteX58" fmla="*/ 10241 w 4630674"/>
              <a:gd name="connsiteY58" fmla="*/ 6553504 h 6858000"/>
              <a:gd name="connsiteX59" fmla="*/ 19018 w 4630674"/>
              <a:gd name="connsiteY59" fmla="*/ 6549476 h 6858000"/>
              <a:gd name="connsiteX60" fmla="*/ 1463 w 4630674"/>
              <a:gd name="connsiteY60" fmla="*/ 6544106 h 6858000"/>
              <a:gd name="connsiteX61" fmla="*/ 0 w 4630674"/>
              <a:gd name="connsiteY61" fmla="*/ 6541421 h 6858000"/>
              <a:gd name="connsiteX62" fmla="*/ 14630 w 4630674"/>
              <a:gd name="connsiteY62" fmla="*/ 6533366 h 6858000"/>
              <a:gd name="connsiteX63" fmla="*/ 35111 w 4630674"/>
              <a:gd name="connsiteY63" fmla="*/ 6534708 h 6858000"/>
              <a:gd name="connsiteX64" fmla="*/ 16092 w 4630674"/>
              <a:gd name="connsiteY64" fmla="*/ 6532023 h 6858000"/>
              <a:gd name="connsiteX65" fmla="*/ 11704 w 4630674"/>
              <a:gd name="connsiteY65" fmla="*/ 6526653 h 6858000"/>
              <a:gd name="connsiteX66" fmla="*/ 26333 w 4630674"/>
              <a:gd name="connsiteY66" fmla="*/ 6517256 h 6858000"/>
              <a:gd name="connsiteX67" fmla="*/ 42426 w 4630674"/>
              <a:gd name="connsiteY67" fmla="*/ 6526653 h 6858000"/>
              <a:gd name="connsiteX68" fmla="*/ 45352 w 4630674"/>
              <a:gd name="connsiteY68" fmla="*/ 6497118 h 6858000"/>
              <a:gd name="connsiteX69" fmla="*/ 43889 w 4630674"/>
              <a:gd name="connsiteY69" fmla="*/ 6487720 h 6858000"/>
              <a:gd name="connsiteX70" fmla="*/ 17555 w 4630674"/>
              <a:gd name="connsiteY70" fmla="*/ 6460869 h 6858000"/>
              <a:gd name="connsiteX71" fmla="*/ 39500 w 4630674"/>
              <a:gd name="connsiteY71" fmla="*/ 6455499 h 6858000"/>
              <a:gd name="connsiteX72" fmla="*/ 23407 w 4630674"/>
              <a:gd name="connsiteY72" fmla="*/ 6447444 h 6858000"/>
              <a:gd name="connsiteX73" fmla="*/ 20481 w 4630674"/>
              <a:gd name="connsiteY73" fmla="*/ 6420593 h 6858000"/>
              <a:gd name="connsiteX74" fmla="*/ 21944 w 4630674"/>
              <a:gd name="connsiteY74" fmla="*/ 6411196 h 6858000"/>
              <a:gd name="connsiteX75" fmla="*/ 36574 w 4630674"/>
              <a:gd name="connsiteY75" fmla="*/ 6401798 h 6858000"/>
              <a:gd name="connsiteX76" fmla="*/ 14630 w 4630674"/>
              <a:gd name="connsiteY76" fmla="*/ 6405826 h 6858000"/>
              <a:gd name="connsiteX77" fmla="*/ 32185 w 4630674"/>
              <a:gd name="connsiteY77" fmla="*/ 6395085 h 6858000"/>
              <a:gd name="connsiteX78" fmla="*/ 33648 w 4630674"/>
              <a:gd name="connsiteY78" fmla="*/ 6384345 h 6858000"/>
              <a:gd name="connsiteX79" fmla="*/ 21944 w 4630674"/>
              <a:gd name="connsiteY79" fmla="*/ 6383003 h 6858000"/>
              <a:gd name="connsiteX80" fmla="*/ 11704 w 4630674"/>
              <a:gd name="connsiteY80" fmla="*/ 6396428 h 6858000"/>
              <a:gd name="connsiteX81" fmla="*/ 16092 w 4630674"/>
              <a:gd name="connsiteY81" fmla="*/ 6372262 h 6858000"/>
              <a:gd name="connsiteX82" fmla="*/ 23407 w 4630674"/>
              <a:gd name="connsiteY82" fmla="*/ 6370920 h 6858000"/>
              <a:gd name="connsiteX83" fmla="*/ 32185 w 4630674"/>
              <a:gd name="connsiteY83" fmla="*/ 6383003 h 6858000"/>
              <a:gd name="connsiteX84" fmla="*/ 38037 w 4630674"/>
              <a:gd name="connsiteY84" fmla="*/ 6364207 h 6858000"/>
              <a:gd name="connsiteX85" fmla="*/ 33648 w 4630674"/>
              <a:gd name="connsiteY85" fmla="*/ 6358837 h 6858000"/>
              <a:gd name="connsiteX86" fmla="*/ 20481 w 4630674"/>
              <a:gd name="connsiteY86" fmla="*/ 6360180 h 6858000"/>
              <a:gd name="connsiteX87" fmla="*/ 14630 w 4630674"/>
              <a:gd name="connsiteY87" fmla="*/ 6345412 h 6858000"/>
              <a:gd name="connsiteX88" fmla="*/ 30722 w 4630674"/>
              <a:gd name="connsiteY88" fmla="*/ 6341384 h 6858000"/>
              <a:gd name="connsiteX89" fmla="*/ 19018 w 4630674"/>
              <a:gd name="connsiteY89" fmla="*/ 6337357 h 6858000"/>
              <a:gd name="connsiteX90" fmla="*/ 32185 w 4630674"/>
              <a:gd name="connsiteY90" fmla="*/ 6334671 h 6858000"/>
              <a:gd name="connsiteX91" fmla="*/ 19018 w 4630674"/>
              <a:gd name="connsiteY91" fmla="*/ 6331986 h 6858000"/>
              <a:gd name="connsiteX92" fmla="*/ 39500 w 4630674"/>
              <a:gd name="connsiteY92" fmla="*/ 6279628 h 6858000"/>
              <a:gd name="connsiteX93" fmla="*/ 55593 w 4630674"/>
              <a:gd name="connsiteY93" fmla="*/ 6282313 h 6858000"/>
              <a:gd name="connsiteX94" fmla="*/ 59981 w 4630674"/>
              <a:gd name="connsiteY94" fmla="*/ 6263517 h 6858000"/>
              <a:gd name="connsiteX95" fmla="*/ 46815 w 4630674"/>
              <a:gd name="connsiteY95" fmla="*/ 6264860 h 6858000"/>
              <a:gd name="connsiteX96" fmla="*/ 38037 w 4630674"/>
              <a:gd name="connsiteY96" fmla="*/ 6256805 h 6858000"/>
              <a:gd name="connsiteX97" fmla="*/ 51204 w 4630674"/>
              <a:gd name="connsiteY97" fmla="*/ 6258147 h 6858000"/>
              <a:gd name="connsiteX98" fmla="*/ 54130 w 4630674"/>
              <a:gd name="connsiteY98" fmla="*/ 6248749 h 6858000"/>
              <a:gd name="connsiteX99" fmla="*/ 43889 w 4630674"/>
              <a:gd name="connsiteY99" fmla="*/ 6250092 h 6858000"/>
              <a:gd name="connsiteX100" fmla="*/ 39500 w 4630674"/>
              <a:gd name="connsiteY100" fmla="*/ 6243379 h 6858000"/>
              <a:gd name="connsiteX101" fmla="*/ 52667 w 4630674"/>
              <a:gd name="connsiteY101" fmla="*/ 6243379 h 6858000"/>
              <a:gd name="connsiteX102" fmla="*/ 43889 w 4630674"/>
              <a:gd name="connsiteY102" fmla="*/ 6238009 h 6858000"/>
              <a:gd name="connsiteX103" fmla="*/ 59981 w 4630674"/>
              <a:gd name="connsiteY103" fmla="*/ 6233982 h 6858000"/>
              <a:gd name="connsiteX104" fmla="*/ 55593 w 4630674"/>
              <a:gd name="connsiteY104" fmla="*/ 6201761 h 6858000"/>
              <a:gd name="connsiteX105" fmla="*/ 48278 w 4630674"/>
              <a:gd name="connsiteY105" fmla="*/ 6204446 h 6858000"/>
              <a:gd name="connsiteX106" fmla="*/ 43889 w 4630674"/>
              <a:gd name="connsiteY106" fmla="*/ 6195048 h 6858000"/>
              <a:gd name="connsiteX107" fmla="*/ 57055 w 4630674"/>
              <a:gd name="connsiteY107" fmla="*/ 6196391 h 6858000"/>
              <a:gd name="connsiteX108" fmla="*/ 46815 w 4630674"/>
              <a:gd name="connsiteY108" fmla="*/ 6174910 h 6858000"/>
              <a:gd name="connsiteX109" fmla="*/ 52667 w 4630674"/>
              <a:gd name="connsiteY109" fmla="*/ 6165513 h 6858000"/>
              <a:gd name="connsiteX110" fmla="*/ 38037 w 4630674"/>
              <a:gd name="connsiteY110" fmla="*/ 6162828 h 6858000"/>
              <a:gd name="connsiteX111" fmla="*/ 32185 w 4630674"/>
              <a:gd name="connsiteY111" fmla="*/ 6189678 h 6858000"/>
              <a:gd name="connsiteX112" fmla="*/ 38037 w 4630674"/>
              <a:gd name="connsiteY112" fmla="*/ 6186993 h 6858000"/>
              <a:gd name="connsiteX113" fmla="*/ 42426 w 4630674"/>
              <a:gd name="connsiteY113" fmla="*/ 6193706 h 6858000"/>
              <a:gd name="connsiteX114" fmla="*/ 20481 w 4630674"/>
              <a:gd name="connsiteY114" fmla="*/ 6203103 h 6858000"/>
              <a:gd name="connsiteX115" fmla="*/ 30722 w 4630674"/>
              <a:gd name="connsiteY115" fmla="*/ 6161485 h 6858000"/>
              <a:gd name="connsiteX116" fmla="*/ 23407 w 4630674"/>
              <a:gd name="connsiteY116" fmla="*/ 6160142 h 6858000"/>
              <a:gd name="connsiteX117" fmla="*/ 36574 w 4630674"/>
              <a:gd name="connsiteY117" fmla="*/ 6157457 h 6858000"/>
              <a:gd name="connsiteX118" fmla="*/ 33648 w 4630674"/>
              <a:gd name="connsiteY118" fmla="*/ 6137319 h 6858000"/>
              <a:gd name="connsiteX119" fmla="*/ 24870 w 4630674"/>
              <a:gd name="connsiteY119" fmla="*/ 6125237 h 6858000"/>
              <a:gd name="connsiteX120" fmla="*/ 54130 w 4630674"/>
              <a:gd name="connsiteY120" fmla="*/ 6129264 h 6858000"/>
              <a:gd name="connsiteX121" fmla="*/ 64370 w 4630674"/>
              <a:gd name="connsiteY121" fmla="*/ 6137319 h 6858000"/>
              <a:gd name="connsiteX122" fmla="*/ 74611 w 4630674"/>
              <a:gd name="connsiteY122" fmla="*/ 6131949 h 6858000"/>
              <a:gd name="connsiteX123" fmla="*/ 57055 w 4630674"/>
              <a:gd name="connsiteY123" fmla="*/ 6125237 h 6858000"/>
              <a:gd name="connsiteX124" fmla="*/ 54130 w 4630674"/>
              <a:gd name="connsiteY124" fmla="*/ 6114496 h 6858000"/>
              <a:gd name="connsiteX125" fmla="*/ 57055 w 4630674"/>
              <a:gd name="connsiteY125" fmla="*/ 6091673 h 6858000"/>
              <a:gd name="connsiteX126" fmla="*/ 59981 w 4630674"/>
              <a:gd name="connsiteY126" fmla="*/ 6080933 h 6858000"/>
              <a:gd name="connsiteX127" fmla="*/ 73148 w 4630674"/>
              <a:gd name="connsiteY127" fmla="*/ 6082276 h 6858000"/>
              <a:gd name="connsiteX128" fmla="*/ 70222 w 4630674"/>
              <a:gd name="connsiteY128" fmla="*/ 6059453 h 6858000"/>
              <a:gd name="connsiteX129" fmla="*/ 54130 w 4630674"/>
              <a:gd name="connsiteY129" fmla="*/ 6059453 h 6858000"/>
              <a:gd name="connsiteX130" fmla="*/ 55593 w 4630674"/>
              <a:gd name="connsiteY130" fmla="*/ 6052740 h 6858000"/>
              <a:gd name="connsiteX131" fmla="*/ 68759 w 4630674"/>
              <a:gd name="connsiteY131" fmla="*/ 6051397 h 6858000"/>
              <a:gd name="connsiteX132" fmla="*/ 61444 w 4630674"/>
              <a:gd name="connsiteY132" fmla="*/ 6046027 h 6858000"/>
              <a:gd name="connsiteX133" fmla="*/ 76074 w 4630674"/>
              <a:gd name="connsiteY133" fmla="*/ 6044685 h 6858000"/>
              <a:gd name="connsiteX134" fmla="*/ 68759 w 4630674"/>
              <a:gd name="connsiteY134" fmla="*/ 6025889 h 6858000"/>
              <a:gd name="connsiteX135" fmla="*/ 83389 w 4630674"/>
              <a:gd name="connsiteY135" fmla="*/ 6021862 h 6858000"/>
              <a:gd name="connsiteX136" fmla="*/ 81926 w 4630674"/>
              <a:gd name="connsiteY136" fmla="*/ 6016492 h 6858000"/>
              <a:gd name="connsiteX137" fmla="*/ 76074 w 4630674"/>
              <a:gd name="connsiteY137" fmla="*/ 5996354 h 6858000"/>
              <a:gd name="connsiteX138" fmla="*/ 67296 w 4630674"/>
              <a:gd name="connsiteY138" fmla="*/ 5980243 h 6858000"/>
              <a:gd name="connsiteX139" fmla="*/ 80463 w 4630674"/>
              <a:gd name="connsiteY139" fmla="*/ 5980243 h 6858000"/>
              <a:gd name="connsiteX140" fmla="*/ 62907 w 4630674"/>
              <a:gd name="connsiteY140" fmla="*/ 5964133 h 6858000"/>
              <a:gd name="connsiteX141" fmla="*/ 55593 w 4630674"/>
              <a:gd name="connsiteY141" fmla="*/ 5972188 h 6858000"/>
              <a:gd name="connsiteX142" fmla="*/ 45352 w 4630674"/>
              <a:gd name="connsiteY142" fmla="*/ 5965476 h 6858000"/>
              <a:gd name="connsiteX143" fmla="*/ 39500 w 4630674"/>
              <a:gd name="connsiteY143" fmla="*/ 5972188 h 6858000"/>
              <a:gd name="connsiteX144" fmla="*/ 27796 w 4630674"/>
              <a:gd name="connsiteY144" fmla="*/ 5968161 h 6858000"/>
              <a:gd name="connsiteX145" fmla="*/ 27796 w 4630674"/>
              <a:gd name="connsiteY145" fmla="*/ 5957420 h 6858000"/>
              <a:gd name="connsiteX146" fmla="*/ 46815 w 4630674"/>
              <a:gd name="connsiteY146" fmla="*/ 5954735 h 6858000"/>
              <a:gd name="connsiteX147" fmla="*/ 49558 w 4630674"/>
              <a:gd name="connsiteY147" fmla="*/ 5948023 h 6858000"/>
              <a:gd name="connsiteX148" fmla="*/ 54937 w 4630674"/>
              <a:gd name="connsiteY148" fmla="*/ 5942040 h 6858000"/>
              <a:gd name="connsiteX149" fmla="*/ 64004 w 4630674"/>
              <a:gd name="connsiteY149" fmla="*/ 5944834 h 6858000"/>
              <a:gd name="connsiteX150" fmla="*/ 81926 w 4630674"/>
              <a:gd name="connsiteY150" fmla="*/ 5957420 h 6858000"/>
              <a:gd name="connsiteX151" fmla="*/ 93630 w 4630674"/>
              <a:gd name="connsiteY151" fmla="*/ 5945338 h 6858000"/>
              <a:gd name="connsiteX152" fmla="*/ 86315 w 4630674"/>
              <a:gd name="connsiteY152" fmla="*/ 5939967 h 6858000"/>
              <a:gd name="connsiteX153" fmla="*/ 73148 w 4630674"/>
              <a:gd name="connsiteY153" fmla="*/ 5938625 h 6858000"/>
              <a:gd name="connsiteX154" fmla="*/ 86315 w 4630674"/>
              <a:gd name="connsiteY154" fmla="*/ 5930570 h 6858000"/>
              <a:gd name="connsiteX155" fmla="*/ 86315 w 4630674"/>
              <a:gd name="connsiteY155" fmla="*/ 5909089 h 6858000"/>
              <a:gd name="connsiteX156" fmla="*/ 73148 w 4630674"/>
              <a:gd name="connsiteY156" fmla="*/ 5901034 h 6858000"/>
              <a:gd name="connsiteX157" fmla="*/ 67296 w 4630674"/>
              <a:gd name="connsiteY157" fmla="*/ 5913117 h 6858000"/>
              <a:gd name="connsiteX158" fmla="*/ 68759 w 4630674"/>
              <a:gd name="connsiteY158" fmla="*/ 5899692 h 6858000"/>
              <a:gd name="connsiteX159" fmla="*/ 54130 w 4630674"/>
              <a:gd name="connsiteY159" fmla="*/ 5894321 h 6858000"/>
              <a:gd name="connsiteX160" fmla="*/ 64370 w 4630674"/>
              <a:gd name="connsiteY160" fmla="*/ 5894321 h 6858000"/>
              <a:gd name="connsiteX161" fmla="*/ 45352 w 4630674"/>
              <a:gd name="connsiteY161" fmla="*/ 5892979 h 6858000"/>
              <a:gd name="connsiteX162" fmla="*/ 52667 w 4630674"/>
              <a:gd name="connsiteY162" fmla="*/ 5901034 h 6858000"/>
              <a:gd name="connsiteX163" fmla="*/ 38037 w 4630674"/>
              <a:gd name="connsiteY163" fmla="*/ 5903719 h 6858000"/>
              <a:gd name="connsiteX164" fmla="*/ 39500 w 4630674"/>
              <a:gd name="connsiteY164" fmla="*/ 5887609 h 6858000"/>
              <a:gd name="connsiteX165" fmla="*/ 68759 w 4630674"/>
              <a:gd name="connsiteY165" fmla="*/ 5887609 h 6858000"/>
              <a:gd name="connsiteX166" fmla="*/ 57055 w 4630674"/>
              <a:gd name="connsiteY166" fmla="*/ 5882239 h 6858000"/>
              <a:gd name="connsiteX167" fmla="*/ 73148 w 4630674"/>
              <a:gd name="connsiteY167" fmla="*/ 5878211 h 6858000"/>
              <a:gd name="connsiteX168" fmla="*/ 55593 w 4630674"/>
              <a:gd name="connsiteY168" fmla="*/ 5871498 h 6858000"/>
              <a:gd name="connsiteX169" fmla="*/ 65833 w 4630674"/>
              <a:gd name="connsiteY169" fmla="*/ 5858073 h 6858000"/>
              <a:gd name="connsiteX170" fmla="*/ 71685 w 4630674"/>
              <a:gd name="connsiteY170" fmla="*/ 5898349 h 6858000"/>
              <a:gd name="connsiteX171" fmla="*/ 98019 w 4630674"/>
              <a:gd name="connsiteY171" fmla="*/ 5906404 h 6858000"/>
              <a:gd name="connsiteX172" fmla="*/ 106796 w 4630674"/>
              <a:gd name="connsiteY172" fmla="*/ 5901034 h 6858000"/>
              <a:gd name="connsiteX173" fmla="*/ 112648 w 4630674"/>
              <a:gd name="connsiteY173" fmla="*/ 5887609 h 6858000"/>
              <a:gd name="connsiteX174" fmla="*/ 84852 w 4630674"/>
              <a:gd name="connsiteY174" fmla="*/ 5886266 h 6858000"/>
              <a:gd name="connsiteX175" fmla="*/ 84852 w 4630674"/>
              <a:gd name="connsiteY175" fmla="*/ 5876869 h 6858000"/>
              <a:gd name="connsiteX176" fmla="*/ 98019 w 4630674"/>
              <a:gd name="connsiteY176" fmla="*/ 5878211 h 6858000"/>
              <a:gd name="connsiteX177" fmla="*/ 102407 w 4630674"/>
              <a:gd name="connsiteY177" fmla="*/ 5884924 h 6858000"/>
              <a:gd name="connsiteX178" fmla="*/ 115574 w 4630674"/>
              <a:gd name="connsiteY178" fmla="*/ 5880896 h 6858000"/>
              <a:gd name="connsiteX179" fmla="*/ 124352 w 4630674"/>
              <a:gd name="connsiteY179" fmla="*/ 5871498 h 6858000"/>
              <a:gd name="connsiteX180" fmla="*/ 112648 w 4630674"/>
              <a:gd name="connsiteY180" fmla="*/ 5850018 h 6858000"/>
              <a:gd name="connsiteX181" fmla="*/ 99481 w 4630674"/>
              <a:gd name="connsiteY181" fmla="*/ 5852703 h 6858000"/>
              <a:gd name="connsiteX182" fmla="*/ 83389 w 4630674"/>
              <a:gd name="connsiteY182" fmla="*/ 5828537 h 6858000"/>
              <a:gd name="connsiteX183" fmla="*/ 100944 w 4630674"/>
              <a:gd name="connsiteY183" fmla="*/ 5828537 h 6858000"/>
              <a:gd name="connsiteX184" fmla="*/ 100944 w 4630674"/>
              <a:gd name="connsiteY184" fmla="*/ 5845990 h 6858000"/>
              <a:gd name="connsiteX185" fmla="*/ 119963 w 4630674"/>
              <a:gd name="connsiteY185" fmla="*/ 5845990 h 6858000"/>
              <a:gd name="connsiteX186" fmla="*/ 121426 w 4630674"/>
              <a:gd name="connsiteY186" fmla="*/ 5841963 h 6858000"/>
              <a:gd name="connsiteX187" fmla="*/ 111185 w 4630674"/>
              <a:gd name="connsiteY187" fmla="*/ 5841963 h 6858000"/>
              <a:gd name="connsiteX188" fmla="*/ 96556 w 4630674"/>
              <a:gd name="connsiteY188" fmla="*/ 5813770 h 6858000"/>
              <a:gd name="connsiteX189" fmla="*/ 128741 w 4630674"/>
              <a:gd name="connsiteY189" fmla="*/ 5803029 h 6858000"/>
              <a:gd name="connsiteX190" fmla="*/ 125815 w 4630674"/>
              <a:gd name="connsiteY190" fmla="*/ 5797659 h 6858000"/>
              <a:gd name="connsiteX191" fmla="*/ 115574 w 4630674"/>
              <a:gd name="connsiteY191" fmla="*/ 5804372 h 6858000"/>
              <a:gd name="connsiteX192" fmla="*/ 83389 w 4630674"/>
              <a:gd name="connsiteY192" fmla="*/ 5793632 h 6858000"/>
              <a:gd name="connsiteX193" fmla="*/ 108259 w 4630674"/>
              <a:gd name="connsiteY193" fmla="*/ 5799002 h 6858000"/>
              <a:gd name="connsiteX194" fmla="*/ 100944 w 4630674"/>
              <a:gd name="connsiteY194" fmla="*/ 5788261 h 6858000"/>
              <a:gd name="connsiteX195" fmla="*/ 83389 w 4630674"/>
              <a:gd name="connsiteY195" fmla="*/ 5789604 h 6858000"/>
              <a:gd name="connsiteX196" fmla="*/ 80463 w 4630674"/>
              <a:gd name="connsiteY196" fmla="*/ 5781549 h 6858000"/>
              <a:gd name="connsiteX197" fmla="*/ 71685 w 4630674"/>
              <a:gd name="connsiteY197" fmla="*/ 5796317 h 6858000"/>
              <a:gd name="connsiteX198" fmla="*/ 89241 w 4630674"/>
              <a:gd name="connsiteY198" fmla="*/ 5813770 h 6858000"/>
              <a:gd name="connsiteX199" fmla="*/ 84852 w 4630674"/>
              <a:gd name="connsiteY199" fmla="*/ 5805714 h 6858000"/>
              <a:gd name="connsiteX200" fmla="*/ 80463 w 4630674"/>
              <a:gd name="connsiteY200" fmla="*/ 5811085 h 6858000"/>
              <a:gd name="connsiteX201" fmla="*/ 61444 w 4630674"/>
              <a:gd name="connsiteY201" fmla="*/ 5761411 h 6858000"/>
              <a:gd name="connsiteX202" fmla="*/ 77537 w 4630674"/>
              <a:gd name="connsiteY202" fmla="*/ 5752013 h 6858000"/>
              <a:gd name="connsiteX203" fmla="*/ 90704 w 4630674"/>
              <a:gd name="connsiteY203" fmla="*/ 5774836 h 6858000"/>
              <a:gd name="connsiteX204" fmla="*/ 112648 w 4630674"/>
              <a:gd name="connsiteY204" fmla="*/ 5768124 h 6858000"/>
              <a:gd name="connsiteX205" fmla="*/ 86315 w 4630674"/>
              <a:gd name="connsiteY205" fmla="*/ 5765438 h 6858000"/>
              <a:gd name="connsiteX206" fmla="*/ 87778 w 4630674"/>
              <a:gd name="connsiteY206" fmla="*/ 5742615 h 6858000"/>
              <a:gd name="connsiteX207" fmla="*/ 71685 w 4630674"/>
              <a:gd name="connsiteY207" fmla="*/ 5745301 h 6858000"/>
              <a:gd name="connsiteX208" fmla="*/ 68759 w 4630674"/>
              <a:gd name="connsiteY208" fmla="*/ 5754698 h 6858000"/>
              <a:gd name="connsiteX209" fmla="*/ 54130 w 4630674"/>
              <a:gd name="connsiteY209" fmla="*/ 5747986 h 6858000"/>
              <a:gd name="connsiteX210" fmla="*/ 64370 w 4630674"/>
              <a:gd name="connsiteY210" fmla="*/ 5747986 h 6858000"/>
              <a:gd name="connsiteX211" fmla="*/ 54130 w 4630674"/>
              <a:gd name="connsiteY211" fmla="*/ 5739930 h 6858000"/>
              <a:gd name="connsiteX212" fmla="*/ 77537 w 4630674"/>
              <a:gd name="connsiteY212" fmla="*/ 5739930 h 6858000"/>
              <a:gd name="connsiteX213" fmla="*/ 58518 w 4630674"/>
              <a:gd name="connsiteY213" fmla="*/ 5709052 h 6858000"/>
              <a:gd name="connsiteX214" fmla="*/ 76074 w 4630674"/>
              <a:gd name="connsiteY214" fmla="*/ 5705025 h 6858000"/>
              <a:gd name="connsiteX215" fmla="*/ 64370 w 4630674"/>
              <a:gd name="connsiteY215" fmla="*/ 5692942 h 6858000"/>
              <a:gd name="connsiteX216" fmla="*/ 48278 w 4630674"/>
              <a:gd name="connsiteY216" fmla="*/ 5696969 h 6858000"/>
              <a:gd name="connsiteX217" fmla="*/ 38037 w 4630674"/>
              <a:gd name="connsiteY217" fmla="*/ 5682202 h 6858000"/>
              <a:gd name="connsiteX218" fmla="*/ 54130 w 4630674"/>
              <a:gd name="connsiteY218" fmla="*/ 5690257 h 6858000"/>
              <a:gd name="connsiteX219" fmla="*/ 76074 w 4630674"/>
              <a:gd name="connsiteY219" fmla="*/ 5690257 h 6858000"/>
              <a:gd name="connsiteX220" fmla="*/ 54130 w 4630674"/>
              <a:gd name="connsiteY220" fmla="*/ 5670119 h 6858000"/>
              <a:gd name="connsiteX221" fmla="*/ 51204 w 4630674"/>
              <a:gd name="connsiteY221" fmla="*/ 5678174 h 6858000"/>
              <a:gd name="connsiteX222" fmla="*/ 39500 w 4630674"/>
              <a:gd name="connsiteY222" fmla="*/ 5668776 h 6858000"/>
              <a:gd name="connsiteX223" fmla="*/ 52667 w 4630674"/>
              <a:gd name="connsiteY223" fmla="*/ 5664749 h 6858000"/>
              <a:gd name="connsiteX224" fmla="*/ 39500 w 4630674"/>
              <a:gd name="connsiteY224" fmla="*/ 5645953 h 6858000"/>
              <a:gd name="connsiteX225" fmla="*/ 64370 w 4630674"/>
              <a:gd name="connsiteY225" fmla="*/ 5654008 h 6858000"/>
              <a:gd name="connsiteX226" fmla="*/ 62907 w 4630674"/>
              <a:gd name="connsiteY226" fmla="*/ 5651323 h 6858000"/>
              <a:gd name="connsiteX227" fmla="*/ 77537 w 4630674"/>
              <a:gd name="connsiteY227" fmla="*/ 5648638 h 6858000"/>
              <a:gd name="connsiteX228" fmla="*/ 65833 w 4630674"/>
              <a:gd name="connsiteY228" fmla="*/ 5640583 h 6858000"/>
              <a:gd name="connsiteX229" fmla="*/ 65833 w 4630674"/>
              <a:gd name="connsiteY229" fmla="*/ 5629843 h 6858000"/>
              <a:gd name="connsiteX230" fmla="*/ 76074 w 4630674"/>
              <a:gd name="connsiteY230" fmla="*/ 5633870 h 6858000"/>
              <a:gd name="connsiteX231" fmla="*/ 86315 w 4630674"/>
              <a:gd name="connsiteY231" fmla="*/ 5617760 h 6858000"/>
              <a:gd name="connsiteX232" fmla="*/ 70222 w 4630674"/>
              <a:gd name="connsiteY232" fmla="*/ 5611047 h 6858000"/>
              <a:gd name="connsiteX233" fmla="*/ 58518 w 4630674"/>
              <a:gd name="connsiteY233" fmla="*/ 5615075 h 6858000"/>
              <a:gd name="connsiteX234" fmla="*/ 68759 w 4630674"/>
              <a:gd name="connsiteY234" fmla="*/ 5608362 h 6858000"/>
              <a:gd name="connsiteX235" fmla="*/ 76074 w 4630674"/>
              <a:gd name="connsiteY235" fmla="*/ 5581512 h 6858000"/>
              <a:gd name="connsiteX236" fmla="*/ 71685 w 4630674"/>
              <a:gd name="connsiteY236" fmla="*/ 5550634 h 6858000"/>
              <a:gd name="connsiteX237" fmla="*/ 64370 w 4630674"/>
              <a:gd name="connsiteY237" fmla="*/ 5558689 h 6858000"/>
              <a:gd name="connsiteX238" fmla="*/ 54130 w 4630674"/>
              <a:gd name="connsiteY238" fmla="*/ 5539893 h 6858000"/>
              <a:gd name="connsiteX239" fmla="*/ 65833 w 4630674"/>
              <a:gd name="connsiteY239" fmla="*/ 5545263 h 6858000"/>
              <a:gd name="connsiteX240" fmla="*/ 81926 w 4630674"/>
              <a:gd name="connsiteY240" fmla="*/ 5538551 h 6858000"/>
              <a:gd name="connsiteX241" fmla="*/ 51204 w 4630674"/>
              <a:gd name="connsiteY241" fmla="*/ 5527811 h 6858000"/>
              <a:gd name="connsiteX242" fmla="*/ 68759 w 4630674"/>
              <a:gd name="connsiteY242" fmla="*/ 5519755 h 6858000"/>
              <a:gd name="connsiteX243" fmla="*/ 71685 w 4630674"/>
              <a:gd name="connsiteY243" fmla="*/ 5509015 h 6858000"/>
              <a:gd name="connsiteX244" fmla="*/ 64370 w 4630674"/>
              <a:gd name="connsiteY244" fmla="*/ 5483507 h 6858000"/>
              <a:gd name="connsiteX245" fmla="*/ 86315 w 4630674"/>
              <a:gd name="connsiteY245" fmla="*/ 5482165 h 6858000"/>
              <a:gd name="connsiteX246" fmla="*/ 64370 w 4630674"/>
              <a:gd name="connsiteY246" fmla="*/ 5479479 h 6858000"/>
              <a:gd name="connsiteX247" fmla="*/ 83389 w 4630674"/>
              <a:gd name="connsiteY247" fmla="*/ 5470082 h 6858000"/>
              <a:gd name="connsiteX248" fmla="*/ 83389 w 4630674"/>
              <a:gd name="connsiteY248" fmla="*/ 5460684 h 6858000"/>
              <a:gd name="connsiteX249" fmla="*/ 103870 w 4630674"/>
              <a:gd name="connsiteY249" fmla="*/ 5455314 h 6858000"/>
              <a:gd name="connsiteX250" fmla="*/ 96556 w 4630674"/>
              <a:gd name="connsiteY250" fmla="*/ 5452629 h 6858000"/>
              <a:gd name="connsiteX251" fmla="*/ 86315 w 4630674"/>
              <a:gd name="connsiteY251" fmla="*/ 5456656 h 6858000"/>
              <a:gd name="connsiteX252" fmla="*/ 86315 w 4630674"/>
              <a:gd name="connsiteY252" fmla="*/ 5447259 h 6858000"/>
              <a:gd name="connsiteX253" fmla="*/ 79000 w 4630674"/>
              <a:gd name="connsiteY253" fmla="*/ 5451286 h 6858000"/>
              <a:gd name="connsiteX254" fmla="*/ 71685 w 4630674"/>
              <a:gd name="connsiteY254" fmla="*/ 5447259 h 6858000"/>
              <a:gd name="connsiteX255" fmla="*/ 73148 w 4630674"/>
              <a:gd name="connsiteY255" fmla="*/ 5447259 h 6858000"/>
              <a:gd name="connsiteX256" fmla="*/ 70222 w 4630674"/>
              <a:gd name="connsiteY256" fmla="*/ 5443231 h 6858000"/>
              <a:gd name="connsiteX257" fmla="*/ 76074 w 4630674"/>
              <a:gd name="connsiteY257" fmla="*/ 5440546 h 6858000"/>
              <a:gd name="connsiteX258" fmla="*/ 59981 w 4630674"/>
              <a:gd name="connsiteY258" fmla="*/ 5432491 h 6858000"/>
              <a:gd name="connsiteX259" fmla="*/ 59981 w 4630674"/>
              <a:gd name="connsiteY259" fmla="*/ 5425778 h 6858000"/>
              <a:gd name="connsiteX260" fmla="*/ 83389 w 4630674"/>
              <a:gd name="connsiteY260" fmla="*/ 5428463 h 6858000"/>
              <a:gd name="connsiteX261" fmla="*/ 98019 w 4630674"/>
              <a:gd name="connsiteY261" fmla="*/ 5412353 h 6858000"/>
              <a:gd name="connsiteX262" fmla="*/ 122889 w 4630674"/>
              <a:gd name="connsiteY262" fmla="*/ 5396243 h 6858000"/>
              <a:gd name="connsiteX263" fmla="*/ 108259 w 4630674"/>
              <a:gd name="connsiteY263" fmla="*/ 5402955 h 6858000"/>
              <a:gd name="connsiteX264" fmla="*/ 105333 w 4630674"/>
              <a:gd name="connsiteY264" fmla="*/ 5393558 h 6858000"/>
              <a:gd name="connsiteX265" fmla="*/ 90704 w 4630674"/>
              <a:gd name="connsiteY265" fmla="*/ 5390872 h 6858000"/>
              <a:gd name="connsiteX266" fmla="*/ 90704 w 4630674"/>
              <a:gd name="connsiteY266" fmla="*/ 5404298 h 6858000"/>
              <a:gd name="connsiteX267" fmla="*/ 73148 w 4630674"/>
              <a:gd name="connsiteY267" fmla="*/ 5404298 h 6858000"/>
              <a:gd name="connsiteX268" fmla="*/ 70222 w 4630674"/>
              <a:gd name="connsiteY268" fmla="*/ 5396243 h 6858000"/>
              <a:gd name="connsiteX269" fmla="*/ 84852 w 4630674"/>
              <a:gd name="connsiteY269" fmla="*/ 5393558 h 6858000"/>
              <a:gd name="connsiteX270" fmla="*/ 77537 w 4630674"/>
              <a:gd name="connsiteY270" fmla="*/ 5382817 h 6858000"/>
              <a:gd name="connsiteX271" fmla="*/ 67296 w 4630674"/>
              <a:gd name="connsiteY271" fmla="*/ 5388187 h 6858000"/>
              <a:gd name="connsiteX272" fmla="*/ 64370 w 4630674"/>
              <a:gd name="connsiteY272" fmla="*/ 5385502 h 6858000"/>
              <a:gd name="connsiteX273" fmla="*/ 58518 w 4630674"/>
              <a:gd name="connsiteY273" fmla="*/ 5382817 h 6858000"/>
              <a:gd name="connsiteX274" fmla="*/ 68759 w 4630674"/>
              <a:gd name="connsiteY274" fmla="*/ 5377447 h 6858000"/>
              <a:gd name="connsiteX275" fmla="*/ 76074 w 4630674"/>
              <a:gd name="connsiteY275" fmla="*/ 5382817 h 6858000"/>
              <a:gd name="connsiteX276" fmla="*/ 74611 w 4630674"/>
              <a:gd name="connsiteY276" fmla="*/ 5370734 h 6858000"/>
              <a:gd name="connsiteX277" fmla="*/ 71685 w 4630674"/>
              <a:gd name="connsiteY277" fmla="*/ 5369392 h 6858000"/>
              <a:gd name="connsiteX278" fmla="*/ 79000 w 4630674"/>
              <a:gd name="connsiteY278" fmla="*/ 5368049 h 6858000"/>
              <a:gd name="connsiteX279" fmla="*/ 62907 w 4630674"/>
              <a:gd name="connsiteY279" fmla="*/ 5357309 h 6858000"/>
              <a:gd name="connsiteX280" fmla="*/ 64370 w 4630674"/>
              <a:gd name="connsiteY280" fmla="*/ 5357309 h 6858000"/>
              <a:gd name="connsiteX281" fmla="*/ 65833 w 4630674"/>
              <a:gd name="connsiteY281" fmla="*/ 5361337 h 6858000"/>
              <a:gd name="connsiteX282" fmla="*/ 77537 w 4630674"/>
              <a:gd name="connsiteY282" fmla="*/ 5364022 h 6858000"/>
              <a:gd name="connsiteX283" fmla="*/ 84852 w 4630674"/>
              <a:gd name="connsiteY283" fmla="*/ 5357309 h 6858000"/>
              <a:gd name="connsiteX284" fmla="*/ 79000 w 4630674"/>
              <a:gd name="connsiteY284" fmla="*/ 5355967 h 6858000"/>
              <a:gd name="connsiteX285" fmla="*/ 76074 w 4630674"/>
              <a:gd name="connsiteY285" fmla="*/ 5342541 h 6858000"/>
              <a:gd name="connsiteX286" fmla="*/ 77537 w 4630674"/>
              <a:gd name="connsiteY286" fmla="*/ 5337171 h 6858000"/>
              <a:gd name="connsiteX287" fmla="*/ 92167 w 4630674"/>
              <a:gd name="connsiteY287" fmla="*/ 5349254 h 6858000"/>
              <a:gd name="connsiteX288" fmla="*/ 95093 w 4630674"/>
              <a:gd name="connsiteY288" fmla="*/ 5364022 h 6858000"/>
              <a:gd name="connsiteX289" fmla="*/ 102407 w 4630674"/>
              <a:gd name="connsiteY289" fmla="*/ 5353282 h 6858000"/>
              <a:gd name="connsiteX290" fmla="*/ 109722 w 4630674"/>
              <a:gd name="connsiteY290" fmla="*/ 5351939 h 6858000"/>
              <a:gd name="connsiteX291" fmla="*/ 102407 w 4630674"/>
              <a:gd name="connsiteY291" fmla="*/ 5350597 h 6858000"/>
              <a:gd name="connsiteX292" fmla="*/ 100944 w 4630674"/>
              <a:gd name="connsiteY292" fmla="*/ 5349254 h 6858000"/>
              <a:gd name="connsiteX293" fmla="*/ 98019 w 4630674"/>
              <a:gd name="connsiteY293" fmla="*/ 5338514 h 6858000"/>
              <a:gd name="connsiteX294" fmla="*/ 117037 w 4630674"/>
              <a:gd name="connsiteY294" fmla="*/ 5334486 h 6858000"/>
              <a:gd name="connsiteX295" fmla="*/ 100944 w 4630674"/>
              <a:gd name="connsiteY295" fmla="*/ 5327774 h 6858000"/>
              <a:gd name="connsiteX296" fmla="*/ 98019 w 4630674"/>
              <a:gd name="connsiteY296" fmla="*/ 5331801 h 6858000"/>
              <a:gd name="connsiteX297" fmla="*/ 71685 w 4630674"/>
              <a:gd name="connsiteY297" fmla="*/ 5315691 h 6858000"/>
              <a:gd name="connsiteX298" fmla="*/ 84852 w 4630674"/>
              <a:gd name="connsiteY298" fmla="*/ 5313006 h 6858000"/>
              <a:gd name="connsiteX299" fmla="*/ 77537 w 4630674"/>
              <a:gd name="connsiteY299" fmla="*/ 5314348 h 6858000"/>
              <a:gd name="connsiteX300" fmla="*/ 74611 w 4630674"/>
              <a:gd name="connsiteY300" fmla="*/ 5303608 h 6858000"/>
              <a:gd name="connsiteX301" fmla="*/ 84852 w 4630674"/>
              <a:gd name="connsiteY301" fmla="*/ 5307636 h 6858000"/>
              <a:gd name="connsiteX302" fmla="*/ 89241 w 4630674"/>
              <a:gd name="connsiteY302" fmla="*/ 5298238 h 6858000"/>
              <a:gd name="connsiteX303" fmla="*/ 84852 w 4630674"/>
              <a:gd name="connsiteY303" fmla="*/ 5298238 h 6858000"/>
              <a:gd name="connsiteX304" fmla="*/ 86315 w 4630674"/>
              <a:gd name="connsiteY304" fmla="*/ 5286155 h 6858000"/>
              <a:gd name="connsiteX305" fmla="*/ 77537 w 4630674"/>
              <a:gd name="connsiteY305" fmla="*/ 5295553 h 6858000"/>
              <a:gd name="connsiteX306" fmla="*/ 93630 w 4630674"/>
              <a:gd name="connsiteY306" fmla="*/ 5275415 h 6858000"/>
              <a:gd name="connsiteX307" fmla="*/ 79000 w 4630674"/>
              <a:gd name="connsiteY307" fmla="*/ 5272730 h 6858000"/>
              <a:gd name="connsiteX308" fmla="*/ 68759 w 4630674"/>
              <a:gd name="connsiteY308" fmla="*/ 5261990 h 6858000"/>
              <a:gd name="connsiteX309" fmla="*/ 68759 w 4630674"/>
              <a:gd name="connsiteY309" fmla="*/ 5274072 h 6858000"/>
              <a:gd name="connsiteX310" fmla="*/ 65833 w 4630674"/>
              <a:gd name="connsiteY310" fmla="*/ 5278100 h 6858000"/>
              <a:gd name="connsiteX311" fmla="*/ 70222 w 4630674"/>
              <a:gd name="connsiteY311" fmla="*/ 5276757 h 6858000"/>
              <a:gd name="connsiteX312" fmla="*/ 73148 w 4630674"/>
              <a:gd name="connsiteY312" fmla="*/ 5280785 h 6858000"/>
              <a:gd name="connsiteX313" fmla="*/ 70222 w 4630674"/>
              <a:gd name="connsiteY313" fmla="*/ 5284813 h 6858000"/>
              <a:gd name="connsiteX314" fmla="*/ 68759 w 4630674"/>
              <a:gd name="connsiteY314" fmla="*/ 5280785 h 6858000"/>
              <a:gd name="connsiteX315" fmla="*/ 62907 w 4630674"/>
              <a:gd name="connsiteY315" fmla="*/ 5295553 h 6858000"/>
              <a:gd name="connsiteX316" fmla="*/ 57055 w 4630674"/>
              <a:gd name="connsiteY316" fmla="*/ 5294210 h 6858000"/>
              <a:gd name="connsiteX317" fmla="*/ 52667 w 4630674"/>
              <a:gd name="connsiteY317" fmla="*/ 5286155 h 6858000"/>
              <a:gd name="connsiteX318" fmla="*/ 59981 w 4630674"/>
              <a:gd name="connsiteY318" fmla="*/ 5286155 h 6858000"/>
              <a:gd name="connsiteX319" fmla="*/ 58518 w 4630674"/>
              <a:gd name="connsiteY319" fmla="*/ 5263332 h 6858000"/>
              <a:gd name="connsiteX320" fmla="*/ 49741 w 4630674"/>
              <a:gd name="connsiteY320" fmla="*/ 5263332 h 6858000"/>
              <a:gd name="connsiteX321" fmla="*/ 43889 w 4630674"/>
              <a:gd name="connsiteY321" fmla="*/ 5235139 h 6858000"/>
              <a:gd name="connsiteX322" fmla="*/ 48278 w 4630674"/>
              <a:gd name="connsiteY322" fmla="*/ 5240509 h 6858000"/>
              <a:gd name="connsiteX323" fmla="*/ 52667 w 4630674"/>
              <a:gd name="connsiteY323" fmla="*/ 5235139 h 6858000"/>
              <a:gd name="connsiteX324" fmla="*/ 46815 w 4630674"/>
              <a:gd name="connsiteY324" fmla="*/ 5225741 h 6858000"/>
              <a:gd name="connsiteX325" fmla="*/ 54130 w 4630674"/>
              <a:gd name="connsiteY325" fmla="*/ 5224399 h 6858000"/>
              <a:gd name="connsiteX326" fmla="*/ 61444 w 4630674"/>
              <a:gd name="connsiteY326" fmla="*/ 5225741 h 6858000"/>
              <a:gd name="connsiteX327" fmla="*/ 58518 w 4630674"/>
              <a:gd name="connsiteY327" fmla="*/ 5216343 h 6858000"/>
              <a:gd name="connsiteX328" fmla="*/ 74611 w 4630674"/>
              <a:gd name="connsiteY328" fmla="*/ 5217686 h 6858000"/>
              <a:gd name="connsiteX329" fmla="*/ 71685 w 4630674"/>
              <a:gd name="connsiteY329" fmla="*/ 5202918 h 6858000"/>
              <a:gd name="connsiteX330" fmla="*/ 59981 w 4630674"/>
              <a:gd name="connsiteY330" fmla="*/ 5198891 h 6858000"/>
              <a:gd name="connsiteX331" fmla="*/ 65833 w 4630674"/>
              <a:gd name="connsiteY331" fmla="*/ 5189493 h 6858000"/>
              <a:gd name="connsiteX332" fmla="*/ 57055 w 4630674"/>
              <a:gd name="connsiteY332" fmla="*/ 5182780 h 6858000"/>
              <a:gd name="connsiteX333" fmla="*/ 55593 w 4630674"/>
              <a:gd name="connsiteY333" fmla="*/ 5174725 h 6858000"/>
              <a:gd name="connsiteX334" fmla="*/ 70222 w 4630674"/>
              <a:gd name="connsiteY334" fmla="*/ 5122366 h 6858000"/>
              <a:gd name="connsiteX335" fmla="*/ 65833 w 4630674"/>
              <a:gd name="connsiteY335" fmla="*/ 5115654 h 6858000"/>
              <a:gd name="connsiteX336" fmla="*/ 52667 w 4630674"/>
              <a:gd name="connsiteY336" fmla="*/ 5112969 h 6858000"/>
              <a:gd name="connsiteX337" fmla="*/ 57055 w 4630674"/>
              <a:gd name="connsiteY337" fmla="*/ 5111626 h 6858000"/>
              <a:gd name="connsiteX338" fmla="*/ 57055 w 4630674"/>
              <a:gd name="connsiteY338" fmla="*/ 5108941 h 6858000"/>
              <a:gd name="connsiteX339" fmla="*/ 59981 w 4630674"/>
              <a:gd name="connsiteY339" fmla="*/ 5108941 h 6858000"/>
              <a:gd name="connsiteX340" fmla="*/ 79000 w 4630674"/>
              <a:gd name="connsiteY340" fmla="*/ 5115654 h 6858000"/>
              <a:gd name="connsiteX341" fmla="*/ 83389 w 4630674"/>
              <a:gd name="connsiteY341" fmla="*/ 5112969 h 6858000"/>
              <a:gd name="connsiteX342" fmla="*/ 79000 w 4630674"/>
              <a:gd name="connsiteY342" fmla="*/ 5110284 h 6858000"/>
              <a:gd name="connsiteX343" fmla="*/ 71685 w 4630674"/>
              <a:gd name="connsiteY343" fmla="*/ 5110284 h 6858000"/>
              <a:gd name="connsiteX344" fmla="*/ 64370 w 4630674"/>
              <a:gd name="connsiteY344" fmla="*/ 5102228 h 6858000"/>
              <a:gd name="connsiteX345" fmla="*/ 57055 w 4630674"/>
              <a:gd name="connsiteY345" fmla="*/ 5102228 h 6858000"/>
              <a:gd name="connsiteX346" fmla="*/ 58518 w 4630674"/>
              <a:gd name="connsiteY346" fmla="*/ 5091488 h 6858000"/>
              <a:gd name="connsiteX347" fmla="*/ 68759 w 4630674"/>
              <a:gd name="connsiteY347" fmla="*/ 5095516 h 6858000"/>
              <a:gd name="connsiteX348" fmla="*/ 51204 w 4630674"/>
              <a:gd name="connsiteY348" fmla="*/ 5070008 h 6858000"/>
              <a:gd name="connsiteX349" fmla="*/ 57055 w 4630674"/>
              <a:gd name="connsiteY349" fmla="*/ 5063295 h 6858000"/>
              <a:gd name="connsiteX350" fmla="*/ 62907 w 4630674"/>
              <a:gd name="connsiteY350" fmla="*/ 5057925 h 6858000"/>
              <a:gd name="connsiteX351" fmla="*/ 57055 w 4630674"/>
              <a:gd name="connsiteY351" fmla="*/ 5056582 h 6858000"/>
              <a:gd name="connsiteX352" fmla="*/ 65833 w 4630674"/>
              <a:gd name="connsiteY352" fmla="*/ 5049870 h 6858000"/>
              <a:gd name="connsiteX353" fmla="*/ 59981 w 4630674"/>
              <a:gd name="connsiteY353" fmla="*/ 5047185 h 6858000"/>
              <a:gd name="connsiteX354" fmla="*/ 64370 w 4630674"/>
              <a:gd name="connsiteY354" fmla="*/ 5047185 h 6858000"/>
              <a:gd name="connsiteX355" fmla="*/ 64370 w 4630674"/>
              <a:gd name="connsiteY355" fmla="*/ 5016306 h 6858000"/>
              <a:gd name="connsiteX356" fmla="*/ 84852 w 4630674"/>
              <a:gd name="connsiteY356" fmla="*/ 5016306 h 6858000"/>
              <a:gd name="connsiteX357" fmla="*/ 81926 w 4630674"/>
              <a:gd name="connsiteY357" fmla="*/ 4993483 h 6858000"/>
              <a:gd name="connsiteX358" fmla="*/ 68759 w 4630674"/>
              <a:gd name="connsiteY358" fmla="*/ 4990798 h 6858000"/>
              <a:gd name="connsiteX359" fmla="*/ 81926 w 4630674"/>
              <a:gd name="connsiteY359" fmla="*/ 4989456 h 6858000"/>
              <a:gd name="connsiteX360" fmla="*/ 71685 w 4630674"/>
              <a:gd name="connsiteY360" fmla="*/ 4984086 h 6858000"/>
              <a:gd name="connsiteX361" fmla="*/ 81926 w 4630674"/>
              <a:gd name="connsiteY361" fmla="*/ 4984086 h 6858000"/>
              <a:gd name="connsiteX362" fmla="*/ 70222 w 4630674"/>
              <a:gd name="connsiteY362" fmla="*/ 4976030 h 6858000"/>
              <a:gd name="connsiteX363" fmla="*/ 71685 w 4630674"/>
              <a:gd name="connsiteY363" fmla="*/ 4972003 h 6858000"/>
              <a:gd name="connsiteX364" fmla="*/ 81926 w 4630674"/>
              <a:gd name="connsiteY364" fmla="*/ 4973345 h 6858000"/>
              <a:gd name="connsiteX365" fmla="*/ 79000 w 4630674"/>
              <a:gd name="connsiteY365" fmla="*/ 4939782 h 6858000"/>
              <a:gd name="connsiteX366" fmla="*/ 81926 w 4630674"/>
              <a:gd name="connsiteY366" fmla="*/ 4926357 h 6858000"/>
              <a:gd name="connsiteX367" fmla="*/ 59981 w 4630674"/>
              <a:gd name="connsiteY367" fmla="*/ 4915617 h 6858000"/>
              <a:gd name="connsiteX368" fmla="*/ 55593 w 4630674"/>
              <a:gd name="connsiteY368" fmla="*/ 4900849 h 6858000"/>
              <a:gd name="connsiteX369" fmla="*/ 62907 w 4630674"/>
              <a:gd name="connsiteY369" fmla="*/ 4887423 h 6858000"/>
              <a:gd name="connsiteX370" fmla="*/ 73148 w 4630674"/>
              <a:gd name="connsiteY370" fmla="*/ 4890109 h 6858000"/>
              <a:gd name="connsiteX371" fmla="*/ 68759 w 4630674"/>
              <a:gd name="connsiteY371" fmla="*/ 4879368 h 6858000"/>
              <a:gd name="connsiteX372" fmla="*/ 57055 w 4630674"/>
              <a:gd name="connsiteY372" fmla="*/ 4871313 h 6858000"/>
              <a:gd name="connsiteX373" fmla="*/ 58518 w 4630674"/>
              <a:gd name="connsiteY373" fmla="*/ 4868628 h 6858000"/>
              <a:gd name="connsiteX374" fmla="*/ 62907 w 4630674"/>
              <a:gd name="connsiteY374" fmla="*/ 4852518 h 6858000"/>
              <a:gd name="connsiteX375" fmla="*/ 65833 w 4630674"/>
              <a:gd name="connsiteY375" fmla="*/ 4851175 h 6858000"/>
              <a:gd name="connsiteX376" fmla="*/ 64370 w 4630674"/>
              <a:gd name="connsiteY376" fmla="*/ 4785391 h 6858000"/>
              <a:gd name="connsiteX377" fmla="*/ 57055 w 4630674"/>
              <a:gd name="connsiteY377" fmla="*/ 4785391 h 6858000"/>
              <a:gd name="connsiteX378" fmla="*/ 59981 w 4630674"/>
              <a:gd name="connsiteY378" fmla="*/ 4749143 h 6858000"/>
              <a:gd name="connsiteX379" fmla="*/ 61444 w 4630674"/>
              <a:gd name="connsiteY379" fmla="*/ 4733032 h 6858000"/>
              <a:gd name="connsiteX380" fmla="*/ 59981 w 4630674"/>
              <a:gd name="connsiteY380" fmla="*/ 4733032 h 6858000"/>
              <a:gd name="connsiteX381" fmla="*/ 57055 w 4630674"/>
              <a:gd name="connsiteY381" fmla="*/ 4700812 h 6858000"/>
              <a:gd name="connsiteX382" fmla="*/ 61444 w 4630674"/>
              <a:gd name="connsiteY382" fmla="*/ 4699469 h 6858000"/>
              <a:gd name="connsiteX383" fmla="*/ 57055 w 4630674"/>
              <a:gd name="connsiteY383" fmla="*/ 4695442 h 6858000"/>
              <a:gd name="connsiteX384" fmla="*/ 58518 w 4630674"/>
              <a:gd name="connsiteY384" fmla="*/ 4671276 h 6858000"/>
              <a:gd name="connsiteX385" fmla="*/ 55593 w 4630674"/>
              <a:gd name="connsiteY385" fmla="*/ 4624287 h 6858000"/>
              <a:gd name="connsiteX386" fmla="*/ 58518 w 4630674"/>
              <a:gd name="connsiteY386" fmla="*/ 4601464 h 6858000"/>
              <a:gd name="connsiteX387" fmla="*/ 48278 w 4630674"/>
              <a:gd name="connsiteY387" fmla="*/ 4597437 h 6858000"/>
              <a:gd name="connsiteX388" fmla="*/ 58518 w 4630674"/>
              <a:gd name="connsiteY388" fmla="*/ 4575956 h 6858000"/>
              <a:gd name="connsiteX389" fmla="*/ 51204 w 4630674"/>
              <a:gd name="connsiteY389" fmla="*/ 4528968 h 6858000"/>
              <a:gd name="connsiteX390" fmla="*/ 51204 w 4630674"/>
              <a:gd name="connsiteY390" fmla="*/ 4526283 h 6858000"/>
              <a:gd name="connsiteX391" fmla="*/ 45352 w 4630674"/>
              <a:gd name="connsiteY391" fmla="*/ 4511515 h 6858000"/>
              <a:gd name="connsiteX392" fmla="*/ 55593 w 4630674"/>
              <a:gd name="connsiteY392" fmla="*/ 4507487 h 6858000"/>
              <a:gd name="connsiteX393" fmla="*/ 51204 w 4630674"/>
              <a:gd name="connsiteY393" fmla="*/ 4498090 h 6858000"/>
              <a:gd name="connsiteX394" fmla="*/ 55593 w 4630674"/>
              <a:gd name="connsiteY394" fmla="*/ 4498090 h 6858000"/>
              <a:gd name="connsiteX395" fmla="*/ 48278 w 4630674"/>
              <a:gd name="connsiteY395" fmla="*/ 4488692 h 6858000"/>
              <a:gd name="connsiteX396" fmla="*/ 48278 w 4630674"/>
              <a:gd name="connsiteY396" fmla="*/ 4487349 h 6858000"/>
              <a:gd name="connsiteX397" fmla="*/ 58518 w 4630674"/>
              <a:gd name="connsiteY397" fmla="*/ 4484664 h 6858000"/>
              <a:gd name="connsiteX398" fmla="*/ 48278 w 4630674"/>
              <a:gd name="connsiteY398" fmla="*/ 4481979 h 6858000"/>
              <a:gd name="connsiteX399" fmla="*/ 48278 w 4630674"/>
              <a:gd name="connsiteY399" fmla="*/ 4475267 h 6858000"/>
              <a:gd name="connsiteX400" fmla="*/ 58518 w 4630674"/>
              <a:gd name="connsiteY400" fmla="*/ 4469896 h 6858000"/>
              <a:gd name="connsiteX401" fmla="*/ 48278 w 4630674"/>
              <a:gd name="connsiteY401" fmla="*/ 4464526 h 6858000"/>
              <a:gd name="connsiteX402" fmla="*/ 48278 w 4630674"/>
              <a:gd name="connsiteY402" fmla="*/ 4463184 h 6858000"/>
              <a:gd name="connsiteX403" fmla="*/ 54130 w 4630674"/>
              <a:gd name="connsiteY403" fmla="*/ 4456471 h 6858000"/>
              <a:gd name="connsiteX404" fmla="*/ 48278 w 4630674"/>
              <a:gd name="connsiteY404" fmla="*/ 4455129 h 6858000"/>
              <a:gd name="connsiteX405" fmla="*/ 48278 w 4630674"/>
              <a:gd name="connsiteY405" fmla="*/ 4449759 h 6858000"/>
              <a:gd name="connsiteX406" fmla="*/ 62907 w 4630674"/>
              <a:gd name="connsiteY406" fmla="*/ 4451101 h 6858000"/>
              <a:gd name="connsiteX407" fmla="*/ 83389 w 4630674"/>
              <a:gd name="connsiteY407" fmla="*/ 4437676 h 6858000"/>
              <a:gd name="connsiteX408" fmla="*/ 84852 w 4630674"/>
              <a:gd name="connsiteY408" fmla="*/ 4441703 h 6858000"/>
              <a:gd name="connsiteX409" fmla="*/ 93630 w 4630674"/>
              <a:gd name="connsiteY409" fmla="*/ 4425593 h 6858000"/>
              <a:gd name="connsiteX410" fmla="*/ 61444 w 4630674"/>
              <a:gd name="connsiteY410" fmla="*/ 4445731 h 6858000"/>
              <a:gd name="connsiteX411" fmla="*/ 76074 w 4630674"/>
              <a:gd name="connsiteY411" fmla="*/ 4425593 h 6858000"/>
              <a:gd name="connsiteX412" fmla="*/ 59981 w 4630674"/>
              <a:gd name="connsiteY412" fmla="*/ 4429621 h 6858000"/>
              <a:gd name="connsiteX413" fmla="*/ 54130 w 4630674"/>
              <a:gd name="connsiteY413" fmla="*/ 4424250 h 6858000"/>
              <a:gd name="connsiteX414" fmla="*/ 64370 w 4630674"/>
              <a:gd name="connsiteY414" fmla="*/ 4420223 h 6858000"/>
              <a:gd name="connsiteX415" fmla="*/ 45352 w 4630674"/>
              <a:gd name="connsiteY415" fmla="*/ 4416195 h 6858000"/>
              <a:gd name="connsiteX416" fmla="*/ 43889 w 4630674"/>
              <a:gd name="connsiteY416" fmla="*/ 4412168 h 6858000"/>
              <a:gd name="connsiteX417" fmla="*/ 58518 w 4630674"/>
              <a:gd name="connsiteY417" fmla="*/ 4405455 h 6858000"/>
              <a:gd name="connsiteX418" fmla="*/ 79000 w 4630674"/>
              <a:gd name="connsiteY418" fmla="*/ 4406798 h 6858000"/>
              <a:gd name="connsiteX419" fmla="*/ 59981 w 4630674"/>
              <a:gd name="connsiteY419" fmla="*/ 4402770 h 6858000"/>
              <a:gd name="connsiteX420" fmla="*/ 55593 w 4630674"/>
              <a:gd name="connsiteY420" fmla="*/ 4398742 h 6858000"/>
              <a:gd name="connsiteX421" fmla="*/ 70222 w 4630674"/>
              <a:gd name="connsiteY421" fmla="*/ 4389345 h 6858000"/>
              <a:gd name="connsiteX422" fmla="*/ 86315 w 4630674"/>
              <a:gd name="connsiteY422" fmla="*/ 4397400 h 6858000"/>
              <a:gd name="connsiteX423" fmla="*/ 89241 w 4630674"/>
              <a:gd name="connsiteY423" fmla="*/ 4369207 h 6858000"/>
              <a:gd name="connsiteX424" fmla="*/ 89241 w 4630674"/>
              <a:gd name="connsiteY424" fmla="*/ 4359809 h 6858000"/>
              <a:gd name="connsiteX425" fmla="*/ 62907 w 4630674"/>
              <a:gd name="connsiteY425" fmla="*/ 4332958 h 6858000"/>
              <a:gd name="connsiteX426" fmla="*/ 84852 w 4630674"/>
              <a:gd name="connsiteY426" fmla="*/ 4327588 h 6858000"/>
              <a:gd name="connsiteX427" fmla="*/ 67296 w 4630674"/>
              <a:gd name="connsiteY427" fmla="*/ 4319533 h 6858000"/>
              <a:gd name="connsiteX428" fmla="*/ 64370 w 4630674"/>
              <a:gd name="connsiteY428" fmla="*/ 4292682 h 6858000"/>
              <a:gd name="connsiteX429" fmla="*/ 65833 w 4630674"/>
              <a:gd name="connsiteY429" fmla="*/ 4284627 h 6858000"/>
              <a:gd name="connsiteX430" fmla="*/ 80463 w 4630674"/>
              <a:gd name="connsiteY430" fmla="*/ 4273887 h 6858000"/>
              <a:gd name="connsiteX431" fmla="*/ 59981 w 4630674"/>
              <a:gd name="connsiteY431" fmla="*/ 4277915 h 6858000"/>
              <a:gd name="connsiteX432" fmla="*/ 76074 w 4630674"/>
              <a:gd name="connsiteY432" fmla="*/ 4267174 h 6858000"/>
              <a:gd name="connsiteX433" fmla="*/ 79000 w 4630674"/>
              <a:gd name="connsiteY433" fmla="*/ 4256434 h 6858000"/>
              <a:gd name="connsiteX434" fmla="*/ 65833 w 4630674"/>
              <a:gd name="connsiteY434" fmla="*/ 4255092 h 6858000"/>
              <a:gd name="connsiteX435" fmla="*/ 55593 w 4630674"/>
              <a:gd name="connsiteY435" fmla="*/ 4268517 h 6858000"/>
              <a:gd name="connsiteX436" fmla="*/ 59981 w 4630674"/>
              <a:gd name="connsiteY436" fmla="*/ 4244351 h 6858000"/>
              <a:gd name="connsiteX437" fmla="*/ 67296 w 4630674"/>
              <a:gd name="connsiteY437" fmla="*/ 4243009 h 6858000"/>
              <a:gd name="connsiteX438" fmla="*/ 76074 w 4630674"/>
              <a:gd name="connsiteY438" fmla="*/ 4255092 h 6858000"/>
              <a:gd name="connsiteX439" fmla="*/ 81926 w 4630674"/>
              <a:gd name="connsiteY439" fmla="*/ 4236296 h 6858000"/>
              <a:gd name="connsiteX440" fmla="*/ 77537 w 4630674"/>
              <a:gd name="connsiteY440" fmla="*/ 4230926 h 6858000"/>
              <a:gd name="connsiteX441" fmla="*/ 64370 w 4630674"/>
              <a:gd name="connsiteY441" fmla="*/ 4232269 h 6858000"/>
              <a:gd name="connsiteX442" fmla="*/ 58518 w 4630674"/>
              <a:gd name="connsiteY442" fmla="*/ 4217501 h 6858000"/>
              <a:gd name="connsiteX443" fmla="*/ 74611 w 4630674"/>
              <a:gd name="connsiteY443" fmla="*/ 4213473 h 6858000"/>
              <a:gd name="connsiteX444" fmla="*/ 62907 w 4630674"/>
              <a:gd name="connsiteY444" fmla="*/ 4209446 h 6858000"/>
              <a:gd name="connsiteX445" fmla="*/ 76074 w 4630674"/>
              <a:gd name="connsiteY445" fmla="*/ 4206760 h 6858000"/>
              <a:gd name="connsiteX446" fmla="*/ 64370 w 4630674"/>
              <a:gd name="connsiteY446" fmla="*/ 4205418 h 6858000"/>
              <a:gd name="connsiteX447" fmla="*/ 84852 w 4630674"/>
              <a:gd name="connsiteY447" fmla="*/ 4153059 h 6858000"/>
              <a:gd name="connsiteX448" fmla="*/ 99481 w 4630674"/>
              <a:gd name="connsiteY448" fmla="*/ 4155744 h 6858000"/>
              <a:gd name="connsiteX449" fmla="*/ 105333 w 4630674"/>
              <a:gd name="connsiteY449" fmla="*/ 4136949 h 6858000"/>
              <a:gd name="connsiteX450" fmla="*/ 92167 w 4630674"/>
              <a:gd name="connsiteY450" fmla="*/ 4136949 h 6858000"/>
              <a:gd name="connsiteX451" fmla="*/ 83389 w 4630674"/>
              <a:gd name="connsiteY451" fmla="*/ 4130236 h 6858000"/>
              <a:gd name="connsiteX452" fmla="*/ 95093 w 4630674"/>
              <a:gd name="connsiteY452" fmla="*/ 4131579 h 6858000"/>
              <a:gd name="connsiteX453" fmla="*/ 99481 w 4630674"/>
              <a:gd name="connsiteY453" fmla="*/ 4122181 h 6858000"/>
              <a:gd name="connsiteX454" fmla="*/ 89241 w 4630674"/>
              <a:gd name="connsiteY454" fmla="*/ 4123524 h 6858000"/>
              <a:gd name="connsiteX455" fmla="*/ 84852 w 4630674"/>
              <a:gd name="connsiteY455" fmla="*/ 4116811 h 6858000"/>
              <a:gd name="connsiteX456" fmla="*/ 98019 w 4630674"/>
              <a:gd name="connsiteY456" fmla="*/ 4116811 h 6858000"/>
              <a:gd name="connsiteX457" fmla="*/ 87778 w 4630674"/>
              <a:gd name="connsiteY457" fmla="*/ 4111441 h 6858000"/>
              <a:gd name="connsiteX458" fmla="*/ 103870 w 4630674"/>
              <a:gd name="connsiteY458" fmla="*/ 4107413 h 6858000"/>
              <a:gd name="connsiteX459" fmla="*/ 100944 w 4630674"/>
              <a:gd name="connsiteY459" fmla="*/ 4075192 h 6858000"/>
              <a:gd name="connsiteX460" fmla="*/ 92167 w 4630674"/>
              <a:gd name="connsiteY460" fmla="*/ 4077878 h 6858000"/>
              <a:gd name="connsiteX461" fmla="*/ 87778 w 4630674"/>
              <a:gd name="connsiteY461" fmla="*/ 4068480 h 6858000"/>
              <a:gd name="connsiteX462" fmla="*/ 100944 w 4630674"/>
              <a:gd name="connsiteY462" fmla="*/ 4069822 h 6858000"/>
              <a:gd name="connsiteX463" fmla="*/ 90704 w 4630674"/>
              <a:gd name="connsiteY463" fmla="*/ 4048342 h 6858000"/>
              <a:gd name="connsiteX464" fmla="*/ 98019 w 4630674"/>
              <a:gd name="connsiteY464" fmla="*/ 4040287 h 6858000"/>
              <a:gd name="connsiteX465" fmla="*/ 81926 w 4630674"/>
              <a:gd name="connsiteY465" fmla="*/ 4037602 h 6858000"/>
              <a:gd name="connsiteX466" fmla="*/ 76074 w 4630674"/>
              <a:gd name="connsiteY466" fmla="*/ 4063110 h 6858000"/>
              <a:gd name="connsiteX467" fmla="*/ 81926 w 4630674"/>
              <a:gd name="connsiteY467" fmla="*/ 4060425 h 6858000"/>
              <a:gd name="connsiteX468" fmla="*/ 86315 w 4630674"/>
              <a:gd name="connsiteY468" fmla="*/ 4067137 h 6858000"/>
              <a:gd name="connsiteX469" fmla="*/ 64370 w 4630674"/>
              <a:gd name="connsiteY469" fmla="*/ 4076535 h 6858000"/>
              <a:gd name="connsiteX470" fmla="*/ 74611 w 4630674"/>
              <a:gd name="connsiteY470" fmla="*/ 4036259 h 6858000"/>
              <a:gd name="connsiteX471" fmla="*/ 67296 w 4630674"/>
              <a:gd name="connsiteY471" fmla="*/ 4034917 h 6858000"/>
              <a:gd name="connsiteX472" fmla="*/ 80463 w 4630674"/>
              <a:gd name="connsiteY472" fmla="*/ 4030889 h 6858000"/>
              <a:gd name="connsiteX473" fmla="*/ 77537 w 4630674"/>
              <a:gd name="connsiteY473" fmla="*/ 4010751 h 6858000"/>
              <a:gd name="connsiteX474" fmla="*/ 68759 w 4630674"/>
              <a:gd name="connsiteY474" fmla="*/ 4000011 h 6858000"/>
              <a:gd name="connsiteX475" fmla="*/ 99481 w 4630674"/>
              <a:gd name="connsiteY475" fmla="*/ 4002696 h 6858000"/>
              <a:gd name="connsiteX476" fmla="*/ 108259 w 4630674"/>
              <a:gd name="connsiteY476" fmla="*/ 4012094 h 6858000"/>
              <a:gd name="connsiteX477" fmla="*/ 119963 w 4630674"/>
              <a:gd name="connsiteY477" fmla="*/ 4005381 h 6858000"/>
              <a:gd name="connsiteX478" fmla="*/ 102407 w 4630674"/>
              <a:gd name="connsiteY478" fmla="*/ 4000011 h 6858000"/>
              <a:gd name="connsiteX479" fmla="*/ 98019 w 4630674"/>
              <a:gd name="connsiteY479" fmla="*/ 3987928 h 6858000"/>
              <a:gd name="connsiteX480" fmla="*/ 100944 w 4630674"/>
              <a:gd name="connsiteY480" fmla="*/ 3965105 h 6858000"/>
              <a:gd name="connsiteX481" fmla="*/ 103870 w 4630674"/>
              <a:gd name="connsiteY481" fmla="*/ 3955707 h 6858000"/>
              <a:gd name="connsiteX482" fmla="*/ 117037 w 4630674"/>
              <a:gd name="connsiteY482" fmla="*/ 3957050 h 6858000"/>
              <a:gd name="connsiteX483" fmla="*/ 114111 w 4630674"/>
              <a:gd name="connsiteY483" fmla="*/ 3934227 h 6858000"/>
              <a:gd name="connsiteX484" fmla="*/ 99481 w 4630674"/>
              <a:gd name="connsiteY484" fmla="*/ 3934227 h 6858000"/>
              <a:gd name="connsiteX485" fmla="*/ 99481 w 4630674"/>
              <a:gd name="connsiteY485" fmla="*/ 3927514 h 6858000"/>
              <a:gd name="connsiteX486" fmla="*/ 112648 w 4630674"/>
              <a:gd name="connsiteY486" fmla="*/ 3926172 h 6858000"/>
              <a:gd name="connsiteX487" fmla="*/ 105333 w 4630674"/>
              <a:gd name="connsiteY487" fmla="*/ 3920801 h 6858000"/>
              <a:gd name="connsiteX488" fmla="*/ 121426 w 4630674"/>
              <a:gd name="connsiteY488" fmla="*/ 3919459 h 6858000"/>
              <a:gd name="connsiteX489" fmla="*/ 112648 w 4630674"/>
              <a:gd name="connsiteY489" fmla="*/ 3900664 h 6858000"/>
              <a:gd name="connsiteX490" fmla="*/ 128741 w 4630674"/>
              <a:gd name="connsiteY490" fmla="*/ 3896636 h 6858000"/>
              <a:gd name="connsiteX491" fmla="*/ 127278 w 4630674"/>
              <a:gd name="connsiteY491" fmla="*/ 3891266 h 6858000"/>
              <a:gd name="connsiteX492" fmla="*/ 121426 w 4630674"/>
              <a:gd name="connsiteY492" fmla="*/ 3871128 h 6858000"/>
              <a:gd name="connsiteX493" fmla="*/ 111185 w 4630674"/>
              <a:gd name="connsiteY493" fmla="*/ 3856360 h 6858000"/>
              <a:gd name="connsiteX494" fmla="*/ 124352 w 4630674"/>
              <a:gd name="connsiteY494" fmla="*/ 3855017 h 6858000"/>
              <a:gd name="connsiteX495" fmla="*/ 108259 w 4630674"/>
              <a:gd name="connsiteY495" fmla="*/ 3840250 h 6858000"/>
              <a:gd name="connsiteX496" fmla="*/ 99481 w 4630674"/>
              <a:gd name="connsiteY496" fmla="*/ 3848305 h 6858000"/>
              <a:gd name="connsiteX497" fmla="*/ 90704 w 4630674"/>
              <a:gd name="connsiteY497" fmla="*/ 3840250 h 6858000"/>
              <a:gd name="connsiteX498" fmla="*/ 84852 w 4630674"/>
              <a:gd name="connsiteY498" fmla="*/ 3846962 h 6858000"/>
              <a:gd name="connsiteX499" fmla="*/ 71685 w 4630674"/>
              <a:gd name="connsiteY499" fmla="*/ 3844277 h 6858000"/>
              <a:gd name="connsiteX500" fmla="*/ 73148 w 4630674"/>
              <a:gd name="connsiteY500" fmla="*/ 3832194 h 6858000"/>
              <a:gd name="connsiteX501" fmla="*/ 90704 w 4630674"/>
              <a:gd name="connsiteY501" fmla="*/ 3829509 h 6858000"/>
              <a:gd name="connsiteX502" fmla="*/ 99481 w 4630674"/>
              <a:gd name="connsiteY502" fmla="*/ 3817427 h 6858000"/>
              <a:gd name="connsiteX503" fmla="*/ 84852 w 4630674"/>
              <a:gd name="connsiteY503" fmla="*/ 3812057 h 6858000"/>
              <a:gd name="connsiteX504" fmla="*/ 127278 w 4630674"/>
              <a:gd name="connsiteY504" fmla="*/ 3832194 h 6858000"/>
              <a:gd name="connsiteX505" fmla="*/ 137519 w 4630674"/>
              <a:gd name="connsiteY505" fmla="*/ 3821454 h 6858000"/>
              <a:gd name="connsiteX506" fmla="*/ 130204 w 4630674"/>
              <a:gd name="connsiteY506" fmla="*/ 3816084 h 6858000"/>
              <a:gd name="connsiteX507" fmla="*/ 118500 w 4630674"/>
              <a:gd name="connsiteY507" fmla="*/ 3814742 h 6858000"/>
              <a:gd name="connsiteX508" fmla="*/ 131667 w 4630674"/>
              <a:gd name="connsiteY508" fmla="*/ 3806686 h 6858000"/>
              <a:gd name="connsiteX509" fmla="*/ 130204 w 4630674"/>
              <a:gd name="connsiteY509" fmla="*/ 3785206 h 6858000"/>
              <a:gd name="connsiteX510" fmla="*/ 118500 w 4630674"/>
              <a:gd name="connsiteY510" fmla="*/ 3777151 h 6858000"/>
              <a:gd name="connsiteX511" fmla="*/ 112648 w 4630674"/>
              <a:gd name="connsiteY511" fmla="*/ 3787891 h 6858000"/>
              <a:gd name="connsiteX512" fmla="*/ 112648 w 4630674"/>
              <a:gd name="connsiteY512" fmla="*/ 3774466 h 6858000"/>
              <a:gd name="connsiteX513" fmla="*/ 98019 w 4630674"/>
              <a:gd name="connsiteY513" fmla="*/ 3770438 h 6858000"/>
              <a:gd name="connsiteX514" fmla="*/ 108259 w 4630674"/>
              <a:gd name="connsiteY514" fmla="*/ 3770438 h 6858000"/>
              <a:gd name="connsiteX515" fmla="*/ 90704 w 4630674"/>
              <a:gd name="connsiteY515" fmla="*/ 3769096 h 6858000"/>
              <a:gd name="connsiteX516" fmla="*/ 98019 w 4630674"/>
              <a:gd name="connsiteY516" fmla="*/ 3777151 h 6858000"/>
              <a:gd name="connsiteX517" fmla="*/ 81926 w 4630674"/>
              <a:gd name="connsiteY517" fmla="*/ 3778493 h 6858000"/>
              <a:gd name="connsiteX518" fmla="*/ 83389 w 4630674"/>
              <a:gd name="connsiteY518" fmla="*/ 3763725 h 6858000"/>
              <a:gd name="connsiteX519" fmla="*/ 114111 w 4630674"/>
              <a:gd name="connsiteY519" fmla="*/ 3763725 h 6858000"/>
              <a:gd name="connsiteX520" fmla="*/ 100944 w 4630674"/>
              <a:gd name="connsiteY520" fmla="*/ 3758355 h 6858000"/>
              <a:gd name="connsiteX521" fmla="*/ 117037 w 4630674"/>
              <a:gd name="connsiteY521" fmla="*/ 3752985 h 6858000"/>
              <a:gd name="connsiteX522" fmla="*/ 99481 w 4630674"/>
              <a:gd name="connsiteY522" fmla="*/ 3747615 h 6858000"/>
              <a:gd name="connsiteX523" fmla="*/ 111185 w 4630674"/>
              <a:gd name="connsiteY523" fmla="*/ 3734190 h 6858000"/>
              <a:gd name="connsiteX524" fmla="*/ 115574 w 4630674"/>
              <a:gd name="connsiteY524" fmla="*/ 3773123 h 6858000"/>
              <a:gd name="connsiteX525" fmla="*/ 143370 w 4630674"/>
              <a:gd name="connsiteY525" fmla="*/ 3782521 h 6858000"/>
              <a:gd name="connsiteX526" fmla="*/ 152148 w 4630674"/>
              <a:gd name="connsiteY526" fmla="*/ 3775808 h 6858000"/>
              <a:gd name="connsiteX527" fmla="*/ 158000 w 4630674"/>
              <a:gd name="connsiteY527" fmla="*/ 3762383 h 6858000"/>
              <a:gd name="connsiteX528" fmla="*/ 130204 w 4630674"/>
              <a:gd name="connsiteY528" fmla="*/ 3761040 h 6858000"/>
              <a:gd name="connsiteX529" fmla="*/ 130204 w 4630674"/>
              <a:gd name="connsiteY529" fmla="*/ 3752985 h 6858000"/>
              <a:gd name="connsiteX530" fmla="*/ 143370 w 4630674"/>
              <a:gd name="connsiteY530" fmla="*/ 3754328 h 6858000"/>
              <a:gd name="connsiteX531" fmla="*/ 147759 w 4630674"/>
              <a:gd name="connsiteY531" fmla="*/ 3761040 h 6858000"/>
              <a:gd name="connsiteX532" fmla="*/ 160926 w 4630674"/>
              <a:gd name="connsiteY532" fmla="*/ 3757013 h 6858000"/>
              <a:gd name="connsiteX533" fmla="*/ 169704 w 4630674"/>
              <a:gd name="connsiteY533" fmla="*/ 3747615 h 6858000"/>
              <a:gd name="connsiteX534" fmla="*/ 158000 w 4630674"/>
              <a:gd name="connsiteY534" fmla="*/ 3726135 h 6858000"/>
              <a:gd name="connsiteX535" fmla="*/ 144833 w 4630674"/>
              <a:gd name="connsiteY535" fmla="*/ 3728820 h 6858000"/>
              <a:gd name="connsiteX536" fmla="*/ 128741 w 4630674"/>
              <a:gd name="connsiteY536" fmla="*/ 3704654 h 6858000"/>
              <a:gd name="connsiteX537" fmla="*/ 146296 w 4630674"/>
              <a:gd name="connsiteY537" fmla="*/ 3704654 h 6858000"/>
              <a:gd name="connsiteX538" fmla="*/ 144833 w 4630674"/>
              <a:gd name="connsiteY538" fmla="*/ 3722107 h 6858000"/>
              <a:gd name="connsiteX539" fmla="*/ 165315 w 4630674"/>
              <a:gd name="connsiteY539" fmla="*/ 3722107 h 6858000"/>
              <a:gd name="connsiteX540" fmla="*/ 165315 w 4630674"/>
              <a:gd name="connsiteY540" fmla="*/ 3718079 h 6858000"/>
              <a:gd name="connsiteX541" fmla="*/ 155074 w 4630674"/>
              <a:gd name="connsiteY541" fmla="*/ 3718079 h 6858000"/>
              <a:gd name="connsiteX542" fmla="*/ 141907 w 4630674"/>
              <a:gd name="connsiteY542" fmla="*/ 3691229 h 6858000"/>
              <a:gd name="connsiteX543" fmla="*/ 172630 w 4630674"/>
              <a:gd name="connsiteY543" fmla="*/ 3679146 h 6858000"/>
              <a:gd name="connsiteX544" fmla="*/ 171167 w 4630674"/>
              <a:gd name="connsiteY544" fmla="*/ 3673776 h 6858000"/>
              <a:gd name="connsiteX545" fmla="*/ 160926 w 4630674"/>
              <a:gd name="connsiteY545" fmla="*/ 3680489 h 6858000"/>
              <a:gd name="connsiteX546" fmla="*/ 127278 w 4630674"/>
              <a:gd name="connsiteY546" fmla="*/ 3669748 h 6858000"/>
              <a:gd name="connsiteX547" fmla="*/ 153611 w 4630674"/>
              <a:gd name="connsiteY547" fmla="*/ 3675118 h 6858000"/>
              <a:gd name="connsiteX548" fmla="*/ 146296 w 4630674"/>
              <a:gd name="connsiteY548" fmla="*/ 3664378 h 6858000"/>
              <a:gd name="connsiteX549" fmla="*/ 127278 w 4630674"/>
              <a:gd name="connsiteY549" fmla="*/ 3665721 h 6858000"/>
              <a:gd name="connsiteX550" fmla="*/ 125815 w 4630674"/>
              <a:gd name="connsiteY550" fmla="*/ 3657665 h 6858000"/>
              <a:gd name="connsiteX551" fmla="*/ 117037 w 4630674"/>
              <a:gd name="connsiteY551" fmla="*/ 3672433 h 6858000"/>
              <a:gd name="connsiteX552" fmla="*/ 134593 w 4630674"/>
              <a:gd name="connsiteY552" fmla="*/ 3689886 h 6858000"/>
              <a:gd name="connsiteX553" fmla="*/ 128741 w 4630674"/>
              <a:gd name="connsiteY553" fmla="*/ 3683174 h 6858000"/>
              <a:gd name="connsiteX554" fmla="*/ 125815 w 4630674"/>
              <a:gd name="connsiteY554" fmla="*/ 3687201 h 6858000"/>
              <a:gd name="connsiteX555" fmla="*/ 105333 w 4630674"/>
              <a:gd name="connsiteY555" fmla="*/ 3637528 h 6858000"/>
              <a:gd name="connsiteX556" fmla="*/ 121426 w 4630674"/>
              <a:gd name="connsiteY556" fmla="*/ 3628130 h 6858000"/>
              <a:gd name="connsiteX557" fmla="*/ 136056 w 4630674"/>
              <a:gd name="connsiteY557" fmla="*/ 3650953 h 6858000"/>
              <a:gd name="connsiteX558" fmla="*/ 156537 w 4630674"/>
              <a:gd name="connsiteY558" fmla="*/ 3644240 h 6858000"/>
              <a:gd name="connsiteX559" fmla="*/ 131667 w 4630674"/>
              <a:gd name="connsiteY559" fmla="*/ 3641555 h 6858000"/>
              <a:gd name="connsiteX560" fmla="*/ 131667 w 4630674"/>
              <a:gd name="connsiteY560" fmla="*/ 3620075 h 6858000"/>
              <a:gd name="connsiteX561" fmla="*/ 117037 w 4630674"/>
              <a:gd name="connsiteY561" fmla="*/ 3621417 h 6858000"/>
              <a:gd name="connsiteX562" fmla="*/ 114111 w 4630674"/>
              <a:gd name="connsiteY562" fmla="*/ 3632157 h 6858000"/>
              <a:gd name="connsiteX563" fmla="*/ 98019 w 4630674"/>
              <a:gd name="connsiteY563" fmla="*/ 3625445 h 6858000"/>
              <a:gd name="connsiteX564" fmla="*/ 108259 w 4630674"/>
              <a:gd name="connsiteY564" fmla="*/ 3625445 h 6858000"/>
              <a:gd name="connsiteX565" fmla="*/ 99481 w 4630674"/>
              <a:gd name="connsiteY565" fmla="*/ 3616047 h 6858000"/>
              <a:gd name="connsiteX566" fmla="*/ 122889 w 4630674"/>
              <a:gd name="connsiteY566" fmla="*/ 3617390 h 6858000"/>
              <a:gd name="connsiteX567" fmla="*/ 102407 w 4630674"/>
              <a:gd name="connsiteY567" fmla="*/ 3586511 h 6858000"/>
              <a:gd name="connsiteX568" fmla="*/ 121426 w 4630674"/>
              <a:gd name="connsiteY568" fmla="*/ 3582484 h 6858000"/>
              <a:gd name="connsiteX569" fmla="*/ 108259 w 4630674"/>
              <a:gd name="connsiteY569" fmla="*/ 3570401 h 6858000"/>
              <a:gd name="connsiteX570" fmla="*/ 92167 w 4630674"/>
              <a:gd name="connsiteY570" fmla="*/ 3574429 h 6858000"/>
              <a:gd name="connsiteX571" fmla="*/ 83389 w 4630674"/>
              <a:gd name="connsiteY571" fmla="*/ 3558318 h 6858000"/>
              <a:gd name="connsiteX572" fmla="*/ 98019 w 4630674"/>
              <a:gd name="connsiteY572" fmla="*/ 3567716 h 6858000"/>
              <a:gd name="connsiteX573" fmla="*/ 121426 w 4630674"/>
              <a:gd name="connsiteY573" fmla="*/ 3566373 h 6858000"/>
              <a:gd name="connsiteX574" fmla="*/ 99481 w 4630674"/>
              <a:gd name="connsiteY574" fmla="*/ 3547578 h 6858000"/>
              <a:gd name="connsiteX575" fmla="*/ 96556 w 4630674"/>
              <a:gd name="connsiteY575" fmla="*/ 3555633 h 6858000"/>
              <a:gd name="connsiteX576" fmla="*/ 83389 w 4630674"/>
              <a:gd name="connsiteY576" fmla="*/ 3544893 h 6858000"/>
              <a:gd name="connsiteX577" fmla="*/ 96556 w 4630674"/>
              <a:gd name="connsiteY577" fmla="*/ 3542208 h 6858000"/>
              <a:gd name="connsiteX578" fmla="*/ 83389 w 4630674"/>
              <a:gd name="connsiteY578" fmla="*/ 3523412 h 6858000"/>
              <a:gd name="connsiteX579" fmla="*/ 109722 w 4630674"/>
              <a:gd name="connsiteY579" fmla="*/ 3531468 h 6858000"/>
              <a:gd name="connsiteX580" fmla="*/ 106796 w 4630674"/>
              <a:gd name="connsiteY580" fmla="*/ 3528783 h 6858000"/>
              <a:gd name="connsiteX581" fmla="*/ 122889 w 4630674"/>
              <a:gd name="connsiteY581" fmla="*/ 3526098 h 6858000"/>
              <a:gd name="connsiteX582" fmla="*/ 109722 w 4630674"/>
              <a:gd name="connsiteY582" fmla="*/ 3518042 h 6858000"/>
              <a:gd name="connsiteX583" fmla="*/ 109722 w 4630674"/>
              <a:gd name="connsiteY583" fmla="*/ 3507302 h 6858000"/>
              <a:gd name="connsiteX584" fmla="*/ 119963 w 4630674"/>
              <a:gd name="connsiteY584" fmla="*/ 3511330 h 6858000"/>
              <a:gd name="connsiteX585" fmla="*/ 130204 w 4630674"/>
              <a:gd name="connsiteY585" fmla="*/ 3495219 h 6858000"/>
              <a:gd name="connsiteX586" fmla="*/ 115574 w 4630674"/>
              <a:gd name="connsiteY586" fmla="*/ 3488507 h 6858000"/>
              <a:gd name="connsiteX587" fmla="*/ 102407 w 4630674"/>
              <a:gd name="connsiteY587" fmla="*/ 3492534 h 6858000"/>
              <a:gd name="connsiteX588" fmla="*/ 112648 w 4630674"/>
              <a:gd name="connsiteY588" fmla="*/ 3485822 h 6858000"/>
              <a:gd name="connsiteX589" fmla="*/ 121426 w 4630674"/>
              <a:gd name="connsiteY589" fmla="*/ 3460314 h 6858000"/>
              <a:gd name="connsiteX590" fmla="*/ 115574 w 4630674"/>
              <a:gd name="connsiteY590" fmla="*/ 3428093 h 6858000"/>
              <a:gd name="connsiteX591" fmla="*/ 108259 w 4630674"/>
              <a:gd name="connsiteY591" fmla="*/ 3436148 h 6858000"/>
              <a:gd name="connsiteX592" fmla="*/ 98019 w 4630674"/>
              <a:gd name="connsiteY592" fmla="*/ 3418695 h 6858000"/>
              <a:gd name="connsiteX593" fmla="*/ 111185 w 4630674"/>
              <a:gd name="connsiteY593" fmla="*/ 3424065 h 6858000"/>
              <a:gd name="connsiteX594" fmla="*/ 125815 w 4630674"/>
              <a:gd name="connsiteY594" fmla="*/ 3417353 h 6858000"/>
              <a:gd name="connsiteX595" fmla="*/ 95093 w 4630674"/>
              <a:gd name="connsiteY595" fmla="*/ 3405270 h 6858000"/>
              <a:gd name="connsiteX596" fmla="*/ 114111 w 4630674"/>
              <a:gd name="connsiteY596" fmla="*/ 3398557 h 6858000"/>
              <a:gd name="connsiteX597" fmla="*/ 115574 w 4630674"/>
              <a:gd name="connsiteY597" fmla="*/ 3387817 h 6858000"/>
              <a:gd name="connsiteX598" fmla="*/ 108259 w 4630674"/>
              <a:gd name="connsiteY598" fmla="*/ 3362309 h 6858000"/>
              <a:gd name="connsiteX599" fmla="*/ 131667 w 4630674"/>
              <a:gd name="connsiteY599" fmla="*/ 3360967 h 6858000"/>
              <a:gd name="connsiteX600" fmla="*/ 108259 w 4630674"/>
              <a:gd name="connsiteY600" fmla="*/ 3356939 h 6858000"/>
              <a:gd name="connsiteX601" fmla="*/ 128741 w 4630674"/>
              <a:gd name="connsiteY601" fmla="*/ 3347541 h 6858000"/>
              <a:gd name="connsiteX602" fmla="*/ 128741 w 4630674"/>
              <a:gd name="connsiteY602" fmla="*/ 3339486 h 6858000"/>
              <a:gd name="connsiteX603" fmla="*/ 149222 w 4630674"/>
              <a:gd name="connsiteY603" fmla="*/ 3334116 h 6858000"/>
              <a:gd name="connsiteX604" fmla="*/ 141907 w 4630674"/>
              <a:gd name="connsiteY604" fmla="*/ 3331431 h 6858000"/>
              <a:gd name="connsiteX605" fmla="*/ 131667 w 4630674"/>
              <a:gd name="connsiteY605" fmla="*/ 3335458 h 6858000"/>
              <a:gd name="connsiteX606" fmla="*/ 131667 w 4630674"/>
              <a:gd name="connsiteY606" fmla="*/ 3326060 h 6858000"/>
              <a:gd name="connsiteX607" fmla="*/ 122889 w 4630674"/>
              <a:gd name="connsiteY607" fmla="*/ 3332773 h 6858000"/>
              <a:gd name="connsiteX608" fmla="*/ 105333 w 4630674"/>
              <a:gd name="connsiteY608" fmla="*/ 3331431 h 6858000"/>
              <a:gd name="connsiteX609" fmla="*/ 99481 w 4630674"/>
              <a:gd name="connsiteY609" fmla="*/ 3324718 h 6858000"/>
              <a:gd name="connsiteX610" fmla="*/ 118500 w 4630674"/>
              <a:gd name="connsiteY610" fmla="*/ 3326060 h 6858000"/>
              <a:gd name="connsiteX611" fmla="*/ 105333 w 4630674"/>
              <a:gd name="connsiteY611" fmla="*/ 3320690 h 6858000"/>
              <a:gd name="connsiteX612" fmla="*/ 105333 w 4630674"/>
              <a:gd name="connsiteY612" fmla="*/ 3304580 h 6858000"/>
              <a:gd name="connsiteX613" fmla="*/ 128741 w 4630674"/>
              <a:gd name="connsiteY613" fmla="*/ 3307265 h 6858000"/>
              <a:gd name="connsiteX614" fmla="*/ 143370 w 4630674"/>
              <a:gd name="connsiteY614" fmla="*/ 3291155 h 6858000"/>
              <a:gd name="connsiteX615" fmla="*/ 168241 w 4630674"/>
              <a:gd name="connsiteY615" fmla="*/ 3275045 h 6858000"/>
              <a:gd name="connsiteX616" fmla="*/ 153611 w 4630674"/>
              <a:gd name="connsiteY616" fmla="*/ 3281757 h 6858000"/>
              <a:gd name="connsiteX617" fmla="*/ 150685 w 4630674"/>
              <a:gd name="connsiteY617" fmla="*/ 3272359 h 6858000"/>
              <a:gd name="connsiteX618" fmla="*/ 134593 w 4630674"/>
              <a:gd name="connsiteY618" fmla="*/ 3269674 h 6858000"/>
              <a:gd name="connsiteX619" fmla="*/ 134593 w 4630674"/>
              <a:gd name="connsiteY619" fmla="*/ 3283099 h 6858000"/>
              <a:gd name="connsiteX620" fmla="*/ 117037 w 4630674"/>
              <a:gd name="connsiteY620" fmla="*/ 3283099 h 6858000"/>
              <a:gd name="connsiteX621" fmla="*/ 114111 w 4630674"/>
              <a:gd name="connsiteY621" fmla="*/ 3275045 h 6858000"/>
              <a:gd name="connsiteX622" fmla="*/ 130204 w 4630674"/>
              <a:gd name="connsiteY622" fmla="*/ 3272359 h 6858000"/>
              <a:gd name="connsiteX623" fmla="*/ 121426 w 4630674"/>
              <a:gd name="connsiteY623" fmla="*/ 3262962 h 6858000"/>
              <a:gd name="connsiteX624" fmla="*/ 111185 w 4630674"/>
              <a:gd name="connsiteY624" fmla="*/ 3266989 h 6858000"/>
              <a:gd name="connsiteX625" fmla="*/ 103870 w 4630674"/>
              <a:gd name="connsiteY625" fmla="*/ 3261619 h 6858000"/>
              <a:gd name="connsiteX626" fmla="*/ 121426 w 4630674"/>
              <a:gd name="connsiteY626" fmla="*/ 3256249 h 6858000"/>
              <a:gd name="connsiteX627" fmla="*/ 124352 w 4630674"/>
              <a:gd name="connsiteY627" fmla="*/ 3248194 h 6858000"/>
              <a:gd name="connsiteX628" fmla="*/ 108259 w 4630674"/>
              <a:gd name="connsiteY628" fmla="*/ 3236111 h 6858000"/>
              <a:gd name="connsiteX629" fmla="*/ 121426 w 4630674"/>
              <a:gd name="connsiteY629" fmla="*/ 3240139 h 6858000"/>
              <a:gd name="connsiteX630" fmla="*/ 119963 w 4630674"/>
              <a:gd name="connsiteY630" fmla="*/ 3221343 h 6858000"/>
              <a:gd name="connsiteX631" fmla="*/ 130204 w 4630674"/>
              <a:gd name="connsiteY631" fmla="*/ 3217315 h 6858000"/>
              <a:gd name="connsiteX632" fmla="*/ 80463 w 4630674"/>
              <a:gd name="connsiteY632" fmla="*/ 3191808 h 6858000"/>
              <a:gd name="connsiteX633" fmla="*/ 77537 w 4630674"/>
              <a:gd name="connsiteY633" fmla="*/ 3183752 h 6858000"/>
              <a:gd name="connsiteX634" fmla="*/ 103870 w 4630674"/>
              <a:gd name="connsiteY634" fmla="*/ 3181067 h 6858000"/>
              <a:gd name="connsiteX635" fmla="*/ 103870 w 4630674"/>
              <a:gd name="connsiteY635" fmla="*/ 3190465 h 6858000"/>
              <a:gd name="connsiteX636" fmla="*/ 130204 w 4630674"/>
              <a:gd name="connsiteY636" fmla="*/ 3191808 h 6858000"/>
              <a:gd name="connsiteX637" fmla="*/ 121426 w 4630674"/>
              <a:gd name="connsiteY637" fmla="*/ 3193150 h 6858000"/>
              <a:gd name="connsiteX638" fmla="*/ 118500 w 4630674"/>
              <a:gd name="connsiteY638" fmla="*/ 3183752 h 6858000"/>
              <a:gd name="connsiteX639" fmla="*/ 128741 w 4630674"/>
              <a:gd name="connsiteY639" fmla="*/ 3187780 h 6858000"/>
              <a:gd name="connsiteX640" fmla="*/ 134593 w 4630674"/>
              <a:gd name="connsiteY640" fmla="*/ 3178382 h 6858000"/>
              <a:gd name="connsiteX641" fmla="*/ 137519 w 4630674"/>
              <a:gd name="connsiteY641" fmla="*/ 3155559 h 6858000"/>
              <a:gd name="connsiteX642" fmla="*/ 109722 w 4630674"/>
              <a:gd name="connsiteY642" fmla="*/ 3158244 h 6858000"/>
              <a:gd name="connsiteX643" fmla="*/ 115574 w 4630674"/>
              <a:gd name="connsiteY643" fmla="*/ 3164957 h 6858000"/>
              <a:gd name="connsiteX644" fmla="*/ 112648 w 4630674"/>
              <a:gd name="connsiteY644" fmla="*/ 3160929 h 6858000"/>
              <a:gd name="connsiteX645" fmla="*/ 105333 w 4630674"/>
              <a:gd name="connsiteY645" fmla="*/ 3181067 h 6858000"/>
              <a:gd name="connsiteX646" fmla="*/ 86315 w 4630674"/>
              <a:gd name="connsiteY646" fmla="*/ 3112598 h 6858000"/>
              <a:gd name="connsiteX647" fmla="*/ 98019 w 4630674"/>
              <a:gd name="connsiteY647" fmla="*/ 3115283 h 6858000"/>
              <a:gd name="connsiteX648" fmla="*/ 92167 w 4630674"/>
              <a:gd name="connsiteY648" fmla="*/ 3105886 h 6858000"/>
              <a:gd name="connsiteX649" fmla="*/ 100944 w 4630674"/>
              <a:gd name="connsiteY649" fmla="*/ 3096488 h 6858000"/>
              <a:gd name="connsiteX650" fmla="*/ 119963 w 4630674"/>
              <a:gd name="connsiteY650" fmla="*/ 3097830 h 6858000"/>
              <a:gd name="connsiteX651" fmla="*/ 115574 w 4630674"/>
              <a:gd name="connsiteY651" fmla="*/ 3083063 h 6858000"/>
              <a:gd name="connsiteX652" fmla="*/ 109722 w 4630674"/>
              <a:gd name="connsiteY652" fmla="*/ 3069637 h 6858000"/>
              <a:gd name="connsiteX653" fmla="*/ 93630 w 4630674"/>
              <a:gd name="connsiteY653" fmla="*/ 3058897 h 6858000"/>
              <a:gd name="connsiteX654" fmla="*/ 115574 w 4630674"/>
              <a:gd name="connsiteY654" fmla="*/ 3003853 h 6858000"/>
              <a:gd name="connsiteX655" fmla="*/ 109722 w 4630674"/>
              <a:gd name="connsiteY655" fmla="*/ 2997141 h 6858000"/>
              <a:gd name="connsiteX656" fmla="*/ 92167 w 4630674"/>
              <a:gd name="connsiteY656" fmla="*/ 2994456 h 6858000"/>
              <a:gd name="connsiteX657" fmla="*/ 90704 w 4630674"/>
              <a:gd name="connsiteY657" fmla="*/ 2990428 h 6858000"/>
              <a:gd name="connsiteX658" fmla="*/ 114111 w 4630674"/>
              <a:gd name="connsiteY658" fmla="*/ 2993113 h 6858000"/>
              <a:gd name="connsiteX659" fmla="*/ 108259 w 4630674"/>
              <a:gd name="connsiteY659" fmla="*/ 2983715 h 6858000"/>
              <a:gd name="connsiteX660" fmla="*/ 95093 w 4630674"/>
              <a:gd name="connsiteY660" fmla="*/ 2974318 h 6858000"/>
              <a:gd name="connsiteX661" fmla="*/ 112648 w 4630674"/>
              <a:gd name="connsiteY661" fmla="*/ 2977003 h 6858000"/>
              <a:gd name="connsiteX662" fmla="*/ 77537 w 4630674"/>
              <a:gd name="connsiteY662" fmla="*/ 2942097 h 6858000"/>
              <a:gd name="connsiteX663" fmla="*/ 80463 w 4630674"/>
              <a:gd name="connsiteY663" fmla="*/ 2934042 h 6858000"/>
              <a:gd name="connsiteX664" fmla="*/ 103870 w 4630674"/>
              <a:gd name="connsiteY664" fmla="*/ 2931357 h 6858000"/>
              <a:gd name="connsiteX665" fmla="*/ 83389 w 4630674"/>
              <a:gd name="connsiteY665" fmla="*/ 2930014 h 6858000"/>
              <a:gd name="connsiteX666" fmla="*/ 71685 w 4630674"/>
              <a:gd name="connsiteY666" fmla="*/ 2921959 h 6858000"/>
              <a:gd name="connsiteX667" fmla="*/ 103870 w 4630674"/>
              <a:gd name="connsiteY667" fmla="*/ 2930014 h 6858000"/>
              <a:gd name="connsiteX668" fmla="*/ 109722 w 4630674"/>
              <a:gd name="connsiteY668" fmla="*/ 2928672 h 6858000"/>
              <a:gd name="connsiteX669" fmla="*/ 108259 w 4630674"/>
              <a:gd name="connsiteY669" fmla="*/ 2899136 h 6858000"/>
              <a:gd name="connsiteX670" fmla="*/ 128741 w 4630674"/>
              <a:gd name="connsiteY670" fmla="*/ 2897793 h 6858000"/>
              <a:gd name="connsiteX671" fmla="*/ 127278 w 4630674"/>
              <a:gd name="connsiteY671" fmla="*/ 2874970 h 6858000"/>
              <a:gd name="connsiteX672" fmla="*/ 114111 w 4630674"/>
              <a:gd name="connsiteY672" fmla="*/ 2872285 h 6858000"/>
              <a:gd name="connsiteX673" fmla="*/ 125815 w 4630674"/>
              <a:gd name="connsiteY673" fmla="*/ 2870943 h 6858000"/>
              <a:gd name="connsiteX674" fmla="*/ 115574 w 4630674"/>
              <a:gd name="connsiteY674" fmla="*/ 2866915 h 6858000"/>
              <a:gd name="connsiteX675" fmla="*/ 125815 w 4630674"/>
              <a:gd name="connsiteY675" fmla="*/ 2865573 h 6858000"/>
              <a:gd name="connsiteX676" fmla="*/ 114111 w 4630674"/>
              <a:gd name="connsiteY676" fmla="*/ 2857517 h 6858000"/>
              <a:gd name="connsiteX677" fmla="*/ 117037 w 4630674"/>
              <a:gd name="connsiteY677" fmla="*/ 2853490 h 6858000"/>
              <a:gd name="connsiteX678" fmla="*/ 127278 w 4630674"/>
              <a:gd name="connsiteY678" fmla="*/ 2856175 h 6858000"/>
              <a:gd name="connsiteX679" fmla="*/ 122889 w 4630674"/>
              <a:gd name="connsiteY679" fmla="*/ 2822612 h 6858000"/>
              <a:gd name="connsiteX680" fmla="*/ 127278 w 4630674"/>
              <a:gd name="connsiteY680" fmla="*/ 2807844 h 6858000"/>
              <a:gd name="connsiteX681" fmla="*/ 96556 w 4630674"/>
              <a:gd name="connsiteY681" fmla="*/ 2791733 h 6858000"/>
              <a:gd name="connsiteX682" fmla="*/ 106796 w 4630674"/>
              <a:gd name="connsiteY682" fmla="*/ 2770253 h 6858000"/>
              <a:gd name="connsiteX683" fmla="*/ 117037 w 4630674"/>
              <a:gd name="connsiteY683" fmla="*/ 2771595 h 6858000"/>
              <a:gd name="connsiteX684" fmla="*/ 114111 w 4630674"/>
              <a:gd name="connsiteY684" fmla="*/ 2762198 h 6858000"/>
              <a:gd name="connsiteX685" fmla="*/ 100944 w 4630674"/>
              <a:gd name="connsiteY685" fmla="*/ 2724607 h 6858000"/>
              <a:gd name="connsiteX686" fmla="*/ 93630 w 4630674"/>
              <a:gd name="connsiteY686" fmla="*/ 2764883 h 6858000"/>
              <a:gd name="connsiteX687" fmla="*/ 92167 w 4630674"/>
              <a:gd name="connsiteY687" fmla="*/ 2751458 h 6858000"/>
              <a:gd name="connsiteX688" fmla="*/ 84852 w 4630674"/>
              <a:gd name="connsiteY688" fmla="*/ 2759513 h 6858000"/>
              <a:gd name="connsiteX689" fmla="*/ 68759 w 4630674"/>
              <a:gd name="connsiteY689" fmla="*/ 2754143 h 6858000"/>
              <a:gd name="connsiteX690" fmla="*/ 81926 w 4630674"/>
              <a:gd name="connsiteY690" fmla="*/ 2750115 h 6858000"/>
              <a:gd name="connsiteX691" fmla="*/ 58518 w 4630674"/>
              <a:gd name="connsiteY691" fmla="*/ 2738032 h 6858000"/>
              <a:gd name="connsiteX692" fmla="*/ 59981 w 4630674"/>
              <a:gd name="connsiteY692" fmla="*/ 2736690 h 6858000"/>
              <a:gd name="connsiteX693" fmla="*/ 62907 w 4630674"/>
              <a:gd name="connsiteY693" fmla="*/ 2738032 h 6858000"/>
              <a:gd name="connsiteX694" fmla="*/ 61444 w 4630674"/>
              <a:gd name="connsiteY694" fmla="*/ 2729977 h 6858000"/>
              <a:gd name="connsiteX695" fmla="*/ 77537 w 4630674"/>
              <a:gd name="connsiteY695" fmla="*/ 2739375 h 6858000"/>
              <a:gd name="connsiteX696" fmla="*/ 95093 w 4630674"/>
              <a:gd name="connsiteY696" fmla="*/ 2738032 h 6858000"/>
              <a:gd name="connsiteX697" fmla="*/ 70222 w 4630674"/>
              <a:gd name="connsiteY697" fmla="*/ 2721922 h 6858000"/>
              <a:gd name="connsiteX698" fmla="*/ 84852 w 4630674"/>
              <a:gd name="connsiteY698" fmla="*/ 2723264 h 6858000"/>
              <a:gd name="connsiteX699" fmla="*/ 79000 w 4630674"/>
              <a:gd name="connsiteY699" fmla="*/ 2716552 h 6858000"/>
              <a:gd name="connsiteX700" fmla="*/ 70222 w 4630674"/>
              <a:gd name="connsiteY700" fmla="*/ 2711182 h 6858000"/>
              <a:gd name="connsiteX701" fmla="*/ 71685 w 4630674"/>
              <a:gd name="connsiteY701" fmla="*/ 2713867 h 6858000"/>
              <a:gd name="connsiteX702" fmla="*/ 67296 w 4630674"/>
              <a:gd name="connsiteY702" fmla="*/ 2711182 h 6858000"/>
              <a:gd name="connsiteX703" fmla="*/ 76074 w 4630674"/>
              <a:gd name="connsiteY703" fmla="*/ 2708497 h 6858000"/>
              <a:gd name="connsiteX704" fmla="*/ 71685 w 4630674"/>
              <a:gd name="connsiteY704" fmla="*/ 2707154 h 6858000"/>
              <a:gd name="connsiteX705" fmla="*/ 79000 w 4630674"/>
              <a:gd name="connsiteY705" fmla="*/ 2707154 h 6858000"/>
              <a:gd name="connsiteX706" fmla="*/ 80463 w 4630674"/>
              <a:gd name="connsiteY706" fmla="*/ 2707154 h 6858000"/>
              <a:gd name="connsiteX707" fmla="*/ 81926 w 4630674"/>
              <a:gd name="connsiteY707" fmla="*/ 2707154 h 6858000"/>
              <a:gd name="connsiteX708" fmla="*/ 83389 w 4630674"/>
              <a:gd name="connsiteY708" fmla="*/ 2707154 h 6858000"/>
              <a:gd name="connsiteX709" fmla="*/ 96556 w 4630674"/>
              <a:gd name="connsiteY709" fmla="*/ 2711182 h 6858000"/>
              <a:gd name="connsiteX710" fmla="*/ 93630 w 4630674"/>
              <a:gd name="connsiteY710" fmla="*/ 2701784 h 6858000"/>
              <a:gd name="connsiteX711" fmla="*/ 103870 w 4630674"/>
              <a:gd name="connsiteY711" fmla="*/ 2688359 h 6858000"/>
              <a:gd name="connsiteX712" fmla="*/ 93630 w 4630674"/>
              <a:gd name="connsiteY712" fmla="*/ 2695071 h 6858000"/>
              <a:gd name="connsiteX713" fmla="*/ 83389 w 4630674"/>
              <a:gd name="connsiteY713" fmla="*/ 2691044 h 6858000"/>
              <a:gd name="connsiteX714" fmla="*/ 89241 w 4630674"/>
              <a:gd name="connsiteY714" fmla="*/ 2689701 h 6858000"/>
              <a:gd name="connsiteX715" fmla="*/ 108259 w 4630674"/>
              <a:gd name="connsiteY715" fmla="*/ 2678961 h 6858000"/>
              <a:gd name="connsiteX716" fmla="*/ 118500 w 4630674"/>
              <a:gd name="connsiteY716" fmla="*/ 2684331 h 6858000"/>
              <a:gd name="connsiteX717" fmla="*/ 115574 w 4630674"/>
              <a:gd name="connsiteY717" fmla="*/ 2674933 h 6858000"/>
              <a:gd name="connsiteX718" fmla="*/ 111185 w 4630674"/>
              <a:gd name="connsiteY718" fmla="*/ 2668221 h 6858000"/>
              <a:gd name="connsiteX719" fmla="*/ 124352 w 4630674"/>
              <a:gd name="connsiteY719" fmla="*/ 2650768 h 6858000"/>
              <a:gd name="connsiteX720" fmla="*/ 109722 w 4630674"/>
              <a:gd name="connsiteY720" fmla="*/ 2645398 h 6858000"/>
              <a:gd name="connsiteX721" fmla="*/ 98019 w 4630674"/>
              <a:gd name="connsiteY721" fmla="*/ 2649425 h 6858000"/>
              <a:gd name="connsiteX722" fmla="*/ 119963 w 4630674"/>
              <a:gd name="connsiteY722" fmla="*/ 2621232 h 6858000"/>
              <a:gd name="connsiteX723" fmla="*/ 96556 w 4630674"/>
              <a:gd name="connsiteY723" fmla="*/ 2619890 h 6858000"/>
              <a:gd name="connsiteX724" fmla="*/ 98019 w 4630674"/>
              <a:gd name="connsiteY724" fmla="*/ 2619890 h 6858000"/>
              <a:gd name="connsiteX725" fmla="*/ 98019 w 4630674"/>
              <a:gd name="connsiteY725" fmla="*/ 2602437 h 6858000"/>
              <a:gd name="connsiteX726" fmla="*/ 92167 w 4630674"/>
              <a:gd name="connsiteY726" fmla="*/ 2609149 h 6858000"/>
              <a:gd name="connsiteX727" fmla="*/ 84852 w 4630674"/>
              <a:gd name="connsiteY727" fmla="*/ 2601094 h 6858000"/>
              <a:gd name="connsiteX728" fmla="*/ 93630 w 4630674"/>
              <a:gd name="connsiteY728" fmla="*/ 2605122 h 6858000"/>
              <a:gd name="connsiteX729" fmla="*/ 98019 w 4630674"/>
              <a:gd name="connsiteY729" fmla="*/ 2601094 h 6858000"/>
              <a:gd name="connsiteX730" fmla="*/ 112648 w 4630674"/>
              <a:gd name="connsiteY730" fmla="*/ 2611834 h 6858000"/>
              <a:gd name="connsiteX731" fmla="*/ 102407 w 4630674"/>
              <a:gd name="connsiteY731" fmla="*/ 2598409 h 6858000"/>
              <a:gd name="connsiteX732" fmla="*/ 103870 w 4630674"/>
              <a:gd name="connsiteY732" fmla="*/ 2598409 h 6858000"/>
              <a:gd name="connsiteX733" fmla="*/ 99481 w 4630674"/>
              <a:gd name="connsiteY733" fmla="*/ 2595724 h 6858000"/>
              <a:gd name="connsiteX734" fmla="*/ 112648 w 4630674"/>
              <a:gd name="connsiteY734" fmla="*/ 2590354 h 6858000"/>
              <a:gd name="connsiteX735" fmla="*/ 106796 w 4630674"/>
              <a:gd name="connsiteY735" fmla="*/ 2587669 h 6858000"/>
              <a:gd name="connsiteX736" fmla="*/ 114111 w 4630674"/>
              <a:gd name="connsiteY736" fmla="*/ 2579614 h 6858000"/>
              <a:gd name="connsiteX737" fmla="*/ 105333 w 4630674"/>
              <a:gd name="connsiteY737" fmla="*/ 2583641 h 6858000"/>
              <a:gd name="connsiteX738" fmla="*/ 99481 w 4630674"/>
              <a:gd name="connsiteY738" fmla="*/ 2574243 h 6858000"/>
              <a:gd name="connsiteX739" fmla="*/ 102407 w 4630674"/>
              <a:gd name="connsiteY739" fmla="*/ 2566188 h 6858000"/>
              <a:gd name="connsiteX740" fmla="*/ 98019 w 4630674"/>
              <a:gd name="connsiteY740" fmla="*/ 2563503 h 6858000"/>
              <a:gd name="connsiteX741" fmla="*/ 98019 w 4630674"/>
              <a:gd name="connsiteY741" fmla="*/ 2548735 h 6858000"/>
              <a:gd name="connsiteX742" fmla="*/ 95093 w 4630674"/>
              <a:gd name="connsiteY742" fmla="*/ 2552763 h 6858000"/>
              <a:gd name="connsiteX743" fmla="*/ 87778 w 4630674"/>
              <a:gd name="connsiteY743" fmla="*/ 2554106 h 6858000"/>
              <a:gd name="connsiteX744" fmla="*/ 77537 w 4630674"/>
              <a:gd name="connsiteY744" fmla="*/ 2551420 h 6858000"/>
              <a:gd name="connsiteX745" fmla="*/ 79000 w 4630674"/>
              <a:gd name="connsiteY745" fmla="*/ 2543365 h 6858000"/>
              <a:gd name="connsiteX746" fmla="*/ 84852 w 4630674"/>
              <a:gd name="connsiteY746" fmla="*/ 2546050 h 6858000"/>
              <a:gd name="connsiteX747" fmla="*/ 83389 w 4630674"/>
              <a:gd name="connsiteY747" fmla="*/ 2543365 h 6858000"/>
              <a:gd name="connsiteX748" fmla="*/ 84852 w 4630674"/>
              <a:gd name="connsiteY748" fmla="*/ 2543365 h 6858000"/>
              <a:gd name="connsiteX749" fmla="*/ 90704 w 4630674"/>
              <a:gd name="connsiteY749" fmla="*/ 2550078 h 6858000"/>
              <a:gd name="connsiteX750" fmla="*/ 92167 w 4630674"/>
              <a:gd name="connsiteY750" fmla="*/ 2539338 h 6858000"/>
              <a:gd name="connsiteX751" fmla="*/ 95093 w 4630674"/>
              <a:gd name="connsiteY751" fmla="*/ 2537995 h 6858000"/>
              <a:gd name="connsiteX752" fmla="*/ 99481 w 4630674"/>
              <a:gd name="connsiteY752" fmla="*/ 2537995 h 6858000"/>
              <a:gd name="connsiteX753" fmla="*/ 90704 w 4630674"/>
              <a:gd name="connsiteY753" fmla="*/ 2536653 h 6858000"/>
              <a:gd name="connsiteX754" fmla="*/ 83389 w 4630674"/>
              <a:gd name="connsiteY754" fmla="*/ 2531283 h 6858000"/>
              <a:gd name="connsiteX755" fmla="*/ 96556 w 4630674"/>
              <a:gd name="connsiteY755" fmla="*/ 2520542 h 6858000"/>
              <a:gd name="connsiteX756" fmla="*/ 80463 w 4630674"/>
              <a:gd name="connsiteY756" fmla="*/ 2524570 h 6858000"/>
              <a:gd name="connsiteX757" fmla="*/ 80463 w 4630674"/>
              <a:gd name="connsiteY757" fmla="*/ 2516515 h 6858000"/>
              <a:gd name="connsiteX758" fmla="*/ 84852 w 4630674"/>
              <a:gd name="connsiteY758" fmla="*/ 2517857 h 6858000"/>
              <a:gd name="connsiteX759" fmla="*/ 86315 w 4630674"/>
              <a:gd name="connsiteY759" fmla="*/ 2513830 h 6858000"/>
              <a:gd name="connsiteX760" fmla="*/ 105333 w 4630674"/>
              <a:gd name="connsiteY760" fmla="*/ 2507117 h 6858000"/>
              <a:gd name="connsiteX761" fmla="*/ 87778 w 4630674"/>
              <a:gd name="connsiteY761" fmla="*/ 2507117 h 6858000"/>
              <a:gd name="connsiteX762" fmla="*/ 80463 w 4630674"/>
              <a:gd name="connsiteY762" fmla="*/ 2512487 h 6858000"/>
              <a:gd name="connsiteX763" fmla="*/ 74611 w 4630674"/>
              <a:gd name="connsiteY763" fmla="*/ 2505774 h 6858000"/>
              <a:gd name="connsiteX764" fmla="*/ 90704 w 4630674"/>
              <a:gd name="connsiteY764" fmla="*/ 2496377 h 6858000"/>
              <a:gd name="connsiteX765" fmla="*/ 77537 w 4630674"/>
              <a:gd name="connsiteY765" fmla="*/ 2493692 h 6858000"/>
              <a:gd name="connsiteX766" fmla="*/ 93630 w 4630674"/>
              <a:gd name="connsiteY766" fmla="*/ 2486979 h 6858000"/>
              <a:gd name="connsiteX767" fmla="*/ 100944 w 4630674"/>
              <a:gd name="connsiteY767" fmla="*/ 2493692 h 6858000"/>
              <a:gd name="connsiteX768" fmla="*/ 102407 w 4630674"/>
              <a:gd name="connsiteY768" fmla="*/ 2480266 h 6858000"/>
              <a:gd name="connsiteX769" fmla="*/ 111185 w 4630674"/>
              <a:gd name="connsiteY769" fmla="*/ 2517857 h 6858000"/>
              <a:gd name="connsiteX770" fmla="*/ 122889 w 4630674"/>
              <a:gd name="connsiteY770" fmla="*/ 2481609 h 6858000"/>
              <a:gd name="connsiteX771" fmla="*/ 125815 w 4630674"/>
              <a:gd name="connsiteY771" fmla="*/ 2472211 h 6858000"/>
              <a:gd name="connsiteX772" fmla="*/ 115574 w 4630674"/>
              <a:gd name="connsiteY772" fmla="*/ 2474896 h 6858000"/>
              <a:gd name="connsiteX773" fmla="*/ 103870 w 4630674"/>
              <a:gd name="connsiteY773" fmla="*/ 2454758 h 6858000"/>
              <a:gd name="connsiteX774" fmla="*/ 133130 w 4630674"/>
              <a:gd name="connsiteY774" fmla="*/ 2437305 h 6858000"/>
              <a:gd name="connsiteX775" fmla="*/ 128741 w 4630674"/>
              <a:gd name="connsiteY775" fmla="*/ 2423880 h 6858000"/>
              <a:gd name="connsiteX776" fmla="*/ 131667 w 4630674"/>
              <a:gd name="connsiteY776" fmla="*/ 2391659 h 6858000"/>
              <a:gd name="connsiteX777" fmla="*/ 121426 w 4630674"/>
              <a:gd name="connsiteY777" fmla="*/ 2394344 h 6858000"/>
              <a:gd name="connsiteX778" fmla="*/ 118500 w 4630674"/>
              <a:gd name="connsiteY778" fmla="*/ 2391659 h 6858000"/>
              <a:gd name="connsiteX779" fmla="*/ 128741 w 4630674"/>
              <a:gd name="connsiteY779" fmla="*/ 2382262 h 6858000"/>
              <a:gd name="connsiteX780" fmla="*/ 118500 w 4630674"/>
              <a:gd name="connsiteY780" fmla="*/ 2383604 h 6858000"/>
              <a:gd name="connsiteX781" fmla="*/ 128741 w 4630674"/>
              <a:gd name="connsiteY781" fmla="*/ 2378234 h 6858000"/>
              <a:gd name="connsiteX782" fmla="*/ 117037 w 4630674"/>
              <a:gd name="connsiteY782" fmla="*/ 2378234 h 6858000"/>
              <a:gd name="connsiteX783" fmla="*/ 130204 w 4630674"/>
              <a:gd name="connsiteY783" fmla="*/ 2374206 h 6858000"/>
              <a:gd name="connsiteX784" fmla="*/ 130204 w 4630674"/>
              <a:gd name="connsiteY784" fmla="*/ 2352726 h 6858000"/>
              <a:gd name="connsiteX785" fmla="*/ 109722 w 4630674"/>
              <a:gd name="connsiteY785" fmla="*/ 2354068 h 6858000"/>
              <a:gd name="connsiteX786" fmla="*/ 109722 w 4630674"/>
              <a:gd name="connsiteY786" fmla="*/ 2324533 h 6858000"/>
              <a:gd name="connsiteX787" fmla="*/ 103870 w 4630674"/>
              <a:gd name="connsiteY787" fmla="*/ 2325875 h 6858000"/>
              <a:gd name="connsiteX788" fmla="*/ 77537 w 4630674"/>
              <a:gd name="connsiteY788" fmla="*/ 2336616 h 6858000"/>
              <a:gd name="connsiteX789" fmla="*/ 76074 w 4630674"/>
              <a:gd name="connsiteY789" fmla="*/ 2333931 h 6858000"/>
              <a:gd name="connsiteX790" fmla="*/ 83389 w 4630674"/>
              <a:gd name="connsiteY790" fmla="*/ 2327218 h 6858000"/>
              <a:gd name="connsiteX791" fmla="*/ 103870 w 4630674"/>
              <a:gd name="connsiteY791" fmla="*/ 2323190 h 6858000"/>
              <a:gd name="connsiteX792" fmla="*/ 80463 w 4630674"/>
              <a:gd name="connsiteY792" fmla="*/ 2323190 h 6858000"/>
              <a:gd name="connsiteX793" fmla="*/ 76074 w 4630674"/>
              <a:gd name="connsiteY793" fmla="*/ 2315135 h 6858000"/>
              <a:gd name="connsiteX794" fmla="*/ 111185 w 4630674"/>
              <a:gd name="connsiteY794" fmla="*/ 2280229 h 6858000"/>
              <a:gd name="connsiteX795" fmla="*/ 93630 w 4630674"/>
              <a:gd name="connsiteY795" fmla="*/ 2284257 h 6858000"/>
              <a:gd name="connsiteX796" fmla="*/ 105333 w 4630674"/>
              <a:gd name="connsiteY796" fmla="*/ 2273517 h 6858000"/>
              <a:gd name="connsiteX797" fmla="*/ 111185 w 4630674"/>
              <a:gd name="connsiteY797" fmla="*/ 2265461 h 6858000"/>
              <a:gd name="connsiteX798" fmla="*/ 87778 w 4630674"/>
              <a:gd name="connsiteY798" fmla="*/ 2269489 h 6858000"/>
              <a:gd name="connsiteX799" fmla="*/ 87778 w 4630674"/>
              <a:gd name="connsiteY799" fmla="*/ 2265461 h 6858000"/>
              <a:gd name="connsiteX800" fmla="*/ 93630 w 4630674"/>
              <a:gd name="connsiteY800" fmla="*/ 2265461 h 6858000"/>
              <a:gd name="connsiteX801" fmla="*/ 98019 w 4630674"/>
              <a:gd name="connsiteY801" fmla="*/ 2266804 h 6858000"/>
              <a:gd name="connsiteX802" fmla="*/ 103870 w 4630674"/>
              <a:gd name="connsiteY802" fmla="*/ 2262776 h 6858000"/>
              <a:gd name="connsiteX803" fmla="*/ 106796 w 4630674"/>
              <a:gd name="connsiteY803" fmla="*/ 2261434 h 6858000"/>
              <a:gd name="connsiteX804" fmla="*/ 102407 w 4630674"/>
              <a:gd name="connsiteY804" fmla="*/ 2260091 h 6858000"/>
              <a:gd name="connsiteX805" fmla="*/ 98019 w 4630674"/>
              <a:gd name="connsiteY805" fmla="*/ 2257406 h 6858000"/>
              <a:gd name="connsiteX806" fmla="*/ 111185 w 4630674"/>
              <a:gd name="connsiteY806" fmla="*/ 2254721 h 6858000"/>
              <a:gd name="connsiteX807" fmla="*/ 103870 w 4630674"/>
              <a:gd name="connsiteY807" fmla="*/ 2213103 h 6858000"/>
              <a:gd name="connsiteX808" fmla="*/ 99481 w 4630674"/>
              <a:gd name="connsiteY808" fmla="*/ 2183567 h 6858000"/>
              <a:gd name="connsiteX809" fmla="*/ 108259 w 4630674"/>
              <a:gd name="connsiteY809" fmla="*/ 2179540 h 6858000"/>
              <a:gd name="connsiteX810" fmla="*/ 103870 w 4630674"/>
              <a:gd name="connsiteY810" fmla="*/ 2174169 h 6858000"/>
              <a:gd name="connsiteX811" fmla="*/ 100944 w 4630674"/>
              <a:gd name="connsiteY811" fmla="*/ 2170142 h 6858000"/>
              <a:gd name="connsiteX812" fmla="*/ 105333 w 4630674"/>
              <a:gd name="connsiteY812" fmla="*/ 2167457 h 6858000"/>
              <a:gd name="connsiteX813" fmla="*/ 111185 w 4630674"/>
              <a:gd name="connsiteY813" fmla="*/ 2164772 h 6858000"/>
              <a:gd name="connsiteX814" fmla="*/ 103870 w 4630674"/>
              <a:gd name="connsiteY814" fmla="*/ 2164772 h 6858000"/>
              <a:gd name="connsiteX815" fmla="*/ 105333 w 4630674"/>
              <a:gd name="connsiteY815" fmla="*/ 2156717 h 6858000"/>
              <a:gd name="connsiteX816" fmla="*/ 108259 w 4630674"/>
              <a:gd name="connsiteY816" fmla="*/ 2155374 h 6858000"/>
              <a:gd name="connsiteX817" fmla="*/ 106796 w 4630674"/>
              <a:gd name="connsiteY817" fmla="*/ 2154031 h 6858000"/>
              <a:gd name="connsiteX818" fmla="*/ 106796 w 4630674"/>
              <a:gd name="connsiteY818" fmla="*/ 2143291 h 6858000"/>
              <a:gd name="connsiteX819" fmla="*/ 100944 w 4630674"/>
              <a:gd name="connsiteY819" fmla="*/ 2151346 h 6858000"/>
              <a:gd name="connsiteX820" fmla="*/ 105333 w 4630674"/>
              <a:gd name="connsiteY820" fmla="*/ 2141949 h 6858000"/>
              <a:gd name="connsiteX821" fmla="*/ 112648 w 4630674"/>
              <a:gd name="connsiteY821" fmla="*/ 2144634 h 6858000"/>
              <a:gd name="connsiteX822" fmla="*/ 115574 w 4630674"/>
              <a:gd name="connsiteY822" fmla="*/ 2147319 h 6858000"/>
              <a:gd name="connsiteX823" fmla="*/ 111185 w 4630674"/>
              <a:gd name="connsiteY823" fmla="*/ 2170142 h 6858000"/>
              <a:gd name="connsiteX824" fmla="*/ 111185 w 4630674"/>
              <a:gd name="connsiteY824" fmla="*/ 2186252 h 6858000"/>
              <a:gd name="connsiteX825" fmla="*/ 118500 w 4630674"/>
              <a:gd name="connsiteY825" fmla="*/ 2176854 h 6858000"/>
              <a:gd name="connsiteX826" fmla="*/ 131667 w 4630674"/>
              <a:gd name="connsiteY826" fmla="*/ 2178197 h 6858000"/>
              <a:gd name="connsiteX827" fmla="*/ 134593 w 4630674"/>
              <a:gd name="connsiteY827" fmla="*/ 2158059 h 6858000"/>
              <a:gd name="connsiteX828" fmla="*/ 131667 w 4630674"/>
              <a:gd name="connsiteY828" fmla="*/ 2144634 h 6858000"/>
              <a:gd name="connsiteX829" fmla="*/ 122889 w 4630674"/>
              <a:gd name="connsiteY829" fmla="*/ 2144634 h 6858000"/>
              <a:gd name="connsiteX830" fmla="*/ 117037 w 4630674"/>
              <a:gd name="connsiteY830" fmla="*/ 2139264 h 6858000"/>
              <a:gd name="connsiteX831" fmla="*/ 117037 w 4630674"/>
              <a:gd name="connsiteY831" fmla="*/ 2125838 h 6858000"/>
              <a:gd name="connsiteX832" fmla="*/ 119963 w 4630674"/>
              <a:gd name="connsiteY832" fmla="*/ 2125838 h 6858000"/>
              <a:gd name="connsiteX833" fmla="*/ 117037 w 4630674"/>
              <a:gd name="connsiteY833" fmla="*/ 2124496 h 6858000"/>
              <a:gd name="connsiteX834" fmla="*/ 111185 w 4630674"/>
              <a:gd name="connsiteY834" fmla="*/ 2113756 h 6858000"/>
              <a:gd name="connsiteX835" fmla="*/ 108259 w 4630674"/>
              <a:gd name="connsiteY835" fmla="*/ 2117783 h 6858000"/>
              <a:gd name="connsiteX836" fmla="*/ 102407 w 4630674"/>
              <a:gd name="connsiteY836" fmla="*/ 2113756 h 6858000"/>
              <a:gd name="connsiteX837" fmla="*/ 127278 w 4630674"/>
              <a:gd name="connsiteY837" fmla="*/ 2108385 h 6858000"/>
              <a:gd name="connsiteX838" fmla="*/ 109722 w 4630674"/>
              <a:gd name="connsiteY838" fmla="*/ 2097645 h 6858000"/>
              <a:gd name="connsiteX839" fmla="*/ 115574 w 4630674"/>
              <a:gd name="connsiteY839" fmla="*/ 2093618 h 6858000"/>
              <a:gd name="connsiteX840" fmla="*/ 112648 w 4630674"/>
              <a:gd name="connsiteY840" fmla="*/ 2090933 h 6858000"/>
              <a:gd name="connsiteX841" fmla="*/ 121426 w 4630674"/>
              <a:gd name="connsiteY841" fmla="*/ 2088247 h 6858000"/>
              <a:gd name="connsiteX842" fmla="*/ 115574 w 4630674"/>
              <a:gd name="connsiteY842" fmla="*/ 2078850 h 6858000"/>
              <a:gd name="connsiteX843" fmla="*/ 111185 w 4630674"/>
              <a:gd name="connsiteY843" fmla="*/ 2081535 h 6858000"/>
              <a:gd name="connsiteX844" fmla="*/ 108259 w 4630674"/>
              <a:gd name="connsiteY844" fmla="*/ 2074822 h 6858000"/>
              <a:gd name="connsiteX845" fmla="*/ 102407 w 4630674"/>
              <a:gd name="connsiteY845" fmla="*/ 2074822 h 6858000"/>
              <a:gd name="connsiteX846" fmla="*/ 103870 w 4630674"/>
              <a:gd name="connsiteY846" fmla="*/ 2065424 h 6858000"/>
              <a:gd name="connsiteX847" fmla="*/ 115574 w 4630674"/>
              <a:gd name="connsiteY847" fmla="*/ 2051999 h 6858000"/>
              <a:gd name="connsiteX848" fmla="*/ 105333 w 4630674"/>
              <a:gd name="connsiteY848" fmla="*/ 2047972 h 6858000"/>
              <a:gd name="connsiteX849" fmla="*/ 105333 w 4630674"/>
              <a:gd name="connsiteY849" fmla="*/ 2031861 h 6858000"/>
              <a:gd name="connsiteX850" fmla="*/ 92167 w 4630674"/>
              <a:gd name="connsiteY850" fmla="*/ 2035889 h 6858000"/>
              <a:gd name="connsiteX851" fmla="*/ 92167 w 4630674"/>
              <a:gd name="connsiteY851" fmla="*/ 2034546 h 6858000"/>
              <a:gd name="connsiteX852" fmla="*/ 93630 w 4630674"/>
              <a:gd name="connsiteY852" fmla="*/ 2031861 h 6858000"/>
              <a:gd name="connsiteX853" fmla="*/ 108259 w 4630674"/>
              <a:gd name="connsiteY853" fmla="*/ 2023806 h 6858000"/>
              <a:gd name="connsiteX854" fmla="*/ 105333 w 4630674"/>
              <a:gd name="connsiteY854" fmla="*/ 2017093 h 6858000"/>
              <a:gd name="connsiteX855" fmla="*/ 86315 w 4630674"/>
              <a:gd name="connsiteY855" fmla="*/ 2013066 h 6858000"/>
              <a:gd name="connsiteX856" fmla="*/ 95093 w 4630674"/>
              <a:gd name="connsiteY856" fmla="*/ 2006353 h 6858000"/>
              <a:gd name="connsiteX857" fmla="*/ 105333 w 4630674"/>
              <a:gd name="connsiteY857" fmla="*/ 2010381 h 6858000"/>
              <a:gd name="connsiteX858" fmla="*/ 112648 w 4630674"/>
              <a:gd name="connsiteY858" fmla="*/ 1999640 h 6858000"/>
              <a:gd name="connsiteX859" fmla="*/ 96556 w 4630674"/>
              <a:gd name="connsiteY859" fmla="*/ 1999640 h 6858000"/>
              <a:gd name="connsiteX860" fmla="*/ 99481 w 4630674"/>
              <a:gd name="connsiteY860" fmla="*/ 1991585 h 6858000"/>
              <a:gd name="connsiteX861" fmla="*/ 117037 w 4630674"/>
              <a:gd name="connsiteY861" fmla="*/ 1988900 h 6858000"/>
              <a:gd name="connsiteX862" fmla="*/ 117037 w 4630674"/>
              <a:gd name="connsiteY862" fmla="*/ 2000983 h 6858000"/>
              <a:gd name="connsiteX863" fmla="*/ 133130 w 4630674"/>
              <a:gd name="connsiteY863" fmla="*/ 1998298 h 6858000"/>
              <a:gd name="connsiteX864" fmla="*/ 134593 w 4630674"/>
              <a:gd name="connsiteY864" fmla="*/ 1987558 h 6858000"/>
              <a:gd name="connsiteX865" fmla="*/ 150685 w 4630674"/>
              <a:gd name="connsiteY865" fmla="*/ 1992928 h 6858000"/>
              <a:gd name="connsiteX866" fmla="*/ 124352 w 4630674"/>
              <a:gd name="connsiteY866" fmla="*/ 1980845 h 6858000"/>
              <a:gd name="connsiteX867" fmla="*/ 108259 w 4630674"/>
              <a:gd name="connsiteY867" fmla="*/ 1967420 h 6858000"/>
              <a:gd name="connsiteX868" fmla="*/ 86315 w 4630674"/>
              <a:gd name="connsiteY868" fmla="*/ 1972790 h 6858000"/>
              <a:gd name="connsiteX869" fmla="*/ 84852 w 4630674"/>
              <a:gd name="connsiteY869" fmla="*/ 1958022 h 6858000"/>
              <a:gd name="connsiteX870" fmla="*/ 98019 w 4630674"/>
              <a:gd name="connsiteY870" fmla="*/ 1951309 h 6858000"/>
              <a:gd name="connsiteX871" fmla="*/ 80463 w 4630674"/>
              <a:gd name="connsiteY871" fmla="*/ 1953994 h 6858000"/>
              <a:gd name="connsiteX872" fmla="*/ 84852 w 4630674"/>
              <a:gd name="connsiteY872" fmla="*/ 1947282 h 6858000"/>
              <a:gd name="connsiteX873" fmla="*/ 102407 w 4630674"/>
              <a:gd name="connsiteY873" fmla="*/ 1944597 h 6858000"/>
              <a:gd name="connsiteX874" fmla="*/ 111185 w 4630674"/>
              <a:gd name="connsiteY874" fmla="*/ 1948624 h 6858000"/>
              <a:gd name="connsiteX875" fmla="*/ 109722 w 4630674"/>
              <a:gd name="connsiteY875" fmla="*/ 1940569 h 6858000"/>
              <a:gd name="connsiteX876" fmla="*/ 119963 w 4630674"/>
              <a:gd name="connsiteY876" fmla="*/ 1943254 h 6858000"/>
              <a:gd name="connsiteX877" fmla="*/ 128741 w 4630674"/>
              <a:gd name="connsiteY877" fmla="*/ 1939227 h 6858000"/>
              <a:gd name="connsiteX878" fmla="*/ 108259 w 4630674"/>
              <a:gd name="connsiteY878" fmla="*/ 1937884 h 6858000"/>
              <a:gd name="connsiteX879" fmla="*/ 106796 w 4630674"/>
              <a:gd name="connsiteY879" fmla="*/ 1928486 h 6858000"/>
              <a:gd name="connsiteX880" fmla="*/ 86315 w 4630674"/>
              <a:gd name="connsiteY880" fmla="*/ 1921774 h 6858000"/>
              <a:gd name="connsiteX881" fmla="*/ 109722 w 4630674"/>
              <a:gd name="connsiteY881" fmla="*/ 1916404 h 6858000"/>
              <a:gd name="connsiteX882" fmla="*/ 86315 w 4630674"/>
              <a:gd name="connsiteY882" fmla="*/ 1917746 h 6858000"/>
              <a:gd name="connsiteX883" fmla="*/ 84852 w 4630674"/>
              <a:gd name="connsiteY883" fmla="*/ 1916404 h 6858000"/>
              <a:gd name="connsiteX884" fmla="*/ 86315 w 4630674"/>
              <a:gd name="connsiteY884" fmla="*/ 1913718 h 6858000"/>
              <a:gd name="connsiteX885" fmla="*/ 84852 w 4630674"/>
              <a:gd name="connsiteY885" fmla="*/ 1913718 h 6858000"/>
              <a:gd name="connsiteX886" fmla="*/ 92167 w 4630674"/>
              <a:gd name="connsiteY886" fmla="*/ 1892238 h 6858000"/>
              <a:gd name="connsiteX887" fmla="*/ 89241 w 4630674"/>
              <a:gd name="connsiteY887" fmla="*/ 1884183 h 6858000"/>
              <a:gd name="connsiteX888" fmla="*/ 74611 w 4630674"/>
              <a:gd name="connsiteY888" fmla="*/ 1881498 h 6858000"/>
              <a:gd name="connsiteX889" fmla="*/ 80463 w 4630674"/>
              <a:gd name="connsiteY889" fmla="*/ 1880155 h 6858000"/>
              <a:gd name="connsiteX890" fmla="*/ 80463 w 4630674"/>
              <a:gd name="connsiteY890" fmla="*/ 1873443 h 6858000"/>
              <a:gd name="connsiteX891" fmla="*/ 100944 w 4630674"/>
              <a:gd name="connsiteY891" fmla="*/ 1864045 h 6858000"/>
              <a:gd name="connsiteX892" fmla="*/ 86315 w 4630674"/>
              <a:gd name="connsiteY892" fmla="*/ 1860017 h 6858000"/>
              <a:gd name="connsiteX893" fmla="*/ 80463 w 4630674"/>
              <a:gd name="connsiteY893" fmla="*/ 1860017 h 6858000"/>
              <a:gd name="connsiteX894" fmla="*/ 81926 w 4630674"/>
              <a:gd name="connsiteY894" fmla="*/ 1847934 h 6858000"/>
              <a:gd name="connsiteX895" fmla="*/ 90704 w 4630674"/>
              <a:gd name="connsiteY895" fmla="*/ 1854647 h 6858000"/>
              <a:gd name="connsiteX896" fmla="*/ 93630 w 4630674"/>
              <a:gd name="connsiteY896" fmla="*/ 1825111 h 6858000"/>
              <a:gd name="connsiteX897" fmla="*/ 81926 w 4630674"/>
              <a:gd name="connsiteY897" fmla="*/ 1814371 h 6858000"/>
              <a:gd name="connsiteX898" fmla="*/ 89241 w 4630674"/>
              <a:gd name="connsiteY898" fmla="*/ 1810344 h 6858000"/>
              <a:gd name="connsiteX899" fmla="*/ 80463 w 4630674"/>
              <a:gd name="connsiteY899" fmla="*/ 1802288 h 6858000"/>
              <a:gd name="connsiteX900" fmla="*/ 84852 w 4630674"/>
              <a:gd name="connsiteY900" fmla="*/ 1800946 h 6858000"/>
              <a:gd name="connsiteX901" fmla="*/ 80463 w 4630674"/>
              <a:gd name="connsiteY901" fmla="*/ 1799603 h 6858000"/>
              <a:gd name="connsiteX902" fmla="*/ 73148 w 4630674"/>
              <a:gd name="connsiteY902" fmla="*/ 1795576 h 6858000"/>
              <a:gd name="connsiteX903" fmla="*/ 74611 w 4630674"/>
              <a:gd name="connsiteY903" fmla="*/ 1795576 h 6858000"/>
              <a:gd name="connsiteX904" fmla="*/ 86315 w 4630674"/>
              <a:gd name="connsiteY904" fmla="*/ 1796918 h 6858000"/>
              <a:gd name="connsiteX905" fmla="*/ 102407 w 4630674"/>
              <a:gd name="connsiteY905" fmla="*/ 1790206 h 6858000"/>
              <a:gd name="connsiteX906" fmla="*/ 90704 w 4630674"/>
              <a:gd name="connsiteY906" fmla="*/ 1775438 h 6858000"/>
              <a:gd name="connsiteX907" fmla="*/ 84852 w 4630674"/>
              <a:gd name="connsiteY907" fmla="*/ 1780808 h 6858000"/>
              <a:gd name="connsiteX908" fmla="*/ 83389 w 4630674"/>
              <a:gd name="connsiteY908" fmla="*/ 1770068 h 6858000"/>
              <a:gd name="connsiteX909" fmla="*/ 92167 w 4630674"/>
              <a:gd name="connsiteY909" fmla="*/ 1762013 h 6858000"/>
              <a:gd name="connsiteX910" fmla="*/ 81926 w 4630674"/>
              <a:gd name="connsiteY910" fmla="*/ 1762013 h 6858000"/>
              <a:gd name="connsiteX911" fmla="*/ 81926 w 4630674"/>
              <a:gd name="connsiteY911" fmla="*/ 1727107 h 6858000"/>
              <a:gd name="connsiteX912" fmla="*/ 89241 w 4630674"/>
              <a:gd name="connsiteY912" fmla="*/ 1724422 h 6858000"/>
              <a:gd name="connsiteX913" fmla="*/ 81926 w 4630674"/>
              <a:gd name="connsiteY913" fmla="*/ 1723079 h 6858000"/>
              <a:gd name="connsiteX914" fmla="*/ 86315 w 4630674"/>
              <a:gd name="connsiteY914" fmla="*/ 1709654 h 6858000"/>
              <a:gd name="connsiteX915" fmla="*/ 87778 w 4630674"/>
              <a:gd name="connsiteY915" fmla="*/ 1709654 h 6858000"/>
              <a:gd name="connsiteX916" fmla="*/ 87778 w 4630674"/>
              <a:gd name="connsiteY916" fmla="*/ 1708311 h 6858000"/>
              <a:gd name="connsiteX917" fmla="*/ 89241 w 4630674"/>
              <a:gd name="connsiteY917" fmla="*/ 1705626 h 6858000"/>
              <a:gd name="connsiteX918" fmla="*/ 77537 w 4630674"/>
              <a:gd name="connsiteY918" fmla="*/ 1704284 h 6858000"/>
              <a:gd name="connsiteX919" fmla="*/ 83389 w 4630674"/>
              <a:gd name="connsiteY919" fmla="*/ 1678776 h 6858000"/>
              <a:gd name="connsiteX920" fmla="*/ 86315 w 4630674"/>
              <a:gd name="connsiteY920" fmla="*/ 1676091 h 6858000"/>
              <a:gd name="connsiteX921" fmla="*/ 83389 w 4630674"/>
              <a:gd name="connsiteY921" fmla="*/ 1676091 h 6858000"/>
              <a:gd name="connsiteX922" fmla="*/ 83389 w 4630674"/>
              <a:gd name="connsiteY922" fmla="*/ 1672063 h 6858000"/>
              <a:gd name="connsiteX923" fmla="*/ 96556 w 4630674"/>
              <a:gd name="connsiteY923" fmla="*/ 1673406 h 6858000"/>
              <a:gd name="connsiteX924" fmla="*/ 95093 w 4630674"/>
              <a:gd name="connsiteY924" fmla="*/ 1651925 h 6858000"/>
              <a:gd name="connsiteX925" fmla="*/ 119963 w 4630674"/>
              <a:gd name="connsiteY925" fmla="*/ 1646555 h 6858000"/>
              <a:gd name="connsiteX926" fmla="*/ 99481 w 4630674"/>
              <a:gd name="connsiteY926" fmla="*/ 1642527 h 6858000"/>
              <a:gd name="connsiteX927" fmla="*/ 86315 w 4630674"/>
              <a:gd name="connsiteY927" fmla="*/ 1665350 h 6858000"/>
              <a:gd name="connsiteX928" fmla="*/ 83389 w 4630674"/>
              <a:gd name="connsiteY928" fmla="*/ 1664008 h 6858000"/>
              <a:gd name="connsiteX929" fmla="*/ 77537 w 4630674"/>
              <a:gd name="connsiteY929" fmla="*/ 1637157 h 6858000"/>
              <a:gd name="connsiteX930" fmla="*/ 83389 w 4630674"/>
              <a:gd name="connsiteY930" fmla="*/ 1625074 h 6858000"/>
              <a:gd name="connsiteX931" fmla="*/ 87778 w 4630674"/>
              <a:gd name="connsiteY931" fmla="*/ 1637157 h 6858000"/>
              <a:gd name="connsiteX932" fmla="*/ 89241 w 4630674"/>
              <a:gd name="connsiteY932" fmla="*/ 1630445 h 6858000"/>
              <a:gd name="connsiteX933" fmla="*/ 108259 w 4630674"/>
              <a:gd name="connsiteY933" fmla="*/ 1629102 h 6858000"/>
              <a:gd name="connsiteX934" fmla="*/ 114111 w 4630674"/>
              <a:gd name="connsiteY934" fmla="*/ 1618362 h 6858000"/>
              <a:gd name="connsiteX935" fmla="*/ 89241 w 4630674"/>
              <a:gd name="connsiteY935" fmla="*/ 1626417 h 6858000"/>
              <a:gd name="connsiteX936" fmla="*/ 121426 w 4630674"/>
              <a:gd name="connsiteY936" fmla="*/ 1612992 h 6858000"/>
              <a:gd name="connsiteX937" fmla="*/ 133130 w 4630674"/>
              <a:gd name="connsiteY937" fmla="*/ 1618362 h 6858000"/>
              <a:gd name="connsiteX938" fmla="*/ 134593 w 4630674"/>
              <a:gd name="connsiteY938" fmla="*/ 1611649 h 6858000"/>
              <a:gd name="connsiteX939" fmla="*/ 102407 w 4630674"/>
              <a:gd name="connsiteY939" fmla="*/ 1604936 h 6858000"/>
              <a:gd name="connsiteX940" fmla="*/ 115574 w 4630674"/>
              <a:gd name="connsiteY940" fmla="*/ 1578086 h 6858000"/>
              <a:gd name="connsiteX941" fmla="*/ 125815 w 4630674"/>
              <a:gd name="connsiteY941" fmla="*/ 1576743 h 6858000"/>
              <a:gd name="connsiteX942" fmla="*/ 124352 w 4630674"/>
              <a:gd name="connsiteY942" fmla="*/ 1572716 h 6858000"/>
              <a:gd name="connsiteX943" fmla="*/ 103870 w 4630674"/>
              <a:gd name="connsiteY943" fmla="*/ 1575401 h 6858000"/>
              <a:gd name="connsiteX944" fmla="*/ 106796 w 4630674"/>
              <a:gd name="connsiteY944" fmla="*/ 1591511 h 6858000"/>
              <a:gd name="connsiteX945" fmla="*/ 87778 w 4630674"/>
              <a:gd name="connsiteY945" fmla="*/ 1592854 h 6858000"/>
              <a:gd name="connsiteX946" fmla="*/ 103870 w 4630674"/>
              <a:gd name="connsiteY946" fmla="*/ 1568688 h 6858000"/>
              <a:gd name="connsiteX947" fmla="*/ 117037 w 4630674"/>
              <a:gd name="connsiteY947" fmla="*/ 1570031 h 6858000"/>
              <a:gd name="connsiteX948" fmla="*/ 127278 w 4630674"/>
              <a:gd name="connsiteY948" fmla="*/ 1548550 h 6858000"/>
              <a:gd name="connsiteX949" fmla="*/ 118500 w 4630674"/>
              <a:gd name="connsiteY949" fmla="*/ 1540495 h 6858000"/>
              <a:gd name="connsiteX950" fmla="*/ 105333 w 4630674"/>
              <a:gd name="connsiteY950" fmla="*/ 1539152 h 6858000"/>
              <a:gd name="connsiteX951" fmla="*/ 100944 w 4630674"/>
              <a:gd name="connsiteY951" fmla="*/ 1545865 h 6858000"/>
              <a:gd name="connsiteX952" fmla="*/ 87778 w 4630674"/>
              <a:gd name="connsiteY952" fmla="*/ 1548550 h 6858000"/>
              <a:gd name="connsiteX953" fmla="*/ 87778 w 4630674"/>
              <a:gd name="connsiteY953" fmla="*/ 1539152 h 6858000"/>
              <a:gd name="connsiteX954" fmla="*/ 115574 w 4630674"/>
              <a:gd name="connsiteY954" fmla="*/ 1535125 h 6858000"/>
              <a:gd name="connsiteX955" fmla="*/ 108259 w 4630674"/>
              <a:gd name="connsiteY955" fmla="*/ 1523042 h 6858000"/>
              <a:gd name="connsiteX956" fmla="*/ 99481 w 4630674"/>
              <a:gd name="connsiteY956" fmla="*/ 1519015 h 6858000"/>
              <a:gd name="connsiteX957" fmla="*/ 84852 w 4630674"/>
              <a:gd name="connsiteY957" fmla="*/ 1525727 h 6858000"/>
              <a:gd name="connsiteX958" fmla="*/ 87778 w 4630674"/>
              <a:gd name="connsiteY958" fmla="*/ 1513644 h 6858000"/>
              <a:gd name="connsiteX959" fmla="*/ 80463 w 4630674"/>
              <a:gd name="connsiteY959" fmla="*/ 1512302 h 6858000"/>
              <a:gd name="connsiteX960" fmla="*/ 83389 w 4630674"/>
              <a:gd name="connsiteY960" fmla="*/ 1497534 h 6858000"/>
              <a:gd name="connsiteX961" fmla="*/ 86315 w 4630674"/>
              <a:gd name="connsiteY961" fmla="*/ 1497534 h 6858000"/>
              <a:gd name="connsiteX962" fmla="*/ 83389 w 4630674"/>
              <a:gd name="connsiteY962" fmla="*/ 1496191 h 6858000"/>
              <a:gd name="connsiteX963" fmla="*/ 83389 w 4630674"/>
              <a:gd name="connsiteY963" fmla="*/ 1489479 h 6858000"/>
              <a:gd name="connsiteX964" fmla="*/ 84852 w 4630674"/>
              <a:gd name="connsiteY964" fmla="*/ 1488136 h 6858000"/>
              <a:gd name="connsiteX965" fmla="*/ 83389 w 4630674"/>
              <a:gd name="connsiteY965" fmla="*/ 1488136 h 6858000"/>
              <a:gd name="connsiteX966" fmla="*/ 83389 w 4630674"/>
              <a:gd name="connsiteY966" fmla="*/ 1485451 h 6858000"/>
              <a:gd name="connsiteX967" fmla="*/ 92167 w 4630674"/>
              <a:gd name="connsiteY967" fmla="*/ 1482766 h 6858000"/>
              <a:gd name="connsiteX968" fmla="*/ 83389 w 4630674"/>
              <a:gd name="connsiteY968" fmla="*/ 1476054 h 6858000"/>
              <a:gd name="connsiteX969" fmla="*/ 83389 w 4630674"/>
              <a:gd name="connsiteY969" fmla="*/ 1473368 h 6858000"/>
              <a:gd name="connsiteX970" fmla="*/ 84852 w 4630674"/>
              <a:gd name="connsiteY970" fmla="*/ 1454573 h 6858000"/>
              <a:gd name="connsiteX971" fmla="*/ 83389 w 4630674"/>
              <a:gd name="connsiteY971" fmla="*/ 1455916 h 6858000"/>
              <a:gd name="connsiteX972" fmla="*/ 81926 w 4630674"/>
              <a:gd name="connsiteY972" fmla="*/ 1386104 h 6858000"/>
              <a:gd name="connsiteX973" fmla="*/ 76074 w 4630674"/>
              <a:gd name="connsiteY973" fmla="*/ 1378049 h 6858000"/>
              <a:gd name="connsiteX974" fmla="*/ 76074 w 4630674"/>
              <a:gd name="connsiteY974" fmla="*/ 1356568 h 6858000"/>
              <a:gd name="connsiteX975" fmla="*/ 79000 w 4630674"/>
              <a:gd name="connsiteY975" fmla="*/ 1332403 h 6858000"/>
              <a:gd name="connsiteX976" fmla="*/ 77537 w 4630674"/>
              <a:gd name="connsiteY976" fmla="*/ 1324348 h 6858000"/>
              <a:gd name="connsiteX977" fmla="*/ 77537 w 4630674"/>
              <a:gd name="connsiteY977" fmla="*/ 1310922 h 6858000"/>
              <a:gd name="connsiteX978" fmla="*/ 81926 w 4630674"/>
              <a:gd name="connsiteY978" fmla="*/ 1308237 h 6858000"/>
              <a:gd name="connsiteX979" fmla="*/ 77537 w 4630674"/>
              <a:gd name="connsiteY979" fmla="*/ 1305552 h 6858000"/>
              <a:gd name="connsiteX980" fmla="*/ 77537 w 4630674"/>
              <a:gd name="connsiteY980" fmla="*/ 1300182 h 6858000"/>
              <a:gd name="connsiteX981" fmla="*/ 77537 w 4630674"/>
              <a:gd name="connsiteY981" fmla="*/ 1292127 h 6858000"/>
              <a:gd name="connsiteX982" fmla="*/ 77537 w 4630674"/>
              <a:gd name="connsiteY982" fmla="*/ 1282729 h 6858000"/>
              <a:gd name="connsiteX983" fmla="*/ 81926 w 4630674"/>
              <a:gd name="connsiteY983" fmla="*/ 1278702 h 6858000"/>
              <a:gd name="connsiteX984" fmla="*/ 76074 w 4630674"/>
              <a:gd name="connsiteY984" fmla="*/ 1271989 h 6858000"/>
              <a:gd name="connsiteX985" fmla="*/ 74611 w 4630674"/>
              <a:gd name="connsiteY985" fmla="*/ 1234398 h 6858000"/>
              <a:gd name="connsiteX986" fmla="*/ 74611 w 4630674"/>
              <a:gd name="connsiteY986" fmla="*/ 1230370 h 6858000"/>
              <a:gd name="connsiteX987" fmla="*/ 80463 w 4630674"/>
              <a:gd name="connsiteY987" fmla="*/ 1222315 h 6858000"/>
              <a:gd name="connsiteX988" fmla="*/ 74611 w 4630674"/>
              <a:gd name="connsiteY988" fmla="*/ 1226343 h 6858000"/>
              <a:gd name="connsiteX989" fmla="*/ 74611 w 4630674"/>
              <a:gd name="connsiteY989" fmla="*/ 1222315 h 6858000"/>
              <a:gd name="connsiteX990" fmla="*/ 74611 w 4630674"/>
              <a:gd name="connsiteY990" fmla="*/ 1220973 h 6858000"/>
              <a:gd name="connsiteX991" fmla="*/ 83389 w 4630674"/>
              <a:gd name="connsiteY991" fmla="*/ 1216945 h 6858000"/>
              <a:gd name="connsiteX992" fmla="*/ 73148 w 4630674"/>
              <a:gd name="connsiteY992" fmla="*/ 1214260 h 6858000"/>
              <a:gd name="connsiteX993" fmla="*/ 71685 w 4630674"/>
              <a:gd name="connsiteY993" fmla="*/ 1212918 h 6858000"/>
              <a:gd name="connsiteX994" fmla="*/ 74611 w 4630674"/>
              <a:gd name="connsiteY994" fmla="*/ 1203520 h 6858000"/>
              <a:gd name="connsiteX995" fmla="*/ 79000 w 4630674"/>
              <a:gd name="connsiteY995" fmla="*/ 1202177 h 6858000"/>
              <a:gd name="connsiteX996" fmla="*/ 76074 w 4630674"/>
              <a:gd name="connsiteY996" fmla="*/ 1195465 h 6858000"/>
              <a:gd name="connsiteX997" fmla="*/ 77537 w 4630674"/>
              <a:gd name="connsiteY997" fmla="*/ 1191437 h 6858000"/>
              <a:gd name="connsiteX998" fmla="*/ 79000 w 4630674"/>
              <a:gd name="connsiteY998" fmla="*/ 1191437 h 6858000"/>
              <a:gd name="connsiteX999" fmla="*/ 77537 w 4630674"/>
              <a:gd name="connsiteY999" fmla="*/ 1183382 h 6858000"/>
              <a:gd name="connsiteX1000" fmla="*/ 79000 w 4630674"/>
              <a:gd name="connsiteY1000" fmla="*/ 1176669 h 6858000"/>
              <a:gd name="connsiteX1001" fmla="*/ 81926 w 4630674"/>
              <a:gd name="connsiteY1001" fmla="*/ 1175327 h 6858000"/>
              <a:gd name="connsiteX1002" fmla="*/ 79000 w 4630674"/>
              <a:gd name="connsiteY1002" fmla="*/ 1175327 h 6858000"/>
              <a:gd name="connsiteX1003" fmla="*/ 81926 w 4630674"/>
              <a:gd name="connsiteY1003" fmla="*/ 1159216 h 6858000"/>
              <a:gd name="connsiteX1004" fmla="*/ 83389 w 4630674"/>
              <a:gd name="connsiteY1004" fmla="*/ 1152504 h 6858000"/>
              <a:gd name="connsiteX1005" fmla="*/ 76074 w 4630674"/>
              <a:gd name="connsiteY1005" fmla="*/ 1152504 h 6858000"/>
              <a:gd name="connsiteX1006" fmla="*/ 84852 w 4630674"/>
              <a:gd name="connsiteY1006" fmla="*/ 1147134 h 6858000"/>
              <a:gd name="connsiteX1007" fmla="*/ 83389 w 4630674"/>
              <a:gd name="connsiteY1007" fmla="*/ 1139078 h 6858000"/>
              <a:gd name="connsiteX1008" fmla="*/ 86315 w 4630674"/>
              <a:gd name="connsiteY1008" fmla="*/ 1139078 h 6858000"/>
              <a:gd name="connsiteX1009" fmla="*/ 105333 w 4630674"/>
              <a:gd name="connsiteY1009" fmla="*/ 1124311 h 6858000"/>
              <a:gd name="connsiteX1010" fmla="*/ 108259 w 4630674"/>
              <a:gd name="connsiteY1010" fmla="*/ 1128338 h 6858000"/>
              <a:gd name="connsiteX1011" fmla="*/ 115574 w 4630674"/>
              <a:gd name="connsiteY1011" fmla="*/ 1110885 h 6858000"/>
              <a:gd name="connsiteX1012" fmla="*/ 84852 w 4630674"/>
              <a:gd name="connsiteY1012" fmla="*/ 1133708 h 6858000"/>
              <a:gd name="connsiteX1013" fmla="*/ 83389 w 4630674"/>
              <a:gd name="connsiteY1013" fmla="*/ 1132366 h 6858000"/>
              <a:gd name="connsiteX1014" fmla="*/ 83389 w 4630674"/>
              <a:gd name="connsiteY1014" fmla="*/ 1122968 h 6858000"/>
              <a:gd name="connsiteX1015" fmla="*/ 86315 w 4630674"/>
              <a:gd name="connsiteY1015" fmla="*/ 1121625 h 6858000"/>
              <a:gd name="connsiteX1016" fmla="*/ 84852 w 4630674"/>
              <a:gd name="connsiteY1016" fmla="*/ 1121625 h 6858000"/>
              <a:gd name="connsiteX1017" fmla="*/ 98019 w 4630674"/>
              <a:gd name="connsiteY1017" fmla="*/ 1110885 h 6858000"/>
              <a:gd name="connsiteX1018" fmla="*/ 83389 w 4630674"/>
              <a:gd name="connsiteY1018" fmla="*/ 1114913 h 6858000"/>
              <a:gd name="connsiteX1019" fmla="*/ 83389 w 4630674"/>
              <a:gd name="connsiteY1019" fmla="*/ 1112228 h 6858000"/>
              <a:gd name="connsiteX1020" fmla="*/ 92167 w 4630674"/>
              <a:gd name="connsiteY1020" fmla="*/ 1108200 h 6858000"/>
              <a:gd name="connsiteX1021" fmla="*/ 83389 w 4630674"/>
              <a:gd name="connsiteY1021" fmla="*/ 1109543 h 6858000"/>
              <a:gd name="connsiteX1022" fmla="*/ 83389 w 4630674"/>
              <a:gd name="connsiteY1022" fmla="*/ 1105515 h 6858000"/>
              <a:gd name="connsiteX1023" fmla="*/ 95093 w 4630674"/>
              <a:gd name="connsiteY1023" fmla="*/ 1102830 h 6858000"/>
              <a:gd name="connsiteX1024" fmla="*/ 102407 w 4630674"/>
              <a:gd name="connsiteY1024" fmla="*/ 1092090 h 6858000"/>
              <a:gd name="connsiteX1025" fmla="*/ 96294 w 4630674"/>
              <a:gd name="connsiteY1025" fmla="*/ 1089986 h 6858000"/>
              <a:gd name="connsiteX1026" fmla="*/ 102407 w 4630674"/>
              <a:gd name="connsiteY1026" fmla="*/ 1088062 h 6858000"/>
              <a:gd name="connsiteX1027" fmla="*/ 89241 w 4630674"/>
              <a:gd name="connsiteY1027" fmla="*/ 1085377 h 6858000"/>
              <a:gd name="connsiteX1028" fmla="*/ 89241 w 4630674"/>
              <a:gd name="connsiteY1028" fmla="*/ 1073294 h 6858000"/>
              <a:gd name="connsiteX1029" fmla="*/ 86315 w 4630674"/>
              <a:gd name="connsiteY1029" fmla="*/ 1071952 h 6858000"/>
              <a:gd name="connsiteX1030" fmla="*/ 90704 w 4630674"/>
              <a:gd name="connsiteY1030" fmla="*/ 1070609 h 6858000"/>
              <a:gd name="connsiteX1031" fmla="*/ 95093 w 4630674"/>
              <a:gd name="connsiteY1031" fmla="*/ 1069267 h 6858000"/>
              <a:gd name="connsiteX1032" fmla="*/ 108259 w 4630674"/>
              <a:gd name="connsiteY1032" fmla="*/ 1078664 h 6858000"/>
              <a:gd name="connsiteX1033" fmla="*/ 111185 w 4630674"/>
              <a:gd name="connsiteY1033" fmla="*/ 1047786 h 6858000"/>
              <a:gd name="connsiteX1034" fmla="*/ 111185 w 4630674"/>
              <a:gd name="connsiteY1034" fmla="*/ 1035704 h 6858000"/>
              <a:gd name="connsiteX1035" fmla="*/ 99481 w 4630674"/>
              <a:gd name="connsiteY1035" fmla="*/ 1028991 h 6858000"/>
              <a:gd name="connsiteX1036" fmla="*/ 102407 w 4630674"/>
              <a:gd name="connsiteY1036" fmla="*/ 1027648 h 6858000"/>
              <a:gd name="connsiteX1037" fmla="*/ 100944 w 4630674"/>
              <a:gd name="connsiteY1037" fmla="*/ 1022278 h 6858000"/>
              <a:gd name="connsiteX1038" fmla="*/ 98019 w 4630674"/>
              <a:gd name="connsiteY1038" fmla="*/ 1022278 h 6858000"/>
              <a:gd name="connsiteX1039" fmla="*/ 89241 w 4630674"/>
              <a:gd name="connsiteY1039" fmla="*/ 1008853 h 6858000"/>
              <a:gd name="connsiteX1040" fmla="*/ 89241 w 4630674"/>
              <a:gd name="connsiteY1040" fmla="*/ 1006168 h 6858000"/>
              <a:gd name="connsiteX1041" fmla="*/ 106796 w 4630674"/>
              <a:gd name="connsiteY1041" fmla="*/ 1000798 h 6858000"/>
              <a:gd name="connsiteX1042" fmla="*/ 90704 w 4630674"/>
              <a:gd name="connsiteY1042" fmla="*/ 991400 h 6858000"/>
              <a:gd name="connsiteX1043" fmla="*/ 90704 w 4630674"/>
              <a:gd name="connsiteY1043" fmla="*/ 990057 h 6858000"/>
              <a:gd name="connsiteX1044" fmla="*/ 92167 w 4630674"/>
              <a:gd name="connsiteY1044" fmla="*/ 964549 h 6858000"/>
              <a:gd name="connsiteX1045" fmla="*/ 90704 w 4630674"/>
              <a:gd name="connsiteY1045" fmla="*/ 964549 h 6858000"/>
              <a:gd name="connsiteX1046" fmla="*/ 87778 w 4630674"/>
              <a:gd name="connsiteY1046" fmla="*/ 961864 h 6858000"/>
              <a:gd name="connsiteX1047" fmla="*/ 95093 w 4630674"/>
              <a:gd name="connsiteY1047" fmla="*/ 960522 h 6858000"/>
              <a:gd name="connsiteX1048" fmla="*/ 112648 w 4630674"/>
              <a:gd name="connsiteY1048" fmla="*/ 957837 h 6858000"/>
              <a:gd name="connsiteX1049" fmla="*/ 106796 w 4630674"/>
              <a:gd name="connsiteY1049" fmla="*/ 952467 h 6858000"/>
              <a:gd name="connsiteX1050" fmla="*/ 96556 w 4630674"/>
              <a:gd name="connsiteY1050" fmla="*/ 953809 h 6858000"/>
              <a:gd name="connsiteX1051" fmla="*/ 89241 w 4630674"/>
              <a:gd name="connsiteY1051" fmla="*/ 951124 h 6858000"/>
              <a:gd name="connsiteX1052" fmla="*/ 103870 w 4630674"/>
              <a:gd name="connsiteY1052" fmla="*/ 940384 h 6858000"/>
              <a:gd name="connsiteX1053" fmla="*/ 90704 w 4630674"/>
              <a:gd name="connsiteY1053" fmla="*/ 944411 h 6858000"/>
              <a:gd name="connsiteX1054" fmla="*/ 89241 w 4630674"/>
              <a:gd name="connsiteY1054" fmla="*/ 943069 h 6858000"/>
              <a:gd name="connsiteX1055" fmla="*/ 90704 w 4630674"/>
              <a:gd name="connsiteY1055" fmla="*/ 936356 h 6858000"/>
              <a:gd name="connsiteX1056" fmla="*/ 99481 w 4630674"/>
              <a:gd name="connsiteY1056" fmla="*/ 933671 h 6858000"/>
              <a:gd name="connsiteX1057" fmla="*/ 100944 w 4630674"/>
              <a:gd name="connsiteY1057" fmla="*/ 920246 h 6858000"/>
              <a:gd name="connsiteX1058" fmla="*/ 90704 w 4630674"/>
              <a:gd name="connsiteY1058" fmla="*/ 918903 h 6858000"/>
              <a:gd name="connsiteX1059" fmla="*/ 84852 w 4630674"/>
              <a:gd name="connsiteY1059" fmla="*/ 912191 h 6858000"/>
              <a:gd name="connsiteX1060" fmla="*/ 86315 w 4630674"/>
              <a:gd name="connsiteY1060" fmla="*/ 906821 h 6858000"/>
              <a:gd name="connsiteX1061" fmla="*/ 87778 w 4630674"/>
              <a:gd name="connsiteY1061" fmla="*/ 906821 h 6858000"/>
              <a:gd name="connsiteX1062" fmla="*/ 92167 w 4630674"/>
              <a:gd name="connsiteY1062" fmla="*/ 910848 h 6858000"/>
              <a:gd name="connsiteX1063" fmla="*/ 99481 w 4630674"/>
              <a:gd name="connsiteY1063" fmla="*/ 918903 h 6858000"/>
              <a:gd name="connsiteX1064" fmla="*/ 99481 w 4630674"/>
              <a:gd name="connsiteY1064" fmla="*/ 910848 h 6858000"/>
              <a:gd name="connsiteX1065" fmla="*/ 103870 w 4630674"/>
              <a:gd name="connsiteY1065" fmla="*/ 905478 h 6858000"/>
              <a:gd name="connsiteX1066" fmla="*/ 98019 w 4630674"/>
              <a:gd name="connsiteY1066" fmla="*/ 905478 h 6858000"/>
              <a:gd name="connsiteX1067" fmla="*/ 103870 w 4630674"/>
              <a:gd name="connsiteY1067" fmla="*/ 897423 h 6858000"/>
              <a:gd name="connsiteX1068" fmla="*/ 100944 w 4630674"/>
              <a:gd name="connsiteY1068" fmla="*/ 893395 h 6858000"/>
              <a:gd name="connsiteX1069" fmla="*/ 90704 w 4630674"/>
              <a:gd name="connsiteY1069" fmla="*/ 892053 h 6858000"/>
              <a:gd name="connsiteX1070" fmla="*/ 90704 w 4630674"/>
              <a:gd name="connsiteY1070" fmla="*/ 874600 h 6858000"/>
              <a:gd name="connsiteX1071" fmla="*/ 98019 w 4630674"/>
              <a:gd name="connsiteY1071" fmla="*/ 871915 h 6858000"/>
              <a:gd name="connsiteX1072" fmla="*/ 90704 w 4630674"/>
              <a:gd name="connsiteY1072" fmla="*/ 870572 h 6858000"/>
              <a:gd name="connsiteX1073" fmla="*/ 89241 w 4630674"/>
              <a:gd name="connsiteY1073" fmla="*/ 866545 h 6858000"/>
              <a:gd name="connsiteX1074" fmla="*/ 99481 w 4630674"/>
              <a:gd name="connsiteY1074" fmla="*/ 865202 h 6858000"/>
              <a:gd name="connsiteX1075" fmla="*/ 89241 w 4630674"/>
              <a:gd name="connsiteY1075" fmla="*/ 863860 h 6858000"/>
              <a:gd name="connsiteX1076" fmla="*/ 89241 w 4630674"/>
              <a:gd name="connsiteY1076" fmla="*/ 861175 h 6858000"/>
              <a:gd name="connsiteX1077" fmla="*/ 106796 w 4630674"/>
              <a:gd name="connsiteY1077" fmla="*/ 804788 h 6858000"/>
              <a:gd name="connsiteX1078" fmla="*/ 121426 w 4630674"/>
              <a:gd name="connsiteY1078" fmla="*/ 807473 h 6858000"/>
              <a:gd name="connsiteX1079" fmla="*/ 125815 w 4630674"/>
              <a:gd name="connsiteY1079" fmla="*/ 785993 h 6858000"/>
              <a:gd name="connsiteX1080" fmla="*/ 114111 w 4630674"/>
              <a:gd name="connsiteY1080" fmla="*/ 787335 h 6858000"/>
              <a:gd name="connsiteX1081" fmla="*/ 105333 w 4630674"/>
              <a:gd name="connsiteY1081" fmla="*/ 779280 h 6858000"/>
              <a:gd name="connsiteX1082" fmla="*/ 117037 w 4630674"/>
              <a:gd name="connsiteY1082" fmla="*/ 780623 h 6858000"/>
              <a:gd name="connsiteX1083" fmla="*/ 121426 w 4630674"/>
              <a:gd name="connsiteY1083" fmla="*/ 769882 h 6858000"/>
              <a:gd name="connsiteX1084" fmla="*/ 111185 w 4630674"/>
              <a:gd name="connsiteY1084" fmla="*/ 772568 h 6858000"/>
              <a:gd name="connsiteX1085" fmla="*/ 106796 w 4630674"/>
              <a:gd name="connsiteY1085" fmla="*/ 764512 h 6858000"/>
              <a:gd name="connsiteX1086" fmla="*/ 119963 w 4630674"/>
              <a:gd name="connsiteY1086" fmla="*/ 763170 h 6858000"/>
              <a:gd name="connsiteX1087" fmla="*/ 109722 w 4630674"/>
              <a:gd name="connsiteY1087" fmla="*/ 757800 h 6858000"/>
              <a:gd name="connsiteX1088" fmla="*/ 125815 w 4630674"/>
              <a:gd name="connsiteY1088" fmla="*/ 753772 h 6858000"/>
              <a:gd name="connsiteX1089" fmla="*/ 122889 w 4630674"/>
              <a:gd name="connsiteY1089" fmla="*/ 717524 h 6858000"/>
              <a:gd name="connsiteX1090" fmla="*/ 114111 w 4630674"/>
              <a:gd name="connsiteY1090" fmla="*/ 720209 h 6858000"/>
              <a:gd name="connsiteX1091" fmla="*/ 111185 w 4630674"/>
              <a:gd name="connsiteY1091" fmla="*/ 710811 h 6858000"/>
              <a:gd name="connsiteX1092" fmla="*/ 122889 w 4630674"/>
              <a:gd name="connsiteY1092" fmla="*/ 712154 h 6858000"/>
              <a:gd name="connsiteX1093" fmla="*/ 112648 w 4630674"/>
              <a:gd name="connsiteY1093" fmla="*/ 687988 h 6858000"/>
              <a:gd name="connsiteX1094" fmla="*/ 118500 w 4630674"/>
              <a:gd name="connsiteY1094" fmla="*/ 678590 h 6858000"/>
              <a:gd name="connsiteX1095" fmla="*/ 105333 w 4630674"/>
              <a:gd name="connsiteY1095" fmla="*/ 674563 h 6858000"/>
              <a:gd name="connsiteX1096" fmla="*/ 99481 w 4630674"/>
              <a:gd name="connsiteY1096" fmla="*/ 704098 h 6858000"/>
              <a:gd name="connsiteX1097" fmla="*/ 103870 w 4630674"/>
              <a:gd name="connsiteY1097" fmla="*/ 701413 h 6858000"/>
              <a:gd name="connsiteX1098" fmla="*/ 108259 w 4630674"/>
              <a:gd name="connsiteY1098" fmla="*/ 709469 h 6858000"/>
              <a:gd name="connsiteX1099" fmla="*/ 89241 w 4630674"/>
              <a:gd name="connsiteY1099" fmla="*/ 717524 h 6858000"/>
              <a:gd name="connsiteX1100" fmla="*/ 89241 w 4630674"/>
              <a:gd name="connsiteY1100" fmla="*/ 716181 h 6858000"/>
              <a:gd name="connsiteX1101" fmla="*/ 98019 w 4630674"/>
              <a:gd name="connsiteY1101" fmla="*/ 673220 h 6858000"/>
              <a:gd name="connsiteX1102" fmla="*/ 90704 w 4630674"/>
              <a:gd name="connsiteY1102" fmla="*/ 671878 h 6858000"/>
              <a:gd name="connsiteX1103" fmla="*/ 89241 w 4630674"/>
              <a:gd name="connsiteY1103" fmla="*/ 670535 h 6858000"/>
              <a:gd name="connsiteX1104" fmla="*/ 102407 w 4630674"/>
              <a:gd name="connsiteY1104" fmla="*/ 669193 h 6858000"/>
              <a:gd name="connsiteX1105" fmla="*/ 100944 w 4630674"/>
              <a:gd name="connsiteY1105" fmla="*/ 646370 h 6858000"/>
              <a:gd name="connsiteX1106" fmla="*/ 92167 w 4630674"/>
              <a:gd name="connsiteY1106" fmla="*/ 632944 h 6858000"/>
              <a:gd name="connsiteX1107" fmla="*/ 121426 w 4630674"/>
              <a:gd name="connsiteY1107" fmla="*/ 636972 h 6858000"/>
              <a:gd name="connsiteX1108" fmla="*/ 130204 w 4630674"/>
              <a:gd name="connsiteY1108" fmla="*/ 646370 h 6858000"/>
              <a:gd name="connsiteX1109" fmla="*/ 140444 w 4630674"/>
              <a:gd name="connsiteY1109" fmla="*/ 639657 h 6858000"/>
              <a:gd name="connsiteX1110" fmla="*/ 124352 w 4630674"/>
              <a:gd name="connsiteY1110" fmla="*/ 632944 h 6858000"/>
              <a:gd name="connsiteX1111" fmla="*/ 119963 w 4630674"/>
              <a:gd name="connsiteY1111" fmla="*/ 619519 h 6858000"/>
              <a:gd name="connsiteX1112" fmla="*/ 122889 w 4630674"/>
              <a:gd name="connsiteY1112" fmla="*/ 595354 h 6858000"/>
              <a:gd name="connsiteX1113" fmla="*/ 125815 w 4630674"/>
              <a:gd name="connsiteY1113" fmla="*/ 583271 h 6858000"/>
              <a:gd name="connsiteX1114" fmla="*/ 138982 w 4630674"/>
              <a:gd name="connsiteY1114" fmla="*/ 584613 h 6858000"/>
              <a:gd name="connsiteX1115" fmla="*/ 136056 w 4630674"/>
              <a:gd name="connsiteY1115" fmla="*/ 560448 h 6858000"/>
              <a:gd name="connsiteX1116" fmla="*/ 121426 w 4630674"/>
              <a:gd name="connsiteY1116" fmla="*/ 559105 h 6858000"/>
              <a:gd name="connsiteX1117" fmla="*/ 121426 w 4630674"/>
              <a:gd name="connsiteY1117" fmla="*/ 552393 h 6858000"/>
              <a:gd name="connsiteX1118" fmla="*/ 134593 w 4630674"/>
              <a:gd name="connsiteY1118" fmla="*/ 551050 h 6858000"/>
              <a:gd name="connsiteX1119" fmla="*/ 127278 w 4630674"/>
              <a:gd name="connsiteY1119" fmla="*/ 544337 h 6858000"/>
              <a:gd name="connsiteX1120" fmla="*/ 141907 w 4630674"/>
              <a:gd name="connsiteY1120" fmla="*/ 542995 h 6858000"/>
              <a:gd name="connsiteX1121" fmla="*/ 134593 w 4630674"/>
              <a:gd name="connsiteY1121" fmla="*/ 521514 h 6858000"/>
              <a:gd name="connsiteX1122" fmla="*/ 149222 w 4630674"/>
              <a:gd name="connsiteY1122" fmla="*/ 517487 h 6858000"/>
              <a:gd name="connsiteX1123" fmla="*/ 147759 w 4630674"/>
              <a:gd name="connsiteY1123" fmla="*/ 510774 h 6858000"/>
              <a:gd name="connsiteX1124" fmla="*/ 141907 w 4630674"/>
              <a:gd name="connsiteY1124" fmla="*/ 489294 h 6858000"/>
              <a:gd name="connsiteX1125" fmla="*/ 133130 w 4630674"/>
              <a:gd name="connsiteY1125" fmla="*/ 471841 h 6858000"/>
              <a:gd name="connsiteX1126" fmla="*/ 144833 w 4630674"/>
              <a:gd name="connsiteY1126" fmla="*/ 470498 h 6858000"/>
              <a:gd name="connsiteX1127" fmla="*/ 130204 w 4630674"/>
              <a:gd name="connsiteY1127" fmla="*/ 454388 h 6858000"/>
              <a:gd name="connsiteX1128" fmla="*/ 121426 w 4630674"/>
              <a:gd name="connsiteY1128" fmla="*/ 462443 h 6858000"/>
              <a:gd name="connsiteX1129" fmla="*/ 112648 w 4630674"/>
              <a:gd name="connsiteY1129" fmla="*/ 454388 h 6858000"/>
              <a:gd name="connsiteX1130" fmla="*/ 106796 w 4630674"/>
              <a:gd name="connsiteY1130" fmla="*/ 462443 h 6858000"/>
              <a:gd name="connsiteX1131" fmla="*/ 95093 w 4630674"/>
              <a:gd name="connsiteY1131" fmla="*/ 458415 h 6858000"/>
              <a:gd name="connsiteX1132" fmla="*/ 95093 w 4630674"/>
              <a:gd name="connsiteY1132" fmla="*/ 446333 h 6858000"/>
              <a:gd name="connsiteX1133" fmla="*/ 112648 w 4630674"/>
              <a:gd name="connsiteY1133" fmla="*/ 442305 h 6858000"/>
              <a:gd name="connsiteX1134" fmla="*/ 121426 w 4630674"/>
              <a:gd name="connsiteY1134" fmla="*/ 428880 h 6858000"/>
              <a:gd name="connsiteX1135" fmla="*/ 106796 w 4630674"/>
              <a:gd name="connsiteY1135" fmla="*/ 423510 h 6858000"/>
              <a:gd name="connsiteX1136" fmla="*/ 147759 w 4630674"/>
              <a:gd name="connsiteY1136" fmla="*/ 444990 h 6858000"/>
              <a:gd name="connsiteX1137" fmla="*/ 158000 w 4630674"/>
              <a:gd name="connsiteY1137" fmla="*/ 432907 h 6858000"/>
              <a:gd name="connsiteX1138" fmla="*/ 150685 w 4630674"/>
              <a:gd name="connsiteY1138" fmla="*/ 426195 h 6858000"/>
              <a:gd name="connsiteX1139" fmla="*/ 138982 w 4630674"/>
              <a:gd name="connsiteY1139" fmla="*/ 424852 h 6858000"/>
              <a:gd name="connsiteX1140" fmla="*/ 152148 w 4630674"/>
              <a:gd name="connsiteY1140" fmla="*/ 416797 h 6858000"/>
              <a:gd name="connsiteX1141" fmla="*/ 150685 w 4630674"/>
              <a:gd name="connsiteY1141" fmla="*/ 392631 h 6858000"/>
              <a:gd name="connsiteX1142" fmla="*/ 138982 w 4630674"/>
              <a:gd name="connsiteY1142" fmla="*/ 383234 h 6858000"/>
              <a:gd name="connsiteX1143" fmla="*/ 133130 w 4630674"/>
              <a:gd name="connsiteY1143" fmla="*/ 396659 h 6858000"/>
              <a:gd name="connsiteX1144" fmla="*/ 134593 w 4630674"/>
              <a:gd name="connsiteY1144" fmla="*/ 380549 h 6858000"/>
              <a:gd name="connsiteX1145" fmla="*/ 119963 w 4630674"/>
              <a:gd name="connsiteY1145" fmla="*/ 375179 h 6858000"/>
              <a:gd name="connsiteX1146" fmla="*/ 130204 w 4630674"/>
              <a:gd name="connsiteY1146" fmla="*/ 376521 h 6858000"/>
              <a:gd name="connsiteX1147" fmla="*/ 112648 w 4630674"/>
              <a:gd name="connsiteY1147" fmla="*/ 373836 h 6858000"/>
              <a:gd name="connsiteX1148" fmla="*/ 119963 w 4630674"/>
              <a:gd name="connsiteY1148" fmla="*/ 383234 h 6858000"/>
              <a:gd name="connsiteX1149" fmla="*/ 103870 w 4630674"/>
              <a:gd name="connsiteY1149" fmla="*/ 385919 h 6858000"/>
              <a:gd name="connsiteX1150" fmla="*/ 105333 w 4630674"/>
              <a:gd name="connsiteY1150" fmla="*/ 368466 h 6858000"/>
              <a:gd name="connsiteX1151" fmla="*/ 134593 w 4630674"/>
              <a:gd name="connsiteY1151" fmla="*/ 368466 h 6858000"/>
              <a:gd name="connsiteX1152" fmla="*/ 122889 w 4630674"/>
              <a:gd name="connsiteY1152" fmla="*/ 361753 h 6858000"/>
              <a:gd name="connsiteX1153" fmla="*/ 138982 w 4630674"/>
              <a:gd name="connsiteY1153" fmla="*/ 357726 h 6858000"/>
              <a:gd name="connsiteX1154" fmla="*/ 121426 w 4630674"/>
              <a:gd name="connsiteY1154" fmla="*/ 351013 h 6858000"/>
              <a:gd name="connsiteX1155" fmla="*/ 131667 w 4630674"/>
              <a:gd name="connsiteY1155" fmla="*/ 336245 h 6858000"/>
              <a:gd name="connsiteX1156" fmla="*/ 137519 w 4630674"/>
              <a:gd name="connsiteY1156" fmla="*/ 379206 h 6858000"/>
              <a:gd name="connsiteX1157" fmla="*/ 163852 w 4630674"/>
              <a:gd name="connsiteY1157" fmla="*/ 388604 h 6858000"/>
              <a:gd name="connsiteX1158" fmla="*/ 171167 w 4630674"/>
              <a:gd name="connsiteY1158" fmla="*/ 383234 h 6858000"/>
              <a:gd name="connsiteX1159" fmla="*/ 177019 w 4630674"/>
              <a:gd name="connsiteY1159" fmla="*/ 367123 h 6858000"/>
              <a:gd name="connsiteX1160" fmla="*/ 150685 w 4630674"/>
              <a:gd name="connsiteY1160" fmla="*/ 365781 h 6858000"/>
              <a:gd name="connsiteX1161" fmla="*/ 150685 w 4630674"/>
              <a:gd name="connsiteY1161" fmla="*/ 356383 h 6858000"/>
              <a:gd name="connsiteX1162" fmla="*/ 162389 w 4630674"/>
              <a:gd name="connsiteY1162" fmla="*/ 357726 h 6858000"/>
              <a:gd name="connsiteX1163" fmla="*/ 166778 w 4630674"/>
              <a:gd name="connsiteY1163" fmla="*/ 364438 h 6858000"/>
              <a:gd name="connsiteX1164" fmla="*/ 179945 w 4630674"/>
              <a:gd name="connsiteY1164" fmla="*/ 361753 h 6858000"/>
              <a:gd name="connsiteX1165" fmla="*/ 188722 w 4630674"/>
              <a:gd name="connsiteY1165" fmla="*/ 349670 h 6858000"/>
              <a:gd name="connsiteX1166" fmla="*/ 177019 w 4630674"/>
              <a:gd name="connsiteY1166" fmla="*/ 325505 h 6858000"/>
              <a:gd name="connsiteX1167" fmla="*/ 163852 w 4630674"/>
              <a:gd name="connsiteY1167" fmla="*/ 329532 h 6858000"/>
              <a:gd name="connsiteX1168" fmla="*/ 149222 w 4630674"/>
              <a:gd name="connsiteY1168" fmla="*/ 302682 h 6858000"/>
              <a:gd name="connsiteX1169" fmla="*/ 165315 w 4630674"/>
              <a:gd name="connsiteY1169" fmla="*/ 301339 h 6858000"/>
              <a:gd name="connsiteX1170" fmla="*/ 165315 w 4630674"/>
              <a:gd name="connsiteY1170" fmla="*/ 321477 h 6858000"/>
              <a:gd name="connsiteX1171" fmla="*/ 184333 w 4630674"/>
              <a:gd name="connsiteY1171" fmla="*/ 322820 h 6858000"/>
              <a:gd name="connsiteX1172" fmla="*/ 184333 w 4630674"/>
              <a:gd name="connsiteY1172" fmla="*/ 317450 h 6858000"/>
              <a:gd name="connsiteX1173" fmla="*/ 175556 w 4630674"/>
              <a:gd name="connsiteY1173" fmla="*/ 317450 h 6858000"/>
              <a:gd name="connsiteX1174" fmla="*/ 162389 w 4630674"/>
              <a:gd name="connsiteY1174" fmla="*/ 286571 h 6858000"/>
              <a:gd name="connsiteX1175" fmla="*/ 191648 w 4630674"/>
              <a:gd name="connsiteY1175" fmla="*/ 274489 h 6858000"/>
              <a:gd name="connsiteX1176" fmla="*/ 190185 w 4630674"/>
              <a:gd name="connsiteY1176" fmla="*/ 267776 h 6858000"/>
              <a:gd name="connsiteX1177" fmla="*/ 179945 w 4630674"/>
              <a:gd name="connsiteY1177" fmla="*/ 275831 h 6858000"/>
              <a:gd name="connsiteX1178" fmla="*/ 147759 w 4630674"/>
              <a:gd name="connsiteY1178" fmla="*/ 263748 h 6858000"/>
              <a:gd name="connsiteX1179" fmla="*/ 172630 w 4630674"/>
              <a:gd name="connsiteY1179" fmla="*/ 269119 h 6858000"/>
              <a:gd name="connsiteX1180" fmla="*/ 165315 w 4630674"/>
              <a:gd name="connsiteY1180" fmla="*/ 257036 h 6858000"/>
              <a:gd name="connsiteX1181" fmla="*/ 147759 w 4630674"/>
              <a:gd name="connsiteY1181" fmla="*/ 258378 h 6858000"/>
              <a:gd name="connsiteX1182" fmla="*/ 146296 w 4630674"/>
              <a:gd name="connsiteY1182" fmla="*/ 250323 h 6858000"/>
              <a:gd name="connsiteX1183" fmla="*/ 137519 w 4630674"/>
              <a:gd name="connsiteY1183" fmla="*/ 266434 h 6858000"/>
              <a:gd name="connsiteX1184" fmla="*/ 155074 w 4630674"/>
              <a:gd name="connsiteY1184" fmla="*/ 285229 h 6858000"/>
              <a:gd name="connsiteX1185" fmla="*/ 149222 w 4630674"/>
              <a:gd name="connsiteY1185" fmla="*/ 277174 h 6858000"/>
              <a:gd name="connsiteX1186" fmla="*/ 146296 w 4630674"/>
              <a:gd name="connsiteY1186" fmla="*/ 282544 h 6858000"/>
              <a:gd name="connsiteX1187" fmla="*/ 127278 w 4630674"/>
              <a:gd name="connsiteY1187" fmla="*/ 227500 h 6858000"/>
              <a:gd name="connsiteX1188" fmla="*/ 141907 w 4630674"/>
              <a:gd name="connsiteY1188" fmla="*/ 216760 h 6858000"/>
              <a:gd name="connsiteX1189" fmla="*/ 156537 w 4630674"/>
              <a:gd name="connsiteY1189" fmla="*/ 242268 h 6858000"/>
              <a:gd name="connsiteX1190" fmla="*/ 177019 w 4630674"/>
              <a:gd name="connsiteY1190" fmla="*/ 235555 h 6858000"/>
              <a:gd name="connsiteX1191" fmla="*/ 152148 w 4630674"/>
              <a:gd name="connsiteY1191" fmla="*/ 232870 h 6858000"/>
              <a:gd name="connsiteX1192" fmla="*/ 152148 w 4630674"/>
              <a:gd name="connsiteY1192" fmla="*/ 207362 h 6858000"/>
              <a:gd name="connsiteX1193" fmla="*/ 137519 w 4630674"/>
              <a:gd name="connsiteY1193" fmla="*/ 210047 h 6858000"/>
              <a:gd name="connsiteX1194" fmla="*/ 134593 w 4630674"/>
              <a:gd name="connsiteY1194" fmla="*/ 220787 h 6858000"/>
              <a:gd name="connsiteX1195" fmla="*/ 119963 w 4630674"/>
              <a:gd name="connsiteY1195" fmla="*/ 212732 h 6858000"/>
              <a:gd name="connsiteX1196" fmla="*/ 130204 w 4630674"/>
              <a:gd name="connsiteY1196" fmla="*/ 212732 h 6858000"/>
              <a:gd name="connsiteX1197" fmla="*/ 121426 w 4630674"/>
              <a:gd name="connsiteY1197" fmla="*/ 203335 h 6858000"/>
              <a:gd name="connsiteX1198" fmla="*/ 143370 w 4630674"/>
              <a:gd name="connsiteY1198" fmla="*/ 204677 h 6858000"/>
              <a:gd name="connsiteX1199" fmla="*/ 124352 w 4630674"/>
              <a:gd name="connsiteY1199" fmla="*/ 169771 h 6858000"/>
              <a:gd name="connsiteX1200" fmla="*/ 141907 w 4630674"/>
              <a:gd name="connsiteY1200" fmla="*/ 165744 h 6858000"/>
              <a:gd name="connsiteX1201" fmla="*/ 130204 w 4630674"/>
              <a:gd name="connsiteY1201" fmla="*/ 150976 h 6858000"/>
              <a:gd name="connsiteX1202" fmla="*/ 115574 w 4630674"/>
              <a:gd name="connsiteY1202" fmla="*/ 156346 h 6858000"/>
              <a:gd name="connsiteX1203" fmla="*/ 105333 w 4630674"/>
              <a:gd name="connsiteY1203" fmla="*/ 138893 h 6858000"/>
              <a:gd name="connsiteX1204" fmla="*/ 119963 w 4630674"/>
              <a:gd name="connsiteY1204" fmla="*/ 149633 h 6858000"/>
              <a:gd name="connsiteX1205" fmla="*/ 141907 w 4630674"/>
              <a:gd name="connsiteY1205" fmla="*/ 148291 h 6858000"/>
              <a:gd name="connsiteX1206" fmla="*/ 119963 w 4630674"/>
              <a:gd name="connsiteY1206" fmla="*/ 126810 h 6858000"/>
              <a:gd name="connsiteX1207" fmla="*/ 118500 w 4630674"/>
              <a:gd name="connsiteY1207" fmla="*/ 134866 h 6858000"/>
              <a:gd name="connsiteX1208" fmla="*/ 105333 w 4630674"/>
              <a:gd name="connsiteY1208" fmla="*/ 124125 h 6858000"/>
              <a:gd name="connsiteX1209" fmla="*/ 118500 w 4630674"/>
              <a:gd name="connsiteY1209" fmla="*/ 120098 h 6858000"/>
              <a:gd name="connsiteX1210" fmla="*/ 106796 w 4630674"/>
              <a:gd name="connsiteY1210" fmla="*/ 98617 h 6858000"/>
              <a:gd name="connsiteX1211" fmla="*/ 130204 w 4630674"/>
              <a:gd name="connsiteY1211" fmla="*/ 109357 h 6858000"/>
              <a:gd name="connsiteX1212" fmla="*/ 128741 w 4630674"/>
              <a:gd name="connsiteY1212" fmla="*/ 105330 h 6858000"/>
              <a:gd name="connsiteX1213" fmla="*/ 143370 w 4630674"/>
              <a:gd name="connsiteY1213" fmla="*/ 102645 h 6858000"/>
              <a:gd name="connsiteX1214" fmla="*/ 131667 w 4630674"/>
              <a:gd name="connsiteY1214" fmla="*/ 93247 h 6858000"/>
              <a:gd name="connsiteX1215" fmla="*/ 131667 w 4630674"/>
              <a:gd name="connsiteY1215" fmla="*/ 81164 h 6858000"/>
              <a:gd name="connsiteX1216" fmla="*/ 141907 w 4630674"/>
              <a:gd name="connsiteY1216" fmla="*/ 86534 h 6858000"/>
              <a:gd name="connsiteX1217" fmla="*/ 150685 w 4630674"/>
              <a:gd name="connsiteY1217" fmla="*/ 67739 h 6858000"/>
              <a:gd name="connsiteX1218" fmla="*/ 136056 w 4630674"/>
              <a:gd name="connsiteY1218" fmla="*/ 61026 h 6858000"/>
              <a:gd name="connsiteX1219" fmla="*/ 124352 w 4630674"/>
              <a:gd name="connsiteY1219" fmla="*/ 65054 h 6858000"/>
              <a:gd name="connsiteX1220" fmla="*/ 134593 w 4630674"/>
              <a:gd name="connsiteY1220" fmla="*/ 56999 h 6858000"/>
              <a:gd name="connsiteX1221" fmla="*/ 141907 w 4630674"/>
              <a:gd name="connsiteY1221" fmla="*/ 27463 h 6858000"/>
              <a:gd name="connsiteX1222" fmla="*/ 138616 w 4630674"/>
              <a:gd name="connsiteY1222" fmla="*/ 11520 h 6858000"/>
              <a:gd name="connsiteX1223" fmla="*/ 128034 w 4630674"/>
              <a:gd name="connsiteY1223" fmla="*/ 0 h 6858000"/>
              <a:gd name="connsiteX1224" fmla="*/ 130492 w 4630674"/>
              <a:gd name="connsiteY1224" fmla="*/ 0 h 6858000"/>
              <a:gd name="connsiteX1225" fmla="*/ 130204 w 4630674"/>
              <a:gd name="connsiteY1225" fmla="*/ 19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</a:cxnLst>
            <a:rect l="l" t="t" r="r" b="b"/>
            <a:pathLst>
              <a:path w="4630674" h="6858000">
                <a:moveTo>
                  <a:pt x="52570" y="5941310"/>
                </a:moveTo>
                <a:lnTo>
                  <a:pt x="55593" y="5941310"/>
                </a:lnTo>
                <a:lnTo>
                  <a:pt x="54937" y="5942040"/>
                </a:lnTo>
                <a:close/>
                <a:moveTo>
                  <a:pt x="39500" y="5937282"/>
                </a:moveTo>
                <a:lnTo>
                  <a:pt x="52570" y="5941310"/>
                </a:lnTo>
                <a:lnTo>
                  <a:pt x="44803" y="5941310"/>
                </a:lnTo>
                <a:cubicBezTo>
                  <a:pt x="41694" y="5940974"/>
                  <a:pt x="39500" y="5939967"/>
                  <a:pt x="39500" y="5937282"/>
                </a:cubicBezTo>
                <a:close/>
                <a:moveTo>
                  <a:pt x="103870" y="2665536"/>
                </a:moveTo>
                <a:cubicBezTo>
                  <a:pt x="108259" y="2668221"/>
                  <a:pt x="106796" y="2670906"/>
                  <a:pt x="103870" y="2674933"/>
                </a:cubicBezTo>
                <a:cubicBezTo>
                  <a:pt x="99481" y="2673591"/>
                  <a:pt x="96556" y="2672248"/>
                  <a:pt x="93630" y="2674933"/>
                </a:cubicBezTo>
                <a:cubicBezTo>
                  <a:pt x="98019" y="2678961"/>
                  <a:pt x="90704" y="2684331"/>
                  <a:pt x="89241" y="2689701"/>
                </a:cubicBezTo>
                <a:cubicBezTo>
                  <a:pt x="86315" y="2688359"/>
                  <a:pt x="81926" y="2685674"/>
                  <a:pt x="77537" y="2682988"/>
                </a:cubicBezTo>
                <a:cubicBezTo>
                  <a:pt x="77537" y="2681646"/>
                  <a:pt x="77537" y="2681646"/>
                  <a:pt x="77537" y="2681646"/>
                </a:cubicBezTo>
                <a:cubicBezTo>
                  <a:pt x="77537" y="2681646"/>
                  <a:pt x="77537" y="2681646"/>
                  <a:pt x="79000" y="2681646"/>
                </a:cubicBezTo>
                <a:cubicBezTo>
                  <a:pt x="84852" y="2680303"/>
                  <a:pt x="86315" y="2678961"/>
                  <a:pt x="86315" y="2677618"/>
                </a:cubicBezTo>
                <a:cubicBezTo>
                  <a:pt x="87778" y="2676276"/>
                  <a:pt x="87778" y="2676276"/>
                  <a:pt x="89241" y="2674933"/>
                </a:cubicBezTo>
                <a:cubicBezTo>
                  <a:pt x="87778" y="2673591"/>
                  <a:pt x="87778" y="2672248"/>
                  <a:pt x="87778" y="2670906"/>
                </a:cubicBezTo>
                <a:cubicBezTo>
                  <a:pt x="87778" y="2670906"/>
                  <a:pt x="87778" y="2670906"/>
                  <a:pt x="86315" y="2670906"/>
                </a:cubicBezTo>
                <a:cubicBezTo>
                  <a:pt x="86315" y="2669563"/>
                  <a:pt x="86315" y="2668221"/>
                  <a:pt x="86315" y="2666878"/>
                </a:cubicBezTo>
                <a:cubicBezTo>
                  <a:pt x="90704" y="2668221"/>
                  <a:pt x="95093" y="2669563"/>
                  <a:pt x="98019" y="2670906"/>
                </a:cubicBezTo>
                <a:cubicBezTo>
                  <a:pt x="96556" y="2669563"/>
                  <a:pt x="99481" y="2662851"/>
                  <a:pt x="103870" y="2665536"/>
                </a:cubicBezTo>
                <a:close/>
                <a:moveTo>
                  <a:pt x="90704" y="1088062"/>
                </a:moveTo>
                <a:lnTo>
                  <a:pt x="96294" y="1089986"/>
                </a:lnTo>
                <a:lnTo>
                  <a:pt x="96007" y="1090076"/>
                </a:lnTo>
                <a:cubicBezTo>
                  <a:pt x="93995" y="1089740"/>
                  <a:pt x="92167" y="1088733"/>
                  <a:pt x="90704" y="1088062"/>
                </a:cubicBezTo>
                <a:close/>
                <a:moveTo>
                  <a:pt x="137949" y="0"/>
                </a:moveTo>
                <a:lnTo>
                  <a:pt x="4630674" y="0"/>
                </a:lnTo>
                <a:lnTo>
                  <a:pt x="4630674" y="6858000"/>
                </a:lnTo>
                <a:lnTo>
                  <a:pt x="15931" y="6858000"/>
                </a:lnTo>
                <a:lnTo>
                  <a:pt x="14630" y="6801872"/>
                </a:lnTo>
                <a:cubicBezTo>
                  <a:pt x="-1463" y="6796502"/>
                  <a:pt x="11704" y="6770994"/>
                  <a:pt x="11704" y="6753541"/>
                </a:cubicBezTo>
                <a:cubicBezTo>
                  <a:pt x="10241" y="6745486"/>
                  <a:pt x="1463" y="6738773"/>
                  <a:pt x="13167" y="6732060"/>
                </a:cubicBezTo>
                <a:cubicBezTo>
                  <a:pt x="10241" y="6730718"/>
                  <a:pt x="7315" y="6729375"/>
                  <a:pt x="2926" y="6728033"/>
                </a:cubicBezTo>
                <a:cubicBezTo>
                  <a:pt x="21944" y="6722663"/>
                  <a:pt x="-4389" y="6713265"/>
                  <a:pt x="13167" y="6706552"/>
                </a:cubicBezTo>
                <a:cubicBezTo>
                  <a:pt x="0" y="6693127"/>
                  <a:pt x="7315" y="6675674"/>
                  <a:pt x="7315" y="6658221"/>
                </a:cubicBezTo>
                <a:cubicBezTo>
                  <a:pt x="7315" y="6658221"/>
                  <a:pt x="7315" y="6656879"/>
                  <a:pt x="7315" y="6655536"/>
                </a:cubicBezTo>
                <a:cubicBezTo>
                  <a:pt x="5852" y="6650166"/>
                  <a:pt x="4389" y="6644796"/>
                  <a:pt x="1463" y="6640768"/>
                </a:cubicBezTo>
                <a:cubicBezTo>
                  <a:pt x="4389" y="6639426"/>
                  <a:pt x="7315" y="6638083"/>
                  <a:pt x="11704" y="6636741"/>
                </a:cubicBezTo>
                <a:cubicBezTo>
                  <a:pt x="8778" y="6634056"/>
                  <a:pt x="8778" y="6630028"/>
                  <a:pt x="7315" y="6627343"/>
                </a:cubicBezTo>
                <a:cubicBezTo>
                  <a:pt x="8778" y="6627343"/>
                  <a:pt x="10241" y="6627343"/>
                  <a:pt x="11704" y="6627343"/>
                </a:cubicBezTo>
                <a:cubicBezTo>
                  <a:pt x="8778" y="6621973"/>
                  <a:pt x="16092" y="6619288"/>
                  <a:pt x="4389" y="6617945"/>
                </a:cubicBezTo>
                <a:cubicBezTo>
                  <a:pt x="4389" y="6617945"/>
                  <a:pt x="4389" y="6616603"/>
                  <a:pt x="4389" y="6616603"/>
                </a:cubicBezTo>
                <a:cubicBezTo>
                  <a:pt x="7315" y="6615260"/>
                  <a:pt x="10241" y="6613918"/>
                  <a:pt x="14630" y="6613918"/>
                </a:cubicBezTo>
                <a:cubicBezTo>
                  <a:pt x="8778" y="6613918"/>
                  <a:pt x="5852" y="6612575"/>
                  <a:pt x="2926" y="6609890"/>
                </a:cubicBezTo>
                <a:cubicBezTo>
                  <a:pt x="2926" y="6608548"/>
                  <a:pt x="2926" y="6607205"/>
                  <a:pt x="2926" y="6604520"/>
                </a:cubicBezTo>
                <a:cubicBezTo>
                  <a:pt x="4389" y="6601835"/>
                  <a:pt x="8778" y="6600492"/>
                  <a:pt x="14630" y="6599150"/>
                </a:cubicBezTo>
                <a:cubicBezTo>
                  <a:pt x="7315" y="6596465"/>
                  <a:pt x="4389" y="6595122"/>
                  <a:pt x="4389" y="6593780"/>
                </a:cubicBezTo>
                <a:cubicBezTo>
                  <a:pt x="4389" y="6593780"/>
                  <a:pt x="4389" y="6592437"/>
                  <a:pt x="4389" y="6592437"/>
                </a:cubicBezTo>
                <a:cubicBezTo>
                  <a:pt x="4389" y="6591095"/>
                  <a:pt x="7315" y="6588410"/>
                  <a:pt x="10241" y="6585725"/>
                </a:cubicBezTo>
                <a:cubicBezTo>
                  <a:pt x="5852" y="6583040"/>
                  <a:pt x="4389" y="6583040"/>
                  <a:pt x="4389" y="6584382"/>
                </a:cubicBezTo>
                <a:cubicBezTo>
                  <a:pt x="4389" y="6581697"/>
                  <a:pt x="4389" y="6580355"/>
                  <a:pt x="4389" y="6577669"/>
                </a:cubicBezTo>
                <a:cubicBezTo>
                  <a:pt x="10241" y="6577669"/>
                  <a:pt x="11704" y="6579012"/>
                  <a:pt x="19018" y="6580355"/>
                </a:cubicBezTo>
                <a:cubicBezTo>
                  <a:pt x="19018" y="6576327"/>
                  <a:pt x="23407" y="6570957"/>
                  <a:pt x="39500" y="6566929"/>
                </a:cubicBezTo>
                <a:cubicBezTo>
                  <a:pt x="42426" y="6568272"/>
                  <a:pt x="42426" y="6569614"/>
                  <a:pt x="40963" y="6569614"/>
                </a:cubicBezTo>
                <a:cubicBezTo>
                  <a:pt x="51204" y="6569614"/>
                  <a:pt x="46815" y="6558874"/>
                  <a:pt x="49741" y="6554846"/>
                </a:cubicBezTo>
                <a:cubicBezTo>
                  <a:pt x="39500" y="6566929"/>
                  <a:pt x="23407" y="6564244"/>
                  <a:pt x="17555" y="6574984"/>
                </a:cubicBezTo>
                <a:cubicBezTo>
                  <a:pt x="-2926" y="6562902"/>
                  <a:pt x="33648" y="6562902"/>
                  <a:pt x="30722" y="6554846"/>
                </a:cubicBezTo>
                <a:cubicBezTo>
                  <a:pt x="26333" y="6554846"/>
                  <a:pt x="20481" y="6556189"/>
                  <a:pt x="14630" y="6558874"/>
                </a:cubicBezTo>
                <a:cubicBezTo>
                  <a:pt x="14630" y="6556189"/>
                  <a:pt x="13167" y="6553504"/>
                  <a:pt x="10241" y="6553504"/>
                </a:cubicBezTo>
                <a:cubicBezTo>
                  <a:pt x="11704" y="6550819"/>
                  <a:pt x="14630" y="6549476"/>
                  <a:pt x="19018" y="6549476"/>
                </a:cubicBezTo>
                <a:cubicBezTo>
                  <a:pt x="13167" y="6546791"/>
                  <a:pt x="7315" y="6545449"/>
                  <a:pt x="1463" y="6544106"/>
                </a:cubicBezTo>
                <a:cubicBezTo>
                  <a:pt x="1463" y="6544106"/>
                  <a:pt x="0" y="6542764"/>
                  <a:pt x="0" y="6541421"/>
                </a:cubicBezTo>
                <a:cubicBezTo>
                  <a:pt x="5852" y="6540079"/>
                  <a:pt x="8778" y="6536051"/>
                  <a:pt x="14630" y="6533366"/>
                </a:cubicBezTo>
                <a:cubicBezTo>
                  <a:pt x="21944" y="6532023"/>
                  <a:pt x="27796" y="6538736"/>
                  <a:pt x="35111" y="6534708"/>
                </a:cubicBezTo>
                <a:cubicBezTo>
                  <a:pt x="27796" y="6532023"/>
                  <a:pt x="27796" y="6532023"/>
                  <a:pt x="16092" y="6532023"/>
                </a:cubicBezTo>
                <a:cubicBezTo>
                  <a:pt x="14630" y="6527996"/>
                  <a:pt x="24870" y="6525311"/>
                  <a:pt x="11704" y="6526653"/>
                </a:cubicBezTo>
                <a:cubicBezTo>
                  <a:pt x="11704" y="6523968"/>
                  <a:pt x="19018" y="6519941"/>
                  <a:pt x="26333" y="6517256"/>
                </a:cubicBezTo>
                <a:cubicBezTo>
                  <a:pt x="33648" y="6517256"/>
                  <a:pt x="24870" y="6527996"/>
                  <a:pt x="42426" y="6526653"/>
                </a:cubicBezTo>
                <a:cubicBezTo>
                  <a:pt x="33648" y="6519941"/>
                  <a:pt x="16092" y="6491748"/>
                  <a:pt x="45352" y="6497118"/>
                </a:cubicBezTo>
                <a:cubicBezTo>
                  <a:pt x="46815" y="6494433"/>
                  <a:pt x="35111" y="6490405"/>
                  <a:pt x="43889" y="6487720"/>
                </a:cubicBezTo>
                <a:cubicBezTo>
                  <a:pt x="20481" y="6482350"/>
                  <a:pt x="40963" y="6470267"/>
                  <a:pt x="17555" y="6460869"/>
                </a:cubicBezTo>
                <a:cubicBezTo>
                  <a:pt x="35111" y="6459527"/>
                  <a:pt x="24870" y="6452814"/>
                  <a:pt x="39500" y="6455499"/>
                </a:cubicBezTo>
                <a:cubicBezTo>
                  <a:pt x="43889" y="6451472"/>
                  <a:pt x="26333" y="6452814"/>
                  <a:pt x="23407" y="6447444"/>
                </a:cubicBezTo>
                <a:cubicBezTo>
                  <a:pt x="26333" y="6438046"/>
                  <a:pt x="35111" y="6429991"/>
                  <a:pt x="20481" y="6420593"/>
                </a:cubicBezTo>
                <a:cubicBezTo>
                  <a:pt x="35111" y="6420593"/>
                  <a:pt x="32185" y="6412538"/>
                  <a:pt x="21944" y="6411196"/>
                </a:cubicBezTo>
                <a:cubicBezTo>
                  <a:pt x="36574" y="6408511"/>
                  <a:pt x="27796" y="6405826"/>
                  <a:pt x="36574" y="6401798"/>
                </a:cubicBezTo>
                <a:cubicBezTo>
                  <a:pt x="27796" y="6403140"/>
                  <a:pt x="27796" y="6404483"/>
                  <a:pt x="14630" y="6405826"/>
                </a:cubicBezTo>
                <a:cubicBezTo>
                  <a:pt x="14630" y="6401798"/>
                  <a:pt x="24870" y="6396428"/>
                  <a:pt x="32185" y="6395085"/>
                </a:cubicBezTo>
                <a:cubicBezTo>
                  <a:pt x="35111" y="6389715"/>
                  <a:pt x="17555" y="6391058"/>
                  <a:pt x="33648" y="6384345"/>
                </a:cubicBezTo>
                <a:cubicBezTo>
                  <a:pt x="30722" y="6383003"/>
                  <a:pt x="24870" y="6385688"/>
                  <a:pt x="21944" y="6383003"/>
                </a:cubicBezTo>
                <a:cubicBezTo>
                  <a:pt x="24870" y="6387030"/>
                  <a:pt x="20481" y="6392400"/>
                  <a:pt x="11704" y="6396428"/>
                </a:cubicBezTo>
                <a:cubicBezTo>
                  <a:pt x="13167" y="6388373"/>
                  <a:pt x="16092" y="6380317"/>
                  <a:pt x="16092" y="6372262"/>
                </a:cubicBezTo>
                <a:cubicBezTo>
                  <a:pt x="19018" y="6370920"/>
                  <a:pt x="20481" y="6372262"/>
                  <a:pt x="23407" y="6370920"/>
                </a:cubicBezTo>
                <a:cubicBezTo>
                  <a:pt x="27796" y="6374947"/>
                  <a:pt x="16092" y="6381660"/>
                  <a:pt x="32185" y="6383003"/>
                </a:cubicBezTo>
                <a:cubicBezTo>
                  <a:pt x="40963" y="6377632"/>
                  <a:pt x="20481" y="6370920"/>
                  <a:pt x="38037" y="6364207"/>
                </a:cubicBezTo>
                <a:cubicBezTo>
                  <a:pt x="33648" y="6361522"/>
                  <a:pt x="30722" y="6360180"/>
                  <a:pt x="33648" y="6358837"/>
                </a:cubicBezTo>
                <a:cubicBezTo>
                  <a:pt x="29259" y="6357494"/>
                  <a:pt x="24870" y="6357494"/>
                  <a:pt x="20481" y="6360180"/>
                </a:cubicBezTo>
                <a:cubicBezTo>
                  <a:pt x="11704" y="6354809"/>
                  <a:pt x="21944" y="6349439"/>
                  <a:pt x="14630" y="6345412"/>
                </a:cubicBezTo>
                <a:cubicBezTo>
                  <a:pt x="20481" y="6341384"/>
                  <a:pt x="24870" y="6344069"/>
                  <a:pt x="30722" y="6341384"/>
                </a:cubicBezTo>
                <a:cubicBezTo>
                  <a:pt x="24870" y="6336014"/>
                  <a:pt x="17555" y="6342727"/>
                  <a:pt x="19018" y="6337357"/>
                </a:cubicBezTo>
                <a:cubicBezTo>
                  <a:pt x="26333" y="6333329"/>
                  <a:pt x="30722" y="6340042"/>
                  <a:pt x="32185" y="6334671"/>
                </a:cubicBezTo>
                <a:cubicBezTo>
                  <a:pt x="27796" y="6330644"/>
                  <a:pt x="23407" y="6334671"/>
                  <a:pt x="19018" y="6331986"/>
                </a:cubicBezTo>
                <a:cubicBezTo>
                  <a:pt x="52667" y="6315876"/>
                  <a:pt x="23407" y="6294396"/>
                  <a:pt x="39500" y="6279628"/>
                </a:cubicBezTo>
                <a:cubicBezTo>
                  <a:pt x="45352" y="6278285"/>
                  <a:pt x="49741" y="6283655"/>
                  <a:pt x="55593" y="6282313"/>
                </a:cubicBezTo>
                <a:cubicBezTo>
                  <a:pt x="61444" y="6276943"/>
                  <a:pt x="38037" y="6268887"/>
                  <a:pt x="59981" y="6263517"/>
                </a:cubicBezTo>
                <a:cubicBezTo>
                  <a:pt x="55593" y="6262175"/>
                  <a:pt x="52667" y="6262175"/>
                  <a:pt x="46815" y="6264860"/>
                </a:cubicBezTo>
                <a:cubicBezTo>
                  <a:pt x="38037" y="6262175"/>
                  <a:pt x="45352" y="6259490"/>
                  <a:pt x="38037" y="6256805"/>
                </a:cubicBezTo>
                <a:cubicBezTo>
                  <a:pt x="42426" y="6254120"/>
                  <a:pt x="46815" y="6256805"/>
                  <a:pt x="51204" y="6258147"/>
                </a:cubicBezTo>
                <a:cubicBezTo>
                  <a:pt x="58518" y="6255462"/>
                  <a:pt x="49741" y="6251435"/>
                  <a:pt x="54130" y="6248749"/>
                </a:cubicBezTo>
                <a:cubicBezTo>
                  <a:pt x="51204" y="6247407"/>
                  <a:pt x="48278" y="6250092"/>
                  <a:pt x="43889" y="6250092"/>
                </a:cubicBezTo>
                <a:cubicBezTo>
                  <a:pt x="36574" y="6248749"/>
                  <a:pt x="45352" y="6246064"/>
                  <a:pt x="39500" y="6243379"/>
                </a:cubicBezTo>
                <a:cubicBezTo>
                  <a:pt x="43889" y="6243379"/>
                  <a:pt x="48278" y="6244722"/>
                  <a:pt x="52667" y="6243379"/>
                </a:cubicBezTo>
                <a:cubicBezTo>
                  <a:pt x="49741" y="6240694"/>
                  <a:pt x="46815" y="6239352"/>
                  <a:pt x="43889" y="6238009"/>
                </a:cubicBezTo>
                <a:cubicBezTo>
                  <a:pt x="48278" y="6235324"/>
                  <a:pt x="54130" y="6238009"/>
                  <a:pt x="59981" y="6233982"/>
                </a:cubicBezTo>
                <a:cubicBezTo>
                  <a:pt x="57055" y="6223241"/>
                  <a:pt x="54130" y="6212501"/>
                  <a:pt x="55593" y="6201761"/>
                </a:cubicBezTo>
                <a:cubicBezTo>
                  <a:pt x="54130" y="6201761"/>
                  <a:pt x="51204" y="6203103"/>
                  <a:pt x="48278" y="6204446"/>
                </a:cubicBezTo>
                <a:cubicBezTo>
                  <a:pt x="48278" y="6201761"/>
                  <a:pt x="38037" y="6197733"/>
                  <a:pt x="43889" y="6195048"/>
                </a:cubicBezTo>
                <a:cubicBezTo>
                  <a:pt x="48278" y="6192363"/>
                  <a:pt x="52667" y="6195048"/>
                  <a:pt x="57055" y="6196391"/>
                </a:cubicBezTo>
                <a:cubicBezTo>
                  <a:pt x="62907" y="6189678"/>
                  <a:pt x="51204" y="6177595"/>
                  <a:pt x="46815" y="6174910"/>
                </a:cubicBezTo>
                <a:cubicBezTo>
                  <a:pt x="57055" y="6173568"/>
                  <a:pt x="59981" y="6170883"/>
                  <a:pt x="52667" y="6165513"/>
                </a:cubicBezTo>
                <a:cubicBezTo>
                  <a:pt x="42426" y="6172225"/>
                  <a:pt x="42426" y="6166855"/>
                  <a:pt x="38037" y="6162828"/>
                </a:cubicBezTo>
                <a:cubicBezTo>
                  <a:pt x="42426" y="6173568"/>
                  <a:pt x="26333" y="6177595"/>
                  <a:pt x="32185" y="6189678"/>
                </a:cubicBezTo>
                <a:cubicBezTo>
                  <a:pt x="36574" y="6191021"/>
                  <a:pt x="33648" y="6188336"/>
                  <a:pt x="38037" y="6186993"/>
                </a:cubicBezTo>
                <a:cubicBezTo>
                  <a:pt x="48278" y="6189678"/>
                  <a:pt x="30722" y="6191021"/>
                  <a:pt x="42426" y="6193706"/>
                </a:cubicBezTo>
                <a:cubicBezTo>
                  <a:pt x="29259" y="6197733"/>
                  <a:pt x="32185" y="6197733"/>
                  <a:pt x="20481" y="6203103"/>
                </a:cubicBezTo>
                <a:cubicBezTo>
                  <a:pt x="32185" y="6189678"/>
                  <a:pt x="11704" y="6170883"/>
                  <a:pt x="30722" y="6161485"/>
                </a:cubicBezTo>
                <a:cubicBezTo>
                  <a:pt x="27796" y="6161485"/>
                  <a:pt x="24870" y="6161485"/>
                  <a:pt x="23407" y="6160142"/>
                </a:cubicBezTo>
                <a:cubicBezTo>
                  <a:pt x="17555" y="6156115"/>
                  <a:pt x="32185" y="6161485"/>
                  <a:pt x="36574" y="6157457"/>
                </a:cubicBezTo>
                <a:cubicBezTo>
                  <a:pt x="16092" y="6150745"/>
                  <a:pt x="29259" y="6144032"/>
                  <a:pt x="33648" y="6137319"/>
                </a:cubicBezTo>
                <a:cubicBezTo>
                  <a:pt x="19018" y="6134634"/>
                  <a:pt x="20481" y="6130607"/>
                  <a:pt x="24870" y="6125237"/>
                </a:cubicBezTo>
                <a:cubicBezTo>
                  <a:pt x="35111" y="6127922"/>
                  <a:pt x="43889" y="6131949"/>
                  <a:pt x="54130" y="6129264"/>
                </a:cubicBezTo>
                <a:cubicBezTo>
                  <a:pt x="57055" y="6131949"/>
                  <a:pt x="52667" y="6137319"/>
                  <a:pt x="64370" y="6137319"/>
                </a:cubicBezTo>
                <a:cubicBezTo>
                  <a:pt x="62907" y="6133292"/>
                  <a:pt x="64370" y="6133292"/>
                  <a:pt x="74611" y="6131949"/>
                </a:cubicBezTo>
                <a:cubicBezTo>
                  <a:pt x="62907" y="6129264"/>
                  <a:pt x="65833" y="6126579"/>
                  <a:pt x="57055" y="6125237"/>
                </a:cubicBezTo>
                <a:cubicBezTo>
                  <a:pt x="54130" y="6121209"/>
                  <a:pt x="64370" y="6118524"/>
                  <a:pt x="54130" y="6114496"/>
                </a:cubicBezTo>
                <a:cubicBezTo>
                  <a:pt x="73148" y="6109126"/>
                  <a:pt x="62907" y="6099729"/>
                  <a:pt x="57055" y="6091673"/>
                </a:cubicBezTo>
                <a:cubicBezTo>
                  <a:pt x="71685" y="6091673"/>
                  <a:pt x="71685" y="6087646"/>
                  <a:pt x="59981" y="6080933"/>
                </a:cubicBezTo>
                <a:cubicBezTo>
                  <a:pt x="64370" y="6080933"/>
                  <a:pt x="68759" y="6080933"/>
                  <a:pt x="73148" y="6082276"/>
                </a:cubicBezTo>
                <a:cubicBezTo>
                  <a:pt x="80463" y="6075563"/>
                  <a:pt x="64370" y="6067508"/>
                  <a:pt x="70222" y="6059453"/>
                </a:cubicBezTo>
                <a:cubicBezTo>
                  <a:pt x="64370" y="6058110"/>
                  <a:pt x="59981" y="6062138"/>
                  <a:pt x="54130" y="6059453"/>
                </a:cubicBezTo>
                <a:cubicBezTo>
                  <a:pt x="48278" y="6056768"/>
                  <a:pt x="68759" y="6055425"/>
                  <a:pt x="55593" y="6052740"/>
                </a:cubicBezTo>
                <a:cubicBezTo>
                  <a:pt x="59981" y="6051397"/>
                  <a:pt x="64370" y="6051397"/>
                  <a:pt x="68759" y="6051397"/>
                </a:cubicBezTo>
                <a:cubicBezTo>
                  <a:pt x="70222" y="6048712"/>
                  <a:pt x="54130" y="6051397"/>
                  <a:pt x="61444" y="6046027"/>
                </a:cubicBezTo>
                <a:cubicBezTo>
                  <a:pt x="65833" y="6043342"/>
                  <a:pt x="71685" y="6042000"/>
                  <a:pt x="76074" y="6044685"/>
                </a:cubicBezTo>
                <a:cubicBezTo>
                  <a:pt x="70222" y="6037972"/>
                  <a:pt x="83389" y="6028574"/>
                  <a:pt x="68759" y="6025889"/>
                </a:cubicBezTo>
                <a:cubicBezTo>
                  <a:pt x="73148" y="6023204"/>
                  <a:pt x="79000" y="6025889"/>
                  <a:pt x="83389" y="6021862"/>
                </a:cubicBezTo>
                <a:cubicBezTo>
                  <a:pt x="68759" y="6021862"/>
                  <a:pt x="81926" y="6015149"/>
                  <a:pt x="81926" y="6016492"/>
                </a:cubicBezTo>
                <a:cubicBezTo>
                  <a:pt x="80463" y="6008436"/>
                  <a:pt x="59981" y="6005751"/>
                  <a:pt x="76074" y="5996354"/>
                </a:cubicBezTo>
                <a:cubicBezTo>
                  <a:pt x="61444" y="5995011"/>
                  <a:pt x="68759" y="5985613"/>
                  <a:pt x="67296" y="5980243"/>
                </a:cubicBezTo>
                <a:cubicBezTo>
                  <a:pt x="71685" y="5980243"/>
                  <a:pt x="76074" y="5981586"/>
                  <a:pt x="80463" y="5980243"/>
                </a:cubicBezTo>
                <a:cubicBezTo>
                  <a:pt x="64370" y="5976216"/>
                  <a:pt x="80463" y="5970846"/>
                  <a:pt x="62907" y="5964133"/>
                </a:cubicBezTo>
                <a:cubicBezTo>
                  <a:pt x="52667" y="5962790"/>
                  <a:pt x="49741" y="5970846"/>
                  <a:pt x="55593" y="5972188"/>
                </a:cubicBezTo>
                <a:cubicBezTo>
                  <a:pt x="52667" y="5974873"/>
                  <a:pt x="43889" y="5966818"/>
                  <a:pt x="45352" y="5965476"/>
                </a:cubicBezTo>
                <a:cubicBezTo>
                  <a:pt x="33648" y="5962790"/>
                  <a:pt x="42426" y="5970846"/>
                  <a:pt x="39500" y="5972188"/>
                </a:cubicBezTo>
                <a:cubicBezTo>
                  <a:pt x="35111" y="5973531"/>
                  <a:pt x="32185" y="5970846"/>
                  <a:pt x="27796" y="5968161"/>
                </a:cubicBezTo>
                <a:cubicBezTo>
                  <a:pt x="26333" y="5966818"/>
                  <a:pt x="43889" y="5962790"/>
                  <a:pt x="27796" y="5957420"/>
                </a:cubicBezTo>
                <a:cubicBezTo>
                  <a:pt x="35111" y="5954735"/>
                  <a:pt x="40963" y="5952050"/>
                  <a:pt x="46815" y="5954735"/>
                </a:cubicBezTo>
                <a:cubicBezTo>
                  <a:pt x="51204" y="5952722"/>
                  <a:pt x="50106" y="5950372"/>
                  <a:pt x="49558" y="5948023"/>
                </a:cubicBezTo>
                <a:lnTo>
                  <a:pt x="54937" y="5942040"/>
                </a:lnTo>
                <a:lnTo>
                  <a:pt x="64004" y="5944834"/>
                </a:lnTo>
                <a:cubicBezTo>
                  <a:pt x="70954" y="5948358"/>
                  <a:pt x="76805" y="5952721"/>
                  <a:pt x="81926" y="5957420"/>
                </a:cubicBezTo>
                <a:cubicBezTo>
                  <a:pt x="83389" y="5953393"/>
                  <a:pt x="89241" y="5949365"/>
                  <a:pt x="93630" y="5945338"/>
                </a:cubicBezTo>
                <a:cubicBezTo>
                  <a:pt x="87778" y="5943995"/>
                  <a:pt x="77537" y="5943995"/>
                  <a:pt x="86315" y="5939967"/>
                </a:cubicBezTo>
                <a:cubicBezTo>
                  <a:pt x="81926" y="5938625"/>
                  <a:pt x="77537" y="5939967"/>
                  <a:pt x="73148" y="5938625"/>
                </a:cubicBezTo>
                <a:cubicBezTo>
                  <a:pt x="67296" y="5933255"/>
                  <a:pt x="79000" y="5935940"/>
                  <a:pt x="86315" y="5930570"/>
                </a:cubicBezTo>
                <a:cubicBezTo>
                  <a:pt x="65833" y="5931912"/>
                  <a:pt x="62907" y="5911774"/>
                  <a:pt x="86315" y="5909089"/>
                </a:cubicBezTo>
                <a:cubicBezTo>
                  <a:pt x="73148" y="5909089"/>
                  <a:pt x="86315" y="5905062"/>
                  <a:pt x="73148" y="5901034"/>
                </a:cubicBezTo>
                <a:cubicBezTo>
                  <a:pt x="64370" y="5905062"/>
                  <a:pt x="77537" y="5909089"/>
                  <a:pt x="67296" y="5913117"/>
                </a:cubicBezTo>
                <a:cubicBezTo>
                  <a:pt x="58518" y="5913117"/>
                  <a:pt x="67296" y="5902377"/>
                  <a:pt x="68759" y="5899692"/>
                </a:cubicBezTo>
                <a:cubicBezTo>
                  <a:pt x="62907" y="5898349"/>
                  <a:pt x="58518" y="5897006"/>
                  <a:pt x="54130" y="5894321"/>
                </a:cubicBezTo>
                <a:cubicBezTo>
                  <a:pt x="48278" y="5891636"/>
                  <a:pt x="61444" y="5891636"/>
                  <a:pt x="64370" y="5894321"/>
                </a:cubicBezTo>
                <a:cubicBezTo>
                  <a:pt x="67296" y="5890294"/>
                  <a:pt x="51204" y="5890294"/>
                  <a:pt x="45352" y="5892979"/>
                </a:cubicBezTo>
                <a:cubicBezTo>
                  <a:pt x="49741" y="5895664"/>
                  <a:pt x="42426" y="5898349"/>
                  <a:pt x="52667" y="5901034"/>
                </a:cubicBezTo>
                <a:cubicBezTo>
                  <a:pt x="48278" y="5902377"/>
                  <a:pt x="42426" y="5902377"/>
                  <a:pt x="38037" y="5903719"/>
                </a:cubicBezTo>
                <a:cubicBezTo>
                  <a:pt x="30722" y="5898349"/>
                  <a:pt x="46815" y="5892979"/>
                  <a:pt x="39500" y="5887609"/>
                </a:cubicBezTo>
                <a:cubicBezTo>
                  <a:pt x="48278" y="5886266"/>
                  <a:pt x="67296" y="5895664"/>
                  <a:pt x="68759" y="5887609"/>
                </a:cubicBezTo>
                <a:cubicBezTo>
                  <a:pt x="55593" y="5888951"/>
                  <a:pt x="62907" y="5886266"/>
                  <a:pt x="57055" y="5882239"/>
                </a:cubicBezTo>
                <a:cubicBezTo>
                  <a:pt x="71685" y="5880896"/>
                  <a:pt x="62907" y="5886266"/>
                  <a:pt x="73148" y="5878211"/>
                </a:cubicBezTo>
                <a:cubicBezTo>
                  <a:pt x="62907" y="5876869"/>
                  <a:pt x="59981" y="5876869"/>
                  <a:pt x="55593" y="5871498"/>
                </a:cubicBezTo>
                <a:cubicBezTo>
                  <a:pt x="74611" y="5870156"/>
                  <a:pt x="48278" y="5863443"/>
                  <a:pt x="65833" y="5858073"/>
                </a:cubicBezTo>
                <a:cubicBezTo>
                  <a:pt x="68759" y="5871498"/>
                  <a:pt x="83389" y="5882239"/>
                  <a:pt x="71685" y="5898349"/>
                </a:cubicBezTo>
                <a:cubicBezTo>
                  <a:pt x="89241" y="5892979"/>
                  <a:pt x="79000" y="5907747"/>
                  <a:pt x="98019" y="5906404"/>
                </a:cubicBezTo>
                <a:cubicBezTo>
                  <a:pt x="103870" y="5905062"/>
                  <a:pt x="100944" y="5902377"/>
                  <a:pt x="106796" y="5901034"/>
                </a:cubicBezTo>
                <a:cubicBezTo>
                  <a:pt x="90704" y="5898349"/>
                  <a:pt x="102407" y="5888951"/>
                  <a:pt x="112648" y="5887609"/>
                </a:cubicBezTo>
                <a:cubicBezTo>
                  <a:pt x="98019" y="5890294"/>
                  <a:pt x="99481" y="5882239"/>
                  <a:pt x="84852" y="5886266"/>
                </a:cubicBezTo>
                <a:cubicBezTo>
                  <a:pt x="86315" y="5882239"/>
                  <a:pt x="77537" y="5879554"/>
                  <a:pt x="84852" y="5876869"/>
                </a:cubicBezTo>
                <a:cubicBezTo>
                  <a:pt x="93630" y="5874183"/>
                  <a:pt x="83389" y="5886266"/>
                  <a:pt x="98019" y="5878211"/>
                </a:cubicBezTo>
                <a:cubicBezTo>
                  <a:pt x="109722" y="5880896"/>
                  <a:pt x="92167" y="5882239"/>
                  <a:pt x="102407" y="5884924"/>
                </a:cubicBezTo>
                <a:cubicBezTo>
                  <a:pt x="106796" y="5882239"/>
                  <a:pt x="111185" y="5883581"/>
                  <a:pt x="115574" y="5880896"/>
                </a:cubicBezTo>
                <a:cubicBezTo>
                  <a:pt x="99481" y="5874183"/>
                  <a:pt x="112648" y="5872841"/>
                  <a:pt x="124352" y="5871498"/>
                </a:cubicBezTo>
                <a:cubicBezTo>
                  <a:pt x="102407" y="5871498"/>
                  <a:pt x="117037" y="5856731"/>
                  <a:pt x="112648" y="5850018"/>
                </a:cubicBezTo>
                <a:cubicBezTo>
                  <a:pt x="103870" y="5847333"/>
                  <a:pt x="105333" y="5850018"/>
                  <a:pt x="99481" y="5852703"/>
                </a:cubicBezTo>
                <a:cubicBezTo>
                  <a:pt x="83389" y="5845990"/>
                  <a:pt x="99481" y="5832565"/>
                  <a:pt x="83389" y="5828537"/>
                </a:cubicBezTo>
                <a:cubicBezTo>
                  <a:pt x="89241" y="5824510"/>
                  <a:pt x="95093" y="5829880"/>
                  <a:pt x="100944" y="5828537"/>
                </a:cubicBezTo>
                <a:cubicBezTo>
                  <a:pt x="100944" y="5833908"/>
                  <a:pt x="105333" y="5840620"/>
                  <a:pt x="100944" y="5845990"/>
                </a:cubicBezTo>
                <a:cubicBezTo>
                  <a:pt x="106796" y="5848675"/>
                  <a:pt x="114111" y="5848675"/>
                  <a:pt x="119963" y="5845990"/>
                </a:cubicBezTo>
                <a:cubicBezTo>
                  <a:pt x="115574" y="5844648"/>
                  <a:pt x="118500" y="5843305"/>
                  <a:pt x="121426" y="5841963"/>
                </a:cubicBezTo>
                <a:cubicBezTo>
                  <a:pt x="117037" y="5840620"/>
                  <a:pt x="114111" y="5840620"/>
                  <a:pt x="111185" y="5841963"/>
                </a:cubicBezTo>
                <a:cubicBezTo>
                  <a:pt x="125815" y="5835250"/>
                  <a:pt x="111185" y="5817797"/>
                  <a:pt x="96556" y="5813770"/>
                </a:cubicBezTo>
                <a:cubicBezTo>
                  <a:pt x="122889" y="5817797"/>
                  <a:pt x="109722" y="5805714"/>
                  <a:pt x="128741" y="5803029"/>
                </a:cubicBezTo>
                <a:cubicBezTo>
                  <a:pt x="124352" y="5801687"/>
                  <a:pt x="124352" y="5799002"/>
                  <a:pt x="125815" y="5797659"/>
                </a:cubicBezTo>
                <a:cubicBezTo>
                  <a:pt x="112648" y="5794974"/>
                  <a:pt x="122889" y="5803029"/>
                  <a:pt x="115574" y="5804372"/>
                </a:cubicBezTo>
                <a:cubicBezTo>
                  <a:pt x="105333" y="5805714"/>
                  <a:pt x="98019" y="5799002"/>
                  <a:pt x="83389" y="5793632"/>
                </a:cubicBezTo>
                <a:cubicBezTo>
                  <a:pt x="96556" y="5788261"/>
                  <a:pt x="96556" y="5799002"/>
                  <a:pt x="108259" y="5799002"/>
                </a:cubicBezTo>
                <a:cubicBezTo>
                  <a:pt x="118500" y="5792289"/>
                  <a:pt x="106796" y="5793632"/>
                  <a:pt x="100944" y="5788261"/>
                </a:cubicBezTo>
                <a:cubicBezTo>
                  <a:pt x="95093" y="5789604"/>
                  <a:pt x="89241" y="5789604"/>
                  <a:pt x="83389" y="5789604"/>
                </a:cubicBezTo>
                <a:cubicBezTo>
                  <a:pt x="79000" y="5786919"/>
                  <a:pt x="90704" y="5784234"/>
                  <a:pt x="80463" y="5781549"/>
                </a:cubicBezTo>
                <a:cubicBezTo>
                  <a:pt x="70222" y="5785576"/>
                  <a:pt x="92167" y="5790947"/>
                  <a:pt x="71685" y="5796317"/>
                </a:cubicBezTo>
                <a:cubicBezTo>
                  <a:pt x="83389" y="5801687"/>
                  <a:pt x="92167" y="5807057"/>
                  <a:pt x="89241" y="5813770"/>
                </a:cubicBezTo>
                <a:cubicBezTo>
                  <a:pt x="83389" y="5815112"/>
                  <a:pt x="84852" y="5808399"/>
                  <a:pt x="84852" y="5805714"/>
                </a:cubicBezTo>
                <a:cubicBezTo>
                  <a:pt x="77537" y="5804372"/>
                  <a:pt x="76074" y="5809742"/>
                  <a:pt x="80463" y="5811085"/>
                </a:cubicBezTo>
                <a:cubicBezTo>
                  <a:pt x="36574" y="5811085"/>
                  <a:pt x="77537" y="5777521"/>
                  <a:pt x="61444" y="5761411"/>
                </a:cubicBezTo>
                <a:cubicBezTo>
                  <a:pt x="67296" y="5756041"/>
                  <a:pt x="71685" y="5757383"/>
                  <a:pt x="77537" y="5752013"/>
                </a:cubicBezTo>
                <a:cubicBezTo>
                  <a:pt x="81926" y="5760068"/>
                  <a:pt x="71685" y="5765438"/>
                  <a:pt x="90704" y="5774836"/>
                </a:cubicBezTo>
                <a:cubicBezTo>
                  <a:pt x="103870" y="5769466"/>
                  <a:pt x="103870" y="5774836"/>
                  <a:pt x="112648" y="5768124"/>
                </a:cubicBezTo>
                <a:cubicBezTo>
                  <a:pt x="103870" y="5768124"/>
                  <a:pt x="95093" y="5772151"/>
                  <a:pt x="86315" y="5765438"/>
                </a:cubicBezTo>
                <a:cubicBezTo>
                  <a:pt x="86315" y="5757383"/>
                  <a:pt x="92167" y="5750671"/>
                  <a:pt x="87778" y="5742615"/>
                </a:cubicBezTo>
                <a:cubicBezTo>
                  <a:pt x="81926" y="5745301"/>
                  <a:pt x="77537" y="5746643"/>
                  <a:pt x="71685" y="5745301"/>
                </a:cubicBezTo>
                <a:cubicBezTo>
                  <a:pt x="70222" y="5747986"/>
                  <a:pt x="68759" y="5752013"/>
                  <a:pt x="68759" y="5754698"/>
                </a:cubicBezTo>
                <a:cubicBezTo>
                  <a:pt x="61444" y="5754698"/>
                  <a:pt x="57055" y="5750671"/>
                  <a:pt x="54130" y="5747986"/>
                </a:cubicBezTo>
                <a:cubicBezTo>
                  <a:pt x="57055" y="5746643"/>
                  <a:pt x="61444" y="5746643"/>
                  <a:pt x="64370" y="5747986"/>
                </a:cubicBezTo>
                <a:cubicBezTo>
                  <a:pt x="71685" y="5742615"/>
                  <a:pt x="49741" y="5746643"/>
                  <a:pt x="54130" y="5739930"/>
                </a:cubicBezTo>
                <a:cubicBezTo>
                  <a:pt x="62907" y="5738588"/>
                  <a:pt x="70222" y="5741273"/>
                  <a:pt x="77537" y="5739930"/>
                </a:cubicBezTo>
                <a:cubicBezTo>
                  <a:pt x="58518" y="5733218"/>
                  <a:pt x="77537" y="5717107"/>
                  <a:pt x="58518" y="5709052"/>
                </a:cubicBezTo>
                <a:cubicBezTo>
                  <a:pt x="64370" y="5707710"/>
                  <a:pt x="70222" y="5710395"/>
                  <a:pt x="76074" y="5705025"/>
                </a:cubicBezTo>
                <a:cubicBezTo>
                  <a:pt x="70222" y="5700997"/>
                  <a:pt x="77537" y="5696969"/>
                  <a:pt x="64370" y="5692942"/>
                </a:cubicBezTo>
                <a:cubicBezTo>
                  <a:pt x="58518" y="5695627"/>
                  <a:pt x="54130" y="5696969"/>
                  <a:pt x="48278" y="5696969"/>
                </a:cubicBezTo>
                <a:cubicBezTo>
                  <a:pt x="42426" y="5691599"/>
                  <a:pt x="46815" y="5687572"/>
                  <a:pt x="38037" y="5682202"/>
                </a:cubicBezTo>
                <a:cubicBezTo>
                  <a:pt x="48278" y="5679517"/>
                  <a:pt x="68759" y="5684887"/>
                  <a:pt x="54130" y="5690257"/>
                </a:cubicBezTo>
                <a:cubicBezTo>
                  <a:pt x="61444" y="5687572"/>
                  <a:pt x="68759" y="5692942"/>
                  <a:pt x="76074" y="5690257"/>
                </a:cubicBezTo>
                <a:cubicBezTo>
                  <a:pt x="58518" y="5684887"/>
                  <a:pt x="65833" y="5679517"/>
                  <a:pt x="54130" y="5670119"/>
                </a:cubicBezTo>
                <a:cubicBezTo>
                  <a:pt x="43889" y="5672804"/>
                  <a:pt x="58518" y="5675489"/>
                  <a:pt x="51204" y="5678174"/>
                </a:cubicBezTo>
                <a:cubicBezTo>
                  <a:pt x="39500" y="5678174"/>
                  <a:pt x="49741" y="5671461"/>
                  <a:pt x="39500" y="5668776"/>
                </a:cubicBezTo>
                <a:cubicBezTo>
                  <a:pt x="43889" y="5666091"/>
                  <a:pt x="48278" y="5667434"/>
                  <a:pt x="52667" y="5664749"/>
                </a:cubicBezTo>
                <a:cubicBezTo>
                  <a:pt x="24870" y="5662064"/>
                  <a:pt x="52667" y="5651323"/>
                  <a:pt x="39500" y="5645953"/>
                </a:cubicBezTo>
                <a:cubicBezTo>
                  <a:pt x="58518" y="5641926"/>
                  <a:pt x="52667" y="5654008"/>
                  <a:pt x="64370" y="5654008"/>
                </a:cubicBezTo>
                <a:cubicBezTo>
                  <a:pt x="67296" y="5654008"/>
                  <a:pt x="64370" y="5652666"/>
                  <a:pt x="62907" y="5651323"/>
                </a:cubicBezTo>
                <a:cubicBezTo>
                  <a:pt x="67296" y="5645953"/>
                  <a:pt x="73148" y="5654008"/>
                  <a:pt x="77537" y="5648638"/>
                </a:cubicBezTo>
                <a:cubicBezTo>
                  <a:pt x="70222" y="5644611"/>
                  <a:pt x="79000" y="5639241"/>
                  <a:pt x="65833" y="5640583"/>
                </a:cubicBezTo>
                <a:cubicBezTo>
                  <a:pt x="54130" y="5636556"/>
                  <a:pt x="70222" y="5633870"/>
                  <a:pt x="65833" y="5629843"/>
                </a:cubicBezTo>
                <a:cubicBezTo>
                  <a:pt x="71685" y="5628500"/>
                  <a:pt x="81926" y="5631185"/>
                  <a:pt x="76074" y="5633870"/>
                </a:cubicBezTo>
                <a:cubicBezTo>
                  <a:pt x="93630" y="5632528"/>
                  <a:pt x="61444" y="5619103"/>
                  <a:pt x="86315" y="5617760"/>
                </a:cubicBezTo>
                <a:cubicBezTo>
                  <a:pt x="80463" y="5616418"/>
                  <a:pt x="76074" y="5613733"/>
                  <a:pt x="70222" y="5611047"/>
                </a:cubicBezTo>
                <a:cubicBezTo>
                  <a:pt x="67296" y="5613733"/>
                  <a:pt x="62907" y="5613733"/>
                  <a:pt x="58518" y="5615075"/>
                </a:cubicBezTo>
                <a:cubicBezTo>
                  <a:pt x="52667" y="5611047"/>
                  <a:pt x="61444" y="5609705"/>
                  <a:pt x="68759" y="5608362"/>
                </a:cubicBezTo>
                <a:cubicBezTo>
                  <a:pt x="48278" y="5601650"/>
                  <a:pt x="67296" y="5593595"/>
                  <a:pt x="76074" y="5581512"/>
                </a:cubicBezTo>
                <a:cubicBezTo>
                  <a:pt x="61444" y="5574799"/>
                  <a:pt x="83389" y="5560031"/>
                  <a:pt x="71685" y="5550634"/>
                </a:cubicBezTo>
                <a:cubicBezTo>
                  <a:pt x="59981" y="5550634"/>
                  <a:pt x="68759" y="5554661"/>
                  <a:pt x="64370" y="5558689"/>
                </a:cubicBezTo>
                <a:cubicBezTo>
                  <a:pt x="49741" y="5557346"/>
                  <a:pt x="52667" y="5545263"/>
                  <a:pt x="54130" y="5539893"/>
                </a:cubicBezTo>
                <a:cubicBezTo>
                  <a:pt x="65833" y="5538551"/>
                  <a:pt x="54130" y="5546606"/>
                  <a:pt x="65833" y="5545263"/>
                </a:cubicBezTo>
                <a:cubicBezTo>
                  <a:pt x="71685" y="5542578"/>
                  <a:pt x="76074" y="5539893"/>
                  <a:pt x="81926" y="5538551"/>
                </a:cubicBezTo>
                <a:cubicBezTo>
                  <a:pt x="76074" y="5535866"/>
                  <a:pt x="61444" y="5531838"/>
                  <a:pt x="51204" y="5527811"/>
                </a:cubicBezTo>
                <a:cubicBezTo>
                  <a:pt x="46815" y="5522440"/>
                  <a:pt x="64370" y="5523783"/>
                  <a:pt x="68759" y="5519755"/>
                </a:cubicBezTo>
                <a:cubicBezTo>
                  <a:pt x="70222" y="5517070"/>
                  <a:pt x="55593" y="5509015"/>
                  <a:pt x="71685" y="5509015"/>
                </a:cubicBezTo>
                <a:cubicBezTo>
                  <a:pt x="57055" y="5500960"/>
                  <a:pt x="61444" y="5491562"/>
                  <a:pt x="64370" y="5483507"/>
                </a:cubicBezTo>
                <a:cubicBezTo>
                  <a:pt x="71685" y="5478137"/>
                  <a:pt x="79000" y="5487535"/>
                  <a:pt x="86315" y="5482165"/>
                </a:cubicBezTo>
                <a:cubicBezTo>
                  <a:pt x="79000" y="5475452"/>
                  <a:pt x="71685" y="5483507"/>
                  <a:pt x="64370" y="5479479"/>
                </a:cubicBezTo>
                <a:cubicBezTo>
                  <a:pt x="55593" y="5474109"/>
                  <a:pt x="76074" y="5472767"/>
                  <a:pt x="83389" y="5470082"/>
                </a:cubicBezTo>
                <a:cubicBezTo>
                  <a:pt x="79000" y="5466054"/>
                  <a:pt x="86315" y="5463369"/>
                  <a:pt x="83389" y="5460684"/>
                </a:cubicBezTo>
                <a:cubicBezTo>
                  <a:pt x="90704" y="5460684"/>
                  <a:pt x="98019" y="5460684"/>
                  <a:pt x="103870" y="5455314"/>
                </a:cubicBezTo>
                <a:cubicBezTo>
                  <a:pt x="100944" y="5455314"/>
                  <a:pt x="93630" y="5453971"/>
                  <a:pt x="96556" y="5452629"/>
                </a:cubicBezTo>
                <a:cubicBezTo>
                  <a:pt x="89241" y="5449944"/>
                  <a:pt x="95093" y="5455314"/>
                  <a:pt x="86315" y="5456656"/>
                </a:cubicBezTo>
                <a:cubicBezTo>
                  <a:pt x="77537" y="5453971"/>
                  <a:pt x="84852" y="5451286"/>
                  <a:pt x="86315" y="5447259"/>
                </a:cubicBezTo>
                <a:cubicBezTo>
                  <a:pt x="81926" y="5445916"/>
                  <a:pt x="79000" y="5448601"/>
                  <a:pt x="79000" y="5451286"/>
                </a:cubicBezTo>
                <a:cubicBezTo>
                  <a:pt x="76074" y="5449944"/>
                  <a:pt x="73148" y="5448601"/>
                  <a:pt x="71685" y="5447259"/>
                </a:cubicBezTo>
                <a:cubicBezTo>
                  <a:pt x="71685" y="5447259"/>
                  <a:pt x="73148" y="5447259"/>
                  <a:pt x="73148" y="5447259"/>
                </a:cubicBezTo>
                <a:cubicBezTo>
                  <a:pt x="77537" y="5444574"/>
                  <a:pt x="74611" y="5443231"/>
                  <a:pt x="70222" y="5443231"/>
                </a:cubicBezTo>
                <a:cubicBezTo>
                  <a:pt x="71685" y="5441889"/>
                  <a:pt x="73148" y="5441889"/>
                  <a:pt x="76074" y="5440546"/>
                </a:cubicBezTo>
                <a:cubicBezTo>
                  <a:pt x="70222" y="5437861"/>
                  <a:pt x="65833" y="5435176"/>
                  <a:pt x="59981" y="5432491"/>
                </a:cubicBezTo>
                <a:cubicBezTo>
                  <a:pt x="59981" y="5429806"/>
                  <a:pt x="61444" y="5428463"/>
                  <a:pt x="59981" y="5425778"/>
                </a:cubicBezTo>
                <a:cubicBezTo>
                  <a:pt x="67296" y="5424436"/>
                  <a:pt x="76074" y="5428463"/>
                  <a:pt x="83389" y="5428463"/>
                </a:cubicBezTo>
                <a:cubicBezTo>
                  <a:pt x="87778" y="5423093"/>
                  <a:pt x="106796" y="5419066"/>
                  <a:pt x="98019" y="5412353"/>
                </a:cubicBezTo>
                <a:cubicBezTo>
                  <a:pt x="114111" y="5408325"/>
                  <a:pt x="121426" y="5406983"/>
                  <a:pt x="122889" y="5396243"/>
                </a:cubicBezTo>
                <a:cubicBezTo>
                  <a:pt x="118500" y="5398928"/>
                  <a:pt x="118500" y="5402955"/>
                  <a:pt x="108259" y="5402955"/>
                </a:cubicBezTo>
                <a:cubicBezTo>
                  <a:pt x="100944" y="5400270"/>
                  <a:pt x="103870" y="5396243"/>
                  <a:pt x="105333" y="5393558"/>
                </a:cubicBezTo>
                <a:cubicBezTo>
                  <a:pt x="100944" y="5390872"/>
                  <a:pt x="95093" y="5394900"/>
                  <a:pt x="90704" y="5390872"/>
                </a:cubicBezTo>
                <a:cubicBezTo>
                  <a:pt x="92167" y="5394900"/>
                  <a:pt x="77537" y="5404298"/>
                  <a:pt x="90704" y="5404298"/>
                </a:cubicBezTo>
                <a:cubicBezTo>
                  <a:pt x="84852" y="5405640"/>
                  <a:pt x="79000" y="5406983"/>
                  <a:pt x="73148" y="5404298"/>
                </a:cubicBezTo>
                <a:cubicBezTo>
                  <a:pt x="71685" y="5400270"/>
                  <a:pt x="86315" y="5400270"/>
                  <a:pt x="70222" y="5396243"/>
                </a:cubicBezTo>
                <a:cubicBezTo>
                  <a:pt x="74611" y="5390872"/>
                  <a:pt x="80463" y="5398928"/>
                  <a:pt x="84852" y="5393558"/>
                </a:cubicBezTo>
                <a:cubicBezTo>
                  <a:pt x="70222" y="5394900"/>
                  <a:pt x="70222" y="5388187"/>
                  <a:pt x="77537" y="5382817"/>
                </a:cubicBezTo>
                <a:cubicBezTo>
                  <a:pt x="67296" y="5380132"/>
                  <a:pt x="65833" y="5385502"/>
                  <a:pt x="67296" y="5388187"/>
                </a:cubicBezTo>
                <a:cubicBezTo>
                  <a:pt x="65833" y="5386845"/>
                  <a:pt x="64370" y="5386845"/>
                  <a:pt x="64370" y="5385502"/>
                </a:cubicBezTo>
                <a:cubicBezTo>
                  <a:pt x="62907" y="5384160"/>
                  <a:pt x="62907" y="5382817"/>
                  <a:pt x="58518" y="5382817"/>
                </a:cubicBezTo>
                <a:cubicBezTo>
                  <a:pt x="62907" y="5381475"/>
                  <a:pt x="65833" y="5378790"/>
                  <a:pt x="68759" y="5377447"/>
                </a:cubicBezTo>
                <a:cubicBezTo>
                  <a:pt x="73148" y="5377447"/>
                  <a:pt x="73148" y="5378790"/>
                  <a:pt x="76074" y="5382817"/>
                </a:cubicBezTo>
                <a:cubicBezTo>
                  <a:pt x="84852" y="5378790"/>
                  <a:pt x="73148" y="5374762"/>
                  <a:pt x="74611" y="5370734"/>
                </a:cubicBezTo>
                <a:cubicBezTo>
                  <a:pt x="73148" y="5370734"/>
                  <a:pt x="73148" y="5369392"/>
                  <a:pt x="71685" y="5369392"/>
                </a:cubicBezTo>
                <a:cubicBezTo>
                  <a:pt x="71685" y="5368049"/>
                  <a:pt x="73148" y="5368049"/>
                  <a:pt x="79000" y="5368049"/>
                </a:cubicBezTo>
                <a:cubicBezTo>
                  <a:pt x="83389" y="5364022"/>
                  <a:pt x="57055" y="5362679"/>
                  <a:pt x="62907" y="5357309"/>
                </a:cubicBezTo>
                <a:cubicBezTo>
                  <a:pt x="64370" y="5357309"/>
                  <a:pt x="64370" y="5357309"/>
                  <a:pt x="64370" y="5357309"/>
                </a:cubicBezTo>
                <a:cubicBezTo>
                  <a:pt x="65833" y="5358652"/>
                  <a:pt x="67296" y="5359994"/>
                  <a:pt x="65833" y="5361337"/>
                </a:cubicBezTo>
                <a:cubicBezTo>
                  <a:pt x="70222" y="5362679"/>
                  <a:pt x="74611" y="5361337"/>
                  <a:pt x="77537" y="5364022"/>
                </a:cubicBezTo>
                <a:cubicBezTo>
                  <a:pt x="80463" y="5361337"/>
                  <a:pt x="81926" y="5359994"/>
                  <a:pt x="84852" y="5357309"/>
                </a:cubicBezTo>
                <a:cubicBezTo>
                  <a:pt x="83389" y="5357309"/>
                  <a:pt x="81926" y="5355967"/>
                  <a:pt x="79000" y="5355967"/>
                </a:cubicBezTo>
                <a:cubicBezTo>
                  <a:pt x="83389" y="5350597"/>
                  <a:pt x="87778" y="5343884"/>
                  <a:pt x="76074" y="5342541"/>
                </a:cubicBezTo>
                <a:cubicBezTo>
                  <a:pt x="74611" y="5341199"/>
                  <a:pt x="74611" y="5339856"/>
                  <a:pt x="77537" y="5337171"/>
                </a:cubicBezTo>
                <a:cubicBezTo>
                  <a:pt x="83389" y="5341199"/>
                  <a:pt x="87778" y="5346569"/>
                  <a:pt x="92167" y="5349254"/>
                </a:cubicBezTo>
                <a:cubicBezTo>
                  <a:pt x="92167" y="5354624"/>
                  <a:pt x="93630" y="5359994"/>
                  <a:pt x="95093" y="5364022"/>
                </a:cubicBezTo>
                <a:cubicBezTo>
                  <a:pt x="105333" y="5359994"/>
                  <a:pt x="98019" y="5355967"/>
                  <a:pt x="102407" y="5353282"/>
                </a:cubicBezTo>
                <a:cubicBezTo>
                  <a:pt x="103870" y="5353282"/>
                  <a:pt x="106796" y="5351939"/>
                  <a:pt x="109722" y="5351939"/>
                </a:cubicBezTo>
                <a:cubicBezTo>
                  <a:pt x="106796" y="5351939"/>
                  <a:pt x="103870" y="5351939"/>
                  <a:pt x="102407" y="5350597"/>
                </a:cubicBezTo>
                <a:cubicBezTo>
                  <a:pt x="102407" y="5350597"/>
                  <a:pt x="102407" y="5349254"/>
                  <a:pt x="100944" y="5349254"/>
                </a:cubicBezTo>
                <a:cubicBezTo>
                  <a:pt x="100944" y="5345226"/>
                  <a:pt x="106796" y="5341199"/>
                  <a:pt x="98019" y="5338514"/>
                </a:cubicBezTo>
                <a:cubicBezTo>
                  <a:pt x="105333" y="5334486"/>
                  <a:pt x="117037" y="5341199"/>
                  <a:pt x="117037" y="5334486"/>
                </a:cubicBezTo>
                <a:cubicBezTo>
                  <a:pt x="102407" y="5337171"/>
                  <a:pt x="99481" y="5334486"/>
                  <a:pt x="100944" y="5327774"/>
                </a:cubicBezTo>
                <a:cubicBezTo>
                  <a:pt x="99481" y="5329116"/>
                  <a:pt x="98019" y="5330459"/>
                  <a:pt x="98019" y="5331801"/>
                </a:cubicBezTo>
                <a:cubicBezTo>
                  <a:pt x="90704" y="5326431"/>
                  <a:pt x="81926" y="5321061"/>
                  <a:pt x="71685" y="5315691"/>
                </a:cubicBezTo>
                <a:cubicBezTo>
                  <a:pt x="76074" y="5315691"/>
                  <a:pt x="80463" y="5314348"/>
                  <a:pt x="84852" y="5313006"/>
                </a:cubicBezTo>
                <a:cubicBezTo>
                  <a:pt x="81926" y="5311663"/>
                  <a:pt x="80463" y="5313006"/>
                  <a:pt x="77537" y="5314348"/>
                </a:cubicBezTo>
                <a:cubicBezTo>
                  <a:pt x="71685" y="5310321"/>
                  <a:pt x="65833" y="5307636"/>
                  <a:pt x="74611" y="5303608"/>
                </a:cubicBezTo>
                <a:cubicBezTo>
                  <a:pt x="81926" y="5300923"/>
                  <a:pt x="76074" y="5307636"/>
                  <a:pt x="84852" y="5307636"/>
                </a:cubicBezTo>
                <a:cubicBezTo>
                  <a:pt x="95093" y="5304951"/>
                  <a:pt x="77537" y="5302265"/>
                  <a:pt x="89241" y="5298238"/>
                </a:cubicBezTo>
                <a:cubicBezTo>
                  <a:pt x="87778" y="5298238"/>
                  <a:pt x="86315" y="5298238"/>
                  <a:pt x="84852" y="5298238"/>
                </a:cubicBezTo>
                <a:cubicBezTo>
                  <a:pt x="87778" y="5294210"/>
                  <a:pt x="92167" y="5291525"/>
                  <a:pt x="86315" y="5286155"/>
                </a:cubicBezTo>
                <a:cubicBezTo>
                  <a:pt x="83389" y="5290183"/>
                  <a:pt x="79000" y="5292868"/>
                  <a:pt x="77537" y="5295553"/>
                </a:cubicBezTo>
                <a:cubicBezTo>
                  <a:pt x="71685" y="5291525"/>
                  <a:pt x="84852" y="5282127"/>
                  <a:pt x="93630" y="5275415"/>
                </a:cubicBezTo>
                <a:cubicBezTo>
                  <a:pt x="89241" y="5274072"/>
                  <a:pt x="83389" y="5272730"/>
                  <a:pt x="79000" y="5272730"/>
                </a:cubicBezTo>
                <a:cubicBezTo>
                  <a:pt x="74611" y="5268702"/>
                  <a:pt x="71685" y="5264675"/>
                  <a:pt x="68759" y="5261990"/>
                </a:cubicBezTo>
                <a:cubicBezTo>
                  <a:pt x="64370" y="5266017"/>
                  <a:pt x="64370" y="5270045"/>
                  <a:pt x="68759" y="5274072"/>
                </a:cubicBezTo>
                <a:cubicBezTo>
                  <a:pt x="67296" y="5275415"/>
                  <a:pt x="65833" y="5276757"/>
                  <a:pt x="65833" y="5278100"/>
                </a:cubicBezTo>
                <a:cubicBezTo>
                  <a:pt x="67296" y="5276757"/>
                  <a:pt x="68759" y="5276757"/>
                  <a:pt x="70222" y="5276757"/>
                </a:cubicBezTo>
                <a:cubicBezTo>
                  <a:pt x="71685" y="5278100"/>
                  <a:pt x="73148" y="5279442"/>
                  <a:pt x="73148" y="5280785"/>
                </a:cubicBezTo>
                <a:cubicBezTo>
                  <a:pt x="73148" y="5282127"/>
                  <a:pt x="71685" y="5283470"/>
                  <a:pt x="70222" y="5284813"/>
                </a:cubicBezTo>
                <a:cubicBezTo>
                  <a:pt x="65833" y="5286155"/>
                  <a:pt x="65833" y="5282127"/>
                  <a:pt x="68759" y="5280785"/>
                </a:cubicBezTo>
                <a:cubicBezTo>
                  <a:pt x="59981" y="5282127"/>
                  <a:pt x="62907" y="5290183"/>
                  <a:pt x="62907" y="5295553"/>
                </a:cubicBezTo>
                <a:cubicBezTo>
                  <a:pt x="59981" y="5294210"/>
                  <a:pt x="58518" y="5294210"/>
                  <a:pt x="57055" y="5294210"/>
                </a:cubicBezTo>
                <a:cubicBezTo>
                  <a:pt x="55593" y="5291525"/>
                  <a:pt x="54130" y="5288840"/>
                  <a:pt x="52667" y="5286155"/>
                </a:cubicBezTo>
                <a:cubicBezTo>
                  <a:pt x="55593" y="5286155"/>
                  <a:pt x="58518" y="5284813"/>
                  <a:pt x="59981" y="5286155"/>
                </a:cubicBezTo>
                <a:cubicBezTo>
                  <a:pt x="64370" y="5279442"/>
                  <a:pt x="40963" y="5268702"/>
                  <a:pt x="58518" y="5263332"/>
                </a:cubicBezTo>
                <a:cubicBezTo>
                  <a:pt x="54130" y="5263332"/>
                  <a:pt x="51204" y="5263332"/>
                  <a:pt x="49741" y="5263332"/>
                </a:cubicBezTo>
                <a:cubicBezTo>
                  <a:pt x="48278" y="5253934"/>
                  <a:pt x="48278" y="5244537"/>
                  <a:pt x="43889" y="5235139"/>
                </a:cubicBezTo>
                <a:cubicBezTo>
                  <a:pt x="45352" y="5236481"/>
                  <a:pt x="46815" y="5237824"/>
                  <a:pt x="48278" y="5240509"/>
                </a:cubicBezTo>
                <a:cubicBezTo>
                  <a:pt x="51204" y="5239167"/>
                  <a:pt x="52667" y="5236481"/>
                  <a:pt x="52667" y="5235139"/>
                </a:cubicBezTo>
                <a:cubicBezTo>
                  <a:pt x="57055" y="5231111"/>
                  <a:pt x="58518" y="5228426"/>
                  <a:pt x="46815" y="5225741"/>
                </a:cubicBezTo>
                <a:cubicBezTo>
                  <a:pt x="51204" y="5225741"/>
                  <a:pt x="52667" y="5224399"/>
                  <a:pt x="54130" y="5224399"/>
                </a:cubicBezTo>
                <a:cubicBezTo>
                  <a:pt x="55593" y="5225741"/>
                  <a:pt x="57055" y="5225741"/>
                  <a:pt x="61444" y="5225741"/>
                </a:cubicBezTo>
                <a:cubicBezTo>
                  <a:pt x="61444" y="5221714"/>
                  <a:pt x="59981" y="5219029"/>
                  <a:pt x="58518" y="5216343"/>
                </a:cubicBezTo>
                <a:cubicBezTo>
                  <a:pt x="64370" y="5215001"/>
                  <a:pt x="70222" y="5223056"/>
                  <a:pt x="74611" y="5217686"/>
                </a:cubicBezTo>
                <a:cubicBezTo>
                  <a:pt x="58518" y="5213658"/>
                  <a:pt x="67296" y="5210973"/>
                  <a:pt x="71685" y="5202918"/>
                </a:cubicBezTo>
                <a:cubicBezTo>
                  <a:pt x="67296" y="5201576"/>
                  <a:pt x="62907" y="5200233"/>
                  <a:pt x="59981" y="5198891"/>
                </a:cubicBezTo>
                <a:cubicBezTo>
                  <a:pt x="55593" y="5196206"/>
                  <a:pt x="55593" y="5193520"/>
                  <a:pt x="65833" y="5189493"/>
                </a:cubicBezTo>
                <a:cubicBezTo>
                  <a:pt x="58518" y="5186808"/>
                  <a:pt x="58518" y="5185465"/>
                  <a:pt x="57055" y="5182780"/>
                </a:cubicBezTo>
                <a:cubicBezTo>
                  <a:pt x="57055" y="5180095"/>
                  <a:pt x="55593" y="5177410"/>
                  <a:pt x="55593" y="5174725"/>
                </a:cubicBezTo>
                <a:cubicBezTo>
                  <a:pt x="80463" y="5161300"/>
                  <a:pt x="57055" y="5142504"/>
                  <a:pt x="70222" y="5122366"/>
                </a:cubicBezTo>
                <a:cubicBezTo>
                  <a:pt x="59981" y="5123709"/>
                  <a:pt x="49741" y="5118339"/>
                  <a:pt x="65833" y="5115654"/>
                </a:cubicBezTo>
                <a:cubicBezTo>
                  <a:pt x="61444" y="5112969"/>
                  <a:pt x="57055" y="5112969"/>
                  <a:pt x="52667" y="5112969"/>
                </a:cubicBezTo>
                <a:cubicBezTo>
                  <a:pt x="54130" y="5112969"/>
                  <a:pt x="55593" y="5112969"/>
                  <a:pt x="57055" y="5111626"/>
                </a:cubicBezTo>
                <a:cubicBezTo>
                  <a:pt x="57055" y="5111626"/>
                  <a:pt x="57055" y="5110284"/>
                  <a:pt x="57055" y="5108941"/>
                </a:cubicBezTo>
                <a:lnTo>
                  <a:pt x="59981" y="5108941"/>
                </a:lnTo>
                <a:cubicBezTo>
                  <a:pt x="64370" y="5115654"/>
                  <a:pt x="74611" y="5108941"/>
                  <a:pt x="79000" y="5115654"/>
                </a:cubicBezTo>
                <a:cubicBezTo>
                  <a:pt x="80463" y="5114311"/>
                  <a:pt x="80463" y="5112969"/>
                  <a:pt x="83389" y="5112969"/>
                </a:cubicBezTo>
                <a:cubicBezTo>
                  <a:pt x="81926" y="5111626"/>
                  <a:pt x="80463" y="5110284"/>
                  <a:pt x="79000" y="5110284"/>
                </a:cubicBezTo>
                <a:cubicBezTo>
                  <a:pt x="74611" y="5111626"/>
                  <a:pt x="73148" y="5111626"/>
                  <a:pt x="71685" y="5110284"/>
                </a:cubicBezTo>
                <a:cubicBezTo>
                  <a:pt x="77537" y="5104913"/>
                  <a:pt x="49741" y="5110284"/>
                  <a:pt x="64370" y="5102228"/>
                </a:cubicBezTo>
                <a:cubicBezTo>
                  <a:pt x="61444" y="5102228"/>
                  <a:pt x="58518" y="5102228"/>
                  <a:pt x="57055" y="5102228"/>
                </a:cubicBezTo>
                <a:cubicBezTo>
                  <a:pt x="57055" y="5098201"/>
                  <a:pt x="57055" y="5095516"/>
                  <a:pt x="58518" y="5091488"/>
                </a:cubicBezTo>
                <a:cubicBezTo>
                  <a:pt x="61444" y="5092831"/>
                  <a:pt x="64370" y="5094173"/>
                  <a:pt x="68759" y="5095516"/>
                </a:cubicBezTo>
                <a:cubicBezTo>
                  <a:pt x="58518" y="5088803"/>
                  <a:pt x="59981" y="5078063"/>
                  <a:pt x="51204" y="5070008"/>
                </a:cubicBezTo>
                <a:cubicBezTo>
                  <a:pt x="55593" y="5067323"/>
                  <a:pt x="55593" y="5065980"/>
                  <a:pt x="57055" y="5063295"/>
                </a:cubicBezTo>
                <a:cubicBezTo>
                  <a:pt x="58518" y="5063295"/>
                  <a:pt x="55593" y="5059267"/>
                  <a:pt x="62907" y="5057925"/>
                </a:cubicBezTo>
                <a:cubicBezTo>
                  <a:pt x="58518" y="5057925"/>
                  <a:pt x="57055" y="5057925"/>
                  <a:pt x="57055" y="5056582"/>
                </a:cubicBezTo>
                <a:cubicBezTo>
                  <a:pt x="57055" y="5055240"/>
                  <a:pt x="59981" y="5052555"/>
                  <a:pt x="65833" y="5049870"/>
                </a:cubicBezTo>
                <a:cubicBezTo>
                  <a:pt x="62907" y="5048527"/>
                  <a:pt x="61444" y="5048527"/>
                  <a:pt x="59981" y="5047185"/>
                </a:cubicBezTo>
                <a:cubicBezTo>
                  <a:pt x="62907" y="5045842"/>
                  <a:pt x="67296" y="5045842"/>
                  <a:pt x="64370" y="5047185"/>
                </a:cubicBezTo>
                <a:cubicBezTo>
                  <a:pt x="79000" y="5039129"/>
                  <a:pt x="93630" y="5028389"/>
                  <a:pt x="64370" y="5016306"/>
                </a:cubicBezTo>
                <a:cubicBezTo>
                  <a:pt x="70222" y="5012279"/>
                  <a:pt x="77537" y="5021677"/>
                  <a:pt x="84852" y="5016306"/>
                </a:cubicBezTo>
                <a:cubicBezTo>
                  <a:pt x="70222" y="5012279"/>
                  <a:pt x="84852" y="5000196"/>
                  <a:pt x="81926" y="4993483"/>
                </a:cubicBezTo>
                <a:cubicBezTo>
                  <a:pt x="77537" y="4990798"/>
                  <a:pt x="73148" y="4992141"/>
                  <a:pt x="68759" y="4990798"/>
                </a:cubicBezTo>
                <a:cubicBezTo>
                  <a:pt x="73148" y="4989456"/>
                  <a:pt x="77537" y="4992141"/>
                  <a:pt x="81926" y="4989456"/>
                </a:cubicBezTo>
                <a:cubicBezTo>
                  <a:pt x="80463" y="4984086"/>
                  <a:pt x="77537" y="4988113"/>
                  <a:pt x="71685" y="4984086"/>
                </a:cubicBezTo>
                <a:cubicBezTo>
                  <a:pt x="74611" y="4984086"/>
                  <a:pt x="77537" y="4985428"/>
                  <a:pt x="81926" y="4984086"/>
                </a:cubicBezTo>
                <a:cubicBezTo>
                  <a:pt x="90704" y="4978716"/>
                  <a:pt x="81926" y="4974688"/>
                  <a:pt x="70222" y="4976030"/>
                </a:cubicBezTo>
                <a:cubicBezTo>
                  <a:pt x="73148" y="4974688"/>
                  <a:pt x="73148" y="4973345"/>
                  <a:pt x="71685" y="4972003"/>
                </a:cubicBezTo>
                <a:cubicBezTo>
                  <a:pt x="76074" y="4970660"/>
                  <a:pt x="79000" y="4973345"/>
                  <a:pt x="81926" y="4973345"/>
                </a:cubicBezTo>
                <a:cubicBezTo>
                  <a:pt x="81926" y="4962605"/>
                  <a:pt x="99481" y="4946495"/>
                  <a:pt x="79000" y="4939782"/>
                </a:cubicBezTo>
                <a:cubicBezTo>
                  <a:pt x="92167" y="4929042"/>
                  <a:pt x="73148" y="4931727"/>
                  <a:pt x="81926" y="4926357"/>
                </a:cubicBezTo>
                <a:cubicBezTo>
                  <a:pt x="67296" y="4922329"/>
                  <a:pt x="64370" y="4919644"/>
                  <a:pt x="59981" y="4915617"/>
                </a:cubicBezTo>
                <a:cubicBezTo>
                  <a:pt x="59981" y="4910246"/>
                  <a:pt x="58518" y="4906219"/>
                  <a:pt x="55593" y="4900849"/>
                </a:cubicBezTo>
                <a:cubicBezTo>
                  <a:pt x="58518" y="4896821"/>
                  <a:pt x="62907" y="4891451"/>
                  <a:pt x="62907" y="4887423"/>
                </a:cubicBezTo>
                <a:cubicBezTo>
                  <a:pt x="65833" y="4886081"/>
                  <a:pt x="68759" y="4888766"/>
                  <a:pt x="73148" y="4890109"/>
                </a:cubicBezTo>
                <a:cubicBezTo>
                  <a:pt x="73148" y="4886081"/>
                  <a:pt x="77537" y="4882053"/>
                  <a:pt x="68759" y="4879368"/>
                </a:cubicBezTo>
                <a:cubicBezTo>
                  <a:pt x="59981" y="4878026"/>
                  <a:pt x="57055" y="4875341"/>
                  <a:pt x="57055" y="4871313"/>
                </a:cubicBezTo>
                <a:cubicBezTo>
                  <a:pt x="58518" y="4871313"/>
                  <a:pt x="58518" y="4869971"/>
                  <a:pt x="58518" y="4868628"/>
                </a:cubicBezTo>
                <a:cubicBezTo>
                  <a:pt x="58518" y="4863258"/>
                  <a:pt x="62907" y="4857888"/>
                  <a:pt x="62907" y="4852518"/>
                </a:cubicBezTo>
                <a:cubicBezTo>
                  <a:pt x="64370" y="4851175"/>
                  <a:pt x="64370" y="4851175"/>
                  <a:pt x="65833" y="4851175"/>
                </a:cubicBezTo>
                <a:cubicBezTo>
                  <a:pt x="51204" y="4829695"/>
                  <a:pt x="58518" y="4808214"/>
                  <a:pt x="64370" y="4785391"/>
                </a:cubicBezTo>
                <a:cubicBezTo>
                  <a:pt x="62907" y="4785391"/>
                  <a:pt x="59981" y="4785391"/>
                  <a:pt x="57055" y="4785391"/>
                </a:cubicBezTo>
                <a:cubicBezTo>
                  <a:pt x="59981" y="4773308"/>
                  <a:pt x="61444" y="4761226"/>
                  <a:pt x="59981" y="4749143"/>
                </a:cubicBezTo>
                <a:cubicBezTo>
                  <a:pt x="64370" y="4743773"/>
                  <a:pt x="64370" y="4738403"/>
                  <a:pt x="61444" y="4733032"/>
                </a:cubicBezTo>
                <a:cubicBezTo>
                  <a:pt x="61444" y="4733032"/>
                  <a:pt x="59981" y="4733032"/>
                  <a:pt x="59981" y="4733032"/>
                </a:cubicBezTo>
                <a:cubicBezTo>
                  <a:pt x="58518" y="4722292"/>
                  <a:pt x="58518" y="4711552"/>
                  <a:pt x="57055" y="4700812"/>
                </a:cubicBezTo>
                <a:cubicBezTo>
                  <a:pt x="58518" y="4700812"/>
                  <a:pt x="59981" y="4700812"/>
                  <a:pt x="61444" y="4699469"/>
                </a:cubicBezTo>
                <a:cubicBezTo>
                  <a:pt x="59981" y="4698127"/>
                  <a:pt x="58518" y="4696784"/>
                  <a:pt x="57055" y="4695442"/>
                </a:cubicBezTo>
                <a:cubicBezTo>
                  <a:pt x="57055" y="4687386"/>
                  <a:pt x="57055" y="4679331"/>
                  <a:pt x="58518" y="4671276"/>
                </a:cubicBezTo>
                <a:cubicBezTo>
                  <a:pt x="42426" y="4665906"/>
                  <a:pt x="55593" y="4640398"/>
                  <a:pt x="55593" y="4624287"/>
                </a:cubicBezTo>
                <a:cubicBezTo>
                  <a:pt x="55593" y="4614890"/>
                  <a:pt x="45352" y="4608177"/>
                  <a:pt x="58518" y="4601464"/>
                </a:cubicBezTo>
                <a:cubicBezTo>
                  <a:pt x="54130" y="4600122"/>
                  <a:pt x="51204" y="4598779"/>
                  <a:pt x="48278" y="4597437"/>
                </a:cubicBezTo>
                <a:cubicBezTo>
                  <a:pt x="65833" y="4593409"/>
                  <a:pt x="40963" y="4584012"/>
                  <a:pt x="58518" y="4575956"/>
                </a:cubicBezTo>
                <a:cubicBezTo>
                  <a:pt x="43889" y="4563874"/>
                  <a:pt x="52667" y="4546421"/>
                  <a:pt x="51204" y="4528968"/>
                </a:cubicBezTo>
                <a:cubicBezTo>
                  <a:pt x="51204" y="4527625"/>
                  <a:pt x="51204" y="4527625"/>
                  <a:pt x="51204" y="4526283"/>
                </a:cubicBezTo>
                <a:cubicBezTo>
                  <a:pt x="49741" y="4520913"/>
                  <a:pt x="48278" y="4515542"/>
                  <a:pt x="45352" y="4511515"/>
                </a:cubicBezTo>
                <a:cubicBezTo>
                  <a:pt x="48278" y="4510172"/>
                  <a:pt x="52667" y="4508830"/>
                  <a:pt x="55593" y="4507487"/>
                </a:cubicBezTo>
                <a:cubicBezTo>
                  <a:pt x="54130" y="4504802"/>
                  <a:pt x="52667" y="4500775"/>
                  <a:pt x="51204" y="4498090"/>
                </a:cubicBezTo>
                <a:cubicBezTo>
                  <a:pt x="52667" y="4498090"/>
                  <a:pt x="54130" y="4498090"/>
                  <a:pt x="55593" y="4498090"/>
                </a:cubicBezTo>
                <a:cubicBezTo>
                  <a:pt x="52667" y="4492719"/>
                  <a:pt x="59981" y="4491377"/>
                  <a:pt x="48278" y="4488692"/>
                </a:cubicBezTo>
                <a:cubicBezTo>
                  <a:pt x="48278" y="4488692"/>
                  <a:pt x="48278" y="4487349"/>
                  <a:pt x="48278" y="4487349"/>
                </a:cubicBezTo>
                <a:cubicBezTo>
                  <a:pt x="51204" y="4486007"/>
                  <a:pt x="55593" y="4484664"/>
                  <a:pt x="58518" y="4484664"/>
                </a:cubicBezTo>
                <a:cubicBezTo>
                  <a:pt x="52667" y="4484664"/>
                  <a:pt x="49741" y="4483322"/>
                  <a:pt x="48278" y="4481979"/>
                </a:cubicBezTo>
                <a:cubicBezTo>
                  <a:pt x="48278" y="4479294"/>
                  <a:pt x="48278" y="4477952"/>
                  <a:pt x="48278" y="4475267"/>
                </a:cubicBezTo>
                <a:cubicBezTo>
                  <a:pt x="49741" y="4472582"/>
                  <a:pt x="52667" y="4471239"/>
                  <a:pt x="58518" y="4469896"/>
                </a:cubicBezTo>
                <a:cubicBezTo>
                  <a:pt x="51204" y="4467211"/>
                  <a:pt x="48278" y="4465869"/>
                  <a:pt x="48278" y="4464526"/>
                </a:cubicBezTo>
                <a:cubicBezTo>
                  <a:pt x="48278" y="4464526"/>
                  <a:pt x="48278" y="4463184"/>
                  <a:pt x="48278" y="4463184"/>
                </a:cubicBezTo>
                <a:cubicBezTo>
                  <a:pt x="48278" y="4461841"/>
                  <a:pt x="51204" y="4459156"/>
                  <a:pt x="54130" y="4456471"/>
                </a:cubicBezTo>
                <a:cubicBezTo>
                  <a:pt x="49741" y="4455129"/>
                  <a:pt x="48278" y="4455129"/>
                  <a:pt x="48278" y="4455129"/>
                </a:cubicBezTo>
                <a:cubicBezTo>
                  <a:pt x="48278" y="4453786"/>
                  <a:pt x="48278" y="4451101"/>
                  <a:pt x="48278" y="4449759"/>
                </a:cubicBezTo>
                <a:cubicBezTo>
                  <a:pt x="55593" y="4448416"/>
                  <a:pt x="55593" y="4449759"/>
                  <a:pt x="62907" y="4451101"/>
                </a:cubicBezTo>
                <a:cubicBezTo>
                  <a:pt x="62907" y="4447073"/>
                  <a:pt x="67296" y="4441703"/>
                  <a:pt x="83389" y="4437676"/>
                </a:cubicBezTo>
                <a:cubicBezTo>
                  <a:pt x="86315" y="4439018"/>
                  <a:pt x="87778" y="4440361"/>
                  <a:pt x="84852" y="4441703"/>
                </a:cubicBezTo>
                <a:cubicBezTo>
                  <a:pt x="95093" y="4440361"/>
                  <a:pt x="92167" y="4430963"/>
                  <a:pt x="93630" y="4425593"/>
                </a:cubicBezTo>
                <a:cubicBezTo>
                  <a:pt x="84852" y="4437676"/>
                  <a:pt x="67296" y="4434991"/>
                  <a:pt x="61444" y="4445731"/>
                </a:cubicBezTo>
                <a:cubicBezTo>
                  <a:pt x="40963" y="4434991"/>
                  <a:pt x="79000" y="4434991"/>
                  <a:pt x="76074" y="4425593"/>
                </a:cubicBezTo>
                <a:cubicBezTo>
                  <a:pt x="70222" y="4425593"/>
                  <a:pt x="64370" y="4428278"/>
                  <a:pt x="59981" y="4429621"/>
                </a:cubicBezTo>
                <a:cubicBezTo>
                  <a:pt x="58518" y="4426935"/>
                  <a:pt x="57055" y="4425593"/>
                  <a:pt x="54130" y="4424250"/>
                </a:cubicBezTo>
                <a:cubicBezTo>
                  <a:pt x="55593" y="4422908"/>
                  <a:pt x="58518" y="4420223"/>
                  <a:pt x="64370" y="4420223"/>
                </a:cubicBezTo>
                <a:cubicBezTo>
                  <a:pt x="57055" y="4417538"/>
                  <a:pt x="51204" y="4417538"/>
                  <a:pt x="45352" y="4416195"/>
                </a:cubicBezTo>
                <a:cubicBezTo>
                  <a:pt x="45352" y="4414853"/>
                  <a:pt x="45352" y="4413510"/>
                  <a:pt x="43889" y="4412168"/>
                </a:cubicBezTo>
                <a:cubicBezTo>
                  <a:pt x="51204" y="4410825"/>
                  <a:pt x="52667" y="4408140"/>
                  <a:pt x="58518" y="4405455"/>
                </a:cubicBezTo>
                <a:cubicBezTo>
                  <a:pt x="65833" y="4402770"/>
                  <a:pt x="71685" y="4410825"/>
                  <a:pt x="79000" y="4406798"/>
                </a:cubicBezTo>
                <a:cubicBezTo>
                  <a:pt x="71685" y="4404112"/>
                  <a:pt x="71685" y="4402770"/>
                  <a:pt x="59981" y="4402770"/>
                </a:cubicBezTo>
                <a:cubicBezTo>
                  <a:pt x="59981" y="4400085"/>
                  <a:pt x="70222" y="4396057"/>
                  <a:pt x="55593" y="4398742"/>
                </a:cubicBezTo>
                <a:cubicBezTo>
                  <a:pt x="55593" y="4394715"/>
                  <a:pt x="64370" y="4392030"/>
                  <a:pt x="70222" y="4389345"/>
                </a:cubicBezTo>
                <a:cubicBezTo>
                  <a:pt x="77537" y="4389345"/>
                  <a:pt x="68759" y="4398742"/>
                  <a:pt x="86315" y="4397400"/>
                </a:cubicBezTo>
                <a:cubicBezTo>
                  <a:pt x="79000" y="4390687"/>
                  <a:pt x="59981" y="4363837"/>
                  <a:pt x="89241" y="4369207"/>
                </a:cubicBezTo>
                <a:cubicBezTo>
                  <a:pt x="90704" y="4366522"/>
                  <a:pt x="79000" y="4362494"/>
                  <a:pt x="89241" y="4359809"/>
                </a:cubicBezTo>
                <a:cubicBezTo>
                  <a:pt x="64370" y="4353096"/>
                  <a:pt x="86315" y="4342356"/>
                  <a:pt x="62907" y="4332958"/>
                </a:cubicBezTo>
                <a:cubicBezTo>
                  <a:pt x="80463" y="4331616"/>
                  <a:pt x="70222" y="4324903"/>
                  <a:pt x="84852" y="4327588"/>
                </a:cubicBezTo>
                <a:cubicBezTo>
                  <a:pt x="89241" y="4323561"/>
                  <a:pt x="71685" y="4323561"/>
                  <a:pt x="67296" y="4319533"/>
                </a:cubicBezTo>
                <a:cubicBezTo>
                  <a:pt x="70222" y="4310135"/>
                  <a:pt x="79000" y="4302080"/>
                  <a:pt x="64370" y="4292682"/>
                </a:cubicBezTo>
                <a:cubicBezTo>
                  <a:pt x="79000" y="4292682"/>
                  <a:pt x="76074" y="4284627"/>
                  <a:pt x="65833" y="4284627"/>
                </a:cubicBezTo>
                <a:cubicBezTo>
                  <a:pt x="80463" y="4280600"/>
                  <a:pt x="71685" y="4277915"/>
                  <a:pt x="80463" y="4273887"/>
                </a:cubicBezTo>
                <a:cubicBezTo>
                  <a:pt x="71685" y="4275230"/>
                  <a:pt x="71685" y="4276572"/>
                  <a:pt x="59981" y="4277915"/>
                </a:cubicBezTo>
                <a:cubicBezTo>
                  <a:pt x="58518" y="4273887"/>
                  <a:pt x="68759" y="4268517"/>
                  <a:pt x="76074" y="4267174"/>
                </a:cubicBezTo>
                <a:cubicBezTo>
                  <a:pt x="80463" y="4261804"/>
                  <a:pt x="61444" y="4264489"/>
                  <a:pt x="79000" y="4256434"/>
                </a:cubicBezTo>
                <a:cubicBezTo>
                  <a:pt x="74611" y="4255092"/>
                  <a:pt x="70222" y="4257777"/>
                  <a:pt x="65833" y="4255092"/>
                </a:cubicBezTo>
                <a:cubicBezTo>
                  <a:pt x="68759" y="4259119"/>
                  <a:pt x="64370" y="4264489"/>
                  <a:pt x="55593" y="4268517"/>
                </a:cubicBezTo>
                <a:cubicBezTo>
                  <a:pt x="57055" y="4260462"/>
                  <a:pt x="59981" y="4252407"/>
                  <a:pt x="59981" y="4244351"/>
                </a:cubicBezTo>
                <a:cubicBezTo>
                  <a:pt x="62907" y="4244351"/>
                  <a:pt x="64370" y="4244351"/>
                  <a:pt x="67296" y="4243009"/>
                </a:cubicBezTo>
                <a:cubicBezTo>
                  <a:pt x="71685" y="4247036"/>
                  <a:pt x="59981" y="4253749"/>
                  <a:pt x="76074" y="4255092"/>
                </a:cubicBezTo>
                <a:cubicBezTo>
                  <a:pt x="84852" y="4249721"/>
                  <a:pt x="64370" y="4244351"/>
                  <a:pt x="81926" y="4236296"/>
                </a:cubicBezTo>
                <a:cubicBezTo>
                  <a:pt x="79000" y="4234954"/>
                  <a:pt x="74611" y="4233611"/>
                  <a:pt x="77537" y="4230926"/>
                </a:cubicBezTo>
                <a:cubicBezTo>
                  <a:pt x="73148" y="4230926"/>
                  <a:pt x="68759" y="4230926"/>
                  <a:pt x="64370" y="4232269"/>
                </a:cubicBezTo>
                <a:cubicBezTo>
                  <a:pt x="55593" y="4226898"/>
                  <a:pt x="65833" y="4222871"/>
                  <a:pt x="58518" y="4217501"/>
                </a:cubicBezTo>
                <a:cubicBezTo>
                  <a:pt x="64370" y="4213473"/>
                  <a:pt x="70222" y="4216158"/>
                  <a:pt x="74611" y="4213473"/>
                </a:cubicBezTo>
                <a:cubicBezTo>
                  <a:pt x="68759" y="4209446"/>
                  <a:pt x="61444" y="4216158"/>
                  <a:pt x="62907" y="4209446"/>
                </a:cubicBezTo>
                <a:cubicBezTo>
                  <a:pt x="70222" y="4205418"/>
                  <a:pt x="74611" y="4212131"/>
                  <a:pt x="76074" y="4206760"/>
                </a:cubicBezTo>
                <a:cubicBezTo>
                  <a:pt x="73148" y="4204075"/>
                  <a:pt x="67296" y="4206760"/>
                  <a:pt x="64370" y="4205418"/>
                </a:cubicBezTo>
                <a:cubicBezTo>
                  <a:pt x="96556" y="4187965"/>
                  <a:pt x="68759" y="4166485"/>
                  <a:pt x="84852" y="4153059"/>
                </a:cubicBezTo>
                <a:cubicBezTo>
                  <a:pt x="89241" y="4151717"/>
                  <a:pt x="95093" y="4157087"/>
                  <a:pt x="99481" y="4155744"/>
                </a:cubicBezTo>
                <a:cubicBezTo>
                  <a:pt x="105333" y="4149032"/>
                  <a:pt x="83389" y="4142319"/>
                  <a:pt x="105333" y="4136949"/>
                </a:cubicBezTo>
                <a:cubicBezTo>
                  <a:pt x="100944" y="4135606"/>
                  <a:pt x="96556" y="4135606"/>
                  <a:pt x="92167" y="4136949"/>
                </a:cubicBezTo>
                <a:cubicBezTo>
                  <a:pt x="83389" y="4135606"/>
                  <a:pt x="89241" y="4132921"/>
                  <a:pt x="83389" y="4130236"/>
                </a:cubicBezTo>
                <a:cubicBezTo>
                  <a:pt x="87778" y="4127551"/>
                  <a:pt x="90704" y="4130236"/>
                  <a:pt x="95093" y="4131579"/>
                </a:cubicBezTo>
                <a:cubicBezTo>
                  <a:pt x="102407" y="4128894"/>
                  <a:pt x="95093" y="4124866"/>
                  <a:pt x="99481" y="4122181"/>
                </a:cubicBezTo>
                <a:cubicBezTo>
                  <a:pt x="96556" y="4120839"/>
                  <a:pt x="92167" y="4123524"/>
                  <a:pt x="89241" y="4123524"/>
                </a:cubicBezTo>
                <a:cubicBezTo>
                  <a:pt x="80463" y="4120839"/>
                  <a:pt x="89241" y="4119496"/>
                  <a:pt x="84852" y="4116811"/>
                </a:cubicBezTo>
                <a:cubicBezTo>
                  <a:pt x="89241" y="4116811"/>
                  <a:pt x="93630" y="4118153"/>
                  <a:pt x="98019" y="4116811"/>
                </a:cubicBezTo>
                <a:cubicBezTo>
                  <a:pt x="95093" y="4114126"/>
                  <a:pt x="90704" y="4112783"/>
                  <a:pt x="87778" y="4111441"/>
                </a:cubicBezTo>
                <a:cubicBezTo>
                  <a:pt x="93630" y="4108756"/>
                  <a:pt x="98019" y="4111441"/>
                  <a:pt x="103870" y="4107413"/>
                </a:cubicBezTo>
                <a:cubicBezTo>
                  <a:pt x="100944" y="4096673"/>
                  <a:pt x="98019" y="4085933"/>
                  <a:pt x="100944" y="4075192"/>
                </a:cubicBezTo>
                <a:cubicBezTo>
                  <a:pt x="98019" y="4075192"/>
                  <a:pt x="95093" y="4076535"/>
                  <a:pt x="92167" y="4077878"/>
                </a:cubicBezTo>
                <a:cubicBezTo>
                  <a:pt x="93630" y="4075192"/>
                  <a:pt x="81926" y="4071165"/>
                  <a:pt x="87778" y="4068480"/>
                </a:cubicBezTo>
                <a:cubicBezTo>
                  <a:pt x="93630" y="4065795"/>
                  <a:pt x="96556" y="4068480"/>
                  <a:pt x="100944" y="4069822"/>
                </a:cubicBezTo>
                <a:cubicBezTo>
                  <a:pt x="108259" y="4064452"/>
                  <a:pt x="96556" y="4052369"/>
                  <a:pt x="90704" y="4048342"/>
                </a:cubicBezTo>
                <a:cubicBezTo>
                  <a:pt x="102407" y="4046999"/>
                  <a:pt x="105333" y="4044314"/>
                  <a:pt x="98019" y="4040287"/>
                </a:cubicBezTo>
                <a:cubicBezTo>
                  <a:pt x="86315" y="4045657"/>
                  <a:pt x="87778" y="4040287"/>
                  <a:pt x="81926" y="4037602"/>
                </a:cubicBezTo>
                <a:cubicBezTo>
                  <a:pt x="86315" y="4046999"/>
                  <a:pt x="71685" y="4051027"/>
                  <a:pt x="76074" y="4063110"/>
                </a:cubicBezTo>
                <a:cubicBezTo>
                  <a:pt x="80463" y="4064452"/>
                  <a:pt x="79000" y="4061767"/>
                  <a:pt x="81926" y="4060425"/>
                </a:cubicBezTo>
                <a:cubicBezTo>
                  <a:pt x="93630" y="4063110"/>
                  <a:pt x="74611" y="4064452"/>
                  <a:pt x="86315" y="4067137"/>
                </a:cubicBezTo>
                <a:cubicBezTo>
                  <a:pt x="73148" y="4071165"/>
                  <a:pt x="76074" y="4071165"/>
                  <a:pt x="64370" y="4076535"/>
                </a:cubicBezTo>
                <a:cubicBezTo>
                  <a:pt x="76074" y="4063110"/>
                  <a:pt x="57055" y="4045657"/>
                  <a:pt x="74611" y="4036259"/>
                </a:cubicBezTo>
                <a:cubicBezTo>
                  <a:pt x="71685" y="4034917"/>
                  <a:pt x="70222" y="4036259"/>
                  <a:pt x="67296" y="4034917"/>
                </a:cubicBezTo>
                <a:cubicBezTo>
                  <a:pt x="62907" y="4029546"/>
                  <a:pt x="77537" y="4036259"/>
                  <a:pt x="80463" y="4030889"/>
                </a:cubicBezTo>
                <a:cubicBezTo>
                  <a:pt x="59981" y="4024176"/>
                  <a:pt x="73148" y="4017464"/>
                  <a:pt x="77537" y="4010751"/>
                </a:cubicBezTo>
                <a:cubicBezTo>
                  <a:pt x="64370" y="4009408"/>
                  <a:pt x="65833" y="4004038"/>
                  <a:pt x="68759" y="4000011"/>
                </a:cubicBezTo>
                <a:cubicBezTo>
                  <a:pt x="79000" y="4001353"/>
                  <a:pt x="89241" y="4005381"/>
                  <a:pt x="99481" y="4002696"/>
                </a:cubicBezTo>
                <a:cubicBezTo>
                  <a:pt x="102407" y="4006723"/>
                  <a:pt x="98019" y="4012094"/>
                  <a:pt x="108259" y="4012094"/>
                </a:cubicBezTo>
                <a:cubicBezTo>
                  <a:pt x="106796" y="4008066"/>
                  <a:pt x="109722" y="4008066"/>
                  <a:pt x="119963" y="4005381"/>
                </a:cubicBezTo>
                <a:cubicBezTo>
                  <a:pt x="108259" y="4004038"/>
                  <a:pt x="111185" y="4000011"/>
                  <a:pt x="102407" y="4000011"/>
                </a:cubicBezTo>
                <a:cubicBezTo>
                  <a:pt x="98019" y="3995983"/>
                  <a:pt x="108259" y="3991956"/>
                  <a:pt x="98019" y="3987928"/>
                </a:cubicBezTo>
                <a:cubicBezTo>
                  <a:pt x="117037" y="3983900"/>
                  <a:pt x="108259" y="3973160"/>
                  <a:pt x="100944" y="3965105"/>
                </a:cubicBezTo>
                <a:cubicBezTo>
                  <a:pt x="117037" y="3965105"/>
                  <a:pt x="115574" y="3961077"/>
                  <a:pt x="103870" y="3955707"/>
                </a:cubicBezTo>
                <a:cubicBezTo>
                  <a:pt x="108259" y="3954365"/>
                  <a:pt x="112648" y="3954365"/>
                  <a:pt x="117037" y="3957050"/>
                </a:cubicBezTo>
                <a:cubicBezTo>
                  <a:pt x="125815" y="3950337"/>
                  <a:pt x="108259" y="3942282"/>
                  <a:pt x="114111" y="3934227"/>
                </a:cubicBezTo>
                <a:cubicBezTo>
                  <a:pt x="109722" y="3932884"/>
                  <a:pt x="103870" y="3936912"/>
                  <a:pt x="99481" y="3934227"/>
                </a:cubicBezTo>
                <a:cubicBezTo>
                  <a:pt x="92167" y="3931542"/>
                  <a:pt x="112648" y="3930199"/>
                  <a:pt x="99481" y="3927514"/>
                </a:cubicBezTo>
                <a:cubicBezTo>
                  <a:pt x="103870" y="3926172"/>
                  <a:pt x="108259" y="3926172"/>
                  <a:pt x="112648" y="3926172"/>
                </a:cubicBezTo>
                <a:cubicBezTo>
                  <a:pt x="115574" y="3923487"/>
                  <a:pt x="98019" y="3926172"/>
                  <a:pt x="105333" y="3920801"/>
                </a:cubicBezTo>
                <a:cubicBezTo>
                  <a:pt x="111185" y="3918116"/>
                  <a:pt x="117037" y="3916774"/>
                  <a:pt x="121426" y="3919459"/>
                </a:cubicBezTo>
                <a:cubicBezTo>
                  <a:pt x="114111" y="3912746"/>
                  <a:pt x="128741" y="3903349"/>
                  <a:pt x="112648" y="3900664"/>
                </a:cubicBezTo>
                <a:cubicBezTo>
                  <a:pt x="118500" y="3897978"/>
                  <a:pt x="122889" y="3900664"/>
                  <a:pt x="128741" y="3896636"/>
                </a:cubicBezTo>
                <a:cubicBezTo>
                  <a:pt x="112648" y="3896636"/>
                  <a:pt x="127278" y="3891266"/>
                  <a:pt x="127278" y="3891266"/>
                </a:cubicBezTo>
                <a:cubicBezTo>
                  <a:pt x="124352" y="3883211"/>
                  <a:pt x="105333" y="3880526"/>
                  <a:pt x="121426" y="3871128"/>
                </a:cubicBezTo>
                <a:cubicBezTo>
                  <a:pt x="105333" y="3869785"/>
                  <a:pt x="114111" y="3860388"/>
                  <a:pt x="111185" y="3856360"/>
                </a:cubicBezTo>
                <a:cubicBezTo>
                  <a:pt x="115574" y="3855017"/>
                  <a:pt x="119963" y="3857703"/>
                  <a:pt x="124352" y="3855017"/>
                </a:cubicBezTo>
                <a:cubicBezTo>
                  <a:pt x="108259" y="3850990"/>
                  <a:pt x="124352" y="3845620"/>
                  <a:pt x="108259" y="3840250"/>
                </a:cubicBezTo>
                <a:cubicBezTo>
                  <a:pt x="98019" y="3837565"/>
                  <a:pt x="93630" y="3845620"/>
                  <a:pt x="99481" y="3848305"/>
                </a:cubicBezTo>
                <a:cubicBezTo>
                  <a:pt x="98019" y="3849647"/>
                  <a:pt x="87778" y="3842935"/>
                  <a:pt x="90704" y="3840250"/>
                </a:cubicBezTo>
                <a:cubicBezTo>
                  <a:pt x="77537" y="3838907"/>
                  <a:pt x="86315" y="3845620"/>
                  <a:pt x="84852" y="3846962"/>
                </a:cubicBezTo>
                <a:cubicBezTo>
                  <a:pt x="80463" y="3848305"/>
                  <a:pt x="76074" y="3845620"/>
                  <a:pt x="71685" y="3844277"/>
                </a:cubicBezTo>
                <a:cubicBezTo>
                  <a:pt x="70222" y="3841592"/>
                  <a:pt x="87778" y="3837565"/>
                  <a:pt x="73148" y="3832194"/>
                </a:cubicBezTo>
                <a:cubicBezTo>
                  <a:pt x="79000" y="3829509"/>
                  <a:pt x="84852" y="3826824"/>
                  <a:pt x="90704" y="3829509"/>
                </a:cubicBezTo>
                <a:cubicBezTo>
                  <a:pt x="100944" y="3825482"/>
                  <a:pt x="86315" y="3821454"/>
                  <a:pt x="99481" y="3817427"/>
                </a:cubicBezTo>
                <a:cubicBezTo>
                  <a:pt x="93630" y="3816084"/>
                  <a:pt x="83389" y="3817427"/>
                  <a:pt x="84852" y="3812057"/>
                </a:cubicBezTo>
                <a:cubicBezTo>
                  <a:pt x="103870" y="3814742"/>
                  <a:pt x="117037" y="3824139"/>
                  <a:pt x="127278" y="3832194"/>
                </a:cubicBezTo>
                <a:cubicBezTo>
                  <a:pt x="128741" y="3828167"/>
                  <a:pt x="134593" y="3825482"/>
                  <a:pt x="137519" y="3821454"/>
                </a:cubicBezTo>
                <a:cubicBezTo>
                  <a:pt x="133130" y="3820112"/>
                  <a:pt x="122889" y="3818769"/>
                  <a:pt x="130204" y="3816084"/>
                </a:cubicBezTo>
                <a:cubicBezTo>
                  <a:pt x="125815" y="3814742"/>
                  <a:pt x="121426" y="3816084"/>
                  <a:pt x="118500" y="3814742"/>
                </a:cubicBezTo>
                <a:cubicBezTo>
                  <a:pt x="111185" y="3809371"/>
                  <a:pt x="124352" y="3810714"/>
                  <a:pt x="131667" y="3806686"/>
                </a:cubicBezTo>
                <a:cubicBezTo>
                  <a:pt x="109722" y="3806686"/>
                  <a:pt x="108259" y="3787891"/>
                  <a:pt x="130204" y="3785206"/>
                </a:cubicBezTo>
                <a:cubicBezTo>
                  <a:pt x="117037" y="3785206"/>
                  <a:pt x="130204" y="3779836"/>
                  <a:pt x="118500" y="3777151"/>
                </a:cubicBezTo>
                <a:cubicBezTo>
                  <a:pt x="108259" y="3781178"/>
                  <a:pt x="121426" y="3785206"/>
                  <a:pt x="112648" y="3787891"/>
                </a:cubicBezTo>
                <a:cubicBezTo>
                  <a:pt x="102407" y="3787891"/>
                  <a:pt x="112648" y="3778493"/>
                  <a:pt x="112648" y="3774466"/>
                </a:cubicBezTo>
                <a:cubicBezTo>
                  <a:pt x="108259" y="3774466"/>
                  <a:pt x="102407" y="3773123"/>
                  <a:pt x="98019" y="3770438"/>
                </a:cubicBezTo>
                <a:cubicBezTo>
                  <a:pt x="92167" y="3767753"/>
                  <a:pt x="106796" y="3767753"/>
                  <a:pt x="108259" y="3770438"/>
                </a:cubicBezTo>
                <a:cubicBezTo>
                  <a:pt x="112648" y="3766410"/>
                  <a:pt x="95093" y="3766410"/>
                  <a:pt x="90704" y="3769096"/>
                </a:cubicBezTo>
                <a:cubicBezTo>
                  <a:pt x="93630" y="3771781"/>
                  <a:pt x="87778" y="3774466"/>
                  <a:pt x="98019" y="3777151"/>
                </a:cubicBezTo>
                <a:cubicBezTo>
                  <a:pt x="92167" y="3778493"/>
                  <a:pt x="87778" y="3778493"/>
                  <a:pt x="81926" y="3778493"/>
                </a:cubicBezTo>
                <a:cubicBezTo>
                  <a:pt x="74611" y="3773123"/>
                  <a:pt x="90704" y="3769096"/>
                  <a:pt x="83389" y="3763725"/>
                </a:cubicBezTo>
                <a:cubicBezTo>
                  <a:pt x="93630" y="3762383"/>
                  <a:pt x="111185" y="3771781"/>
                  <a:pt x="114111" y="3763725"/>
                </a:cubicBezTo>
                <a:cubicBezTo>
                  <a:pt x="99481" y="3765068"/>
                  <a:pt x="106796" y="3762383"/>
                  <a:pt x="100944" y="3758355"/>
                </a:cubicBezTo>
                <a:cubicBezTo>
                  <a:pt x="117037" y="3757013"/>
                  <a:pt x="108259" y="3761040"/>
                  <a:pt x="117037" y="3752985"/>
                </a:cubicBezTo>
                <a:cubicBezTo>
                  <a:pt x="106796" y="3752985"/>
                  <a:pt x="103870" y="3752985"/>
                  <a:pt x="99481" y="3747615"/>
                </a:cubicBezTo>
                <a:cubicBezTo>
                  <a:pt x="119963" y="3746273"/>
                  <a:pt x="93630" y="3739560"/>
                  <a:pt x="111185" y="3734190"/>
                </a:cubicBezTo>
                <a:cubicBezTo>
                  <a:pt x="112648" y="3747615"/>
                  <a:pt x="128741" y="3758355"/>
                  <a:pt x="115574" y="3773123"/>
                </a:cubicBezTo>
                <a:cubicBezTo>
                  <a:pt x="133130" y="3767753"/>
                  <a:pt x="122889" y="3783863"/>
                  <a:pt x="143370" y="3782521"/>
                </a:cubicBezTo>
                <a:cubicBezTo>
                  <a:pt x="149222" y="3779836"/>
                  <a:pt x="146296" y="3778493"/>
                  <a:pt x="152148" y="3775808"/>
                </a:cubicBezTo>
                <a:cubicBezTo>
                  <a:pt x="134593" y="3774466"/>
                  <a:pt x="147759" y="3765068"/>
                  <a:pt x="158000" y="3762383"/>
                </a:cubicBezTo>
                <a:cubicBezTo>
                  <a:pt x="143370" y="3766410"/>
                  <a:pt x="144833" y="3757013"/>
                  <a:pt x="130204" y="3761040"/>
                </a:cubicBezTo>
                <a:cubicBezTo>
                  <a:pt x="130204" y="3758355"/>
                  <a:pt x="122889" y="3755670"/>
                  <a:pt x="130204" y="3752985"/>
                </a:cubicBezTo>
                <a:cubicBezTo>
                  <a:pt x="138982" y="3750300"/>
                  <a:pt x="128741" y="3761040"/>
                  <a:pt x="143370" y="3754328"/>
                </a:cubicBezTo>
                <a:cubicBezTo>
                  <a:pt x="155074" y="3755670"/>
                  <a:pt x="136056" y="3758355"/>
                  <a:pt x="147759" y="3761040"/>
                </a:cubicBezTo>
                <a:cubicBezTo>
                  <a:pt x="152148" y="3758355"/>
                  <a:pt x="156537" y="3759698"/>
                  <a:pt x="160926" y="3757013"/>
                </a:cubicBezTo>
                <a:cubicBezTo>
                  <a:pt x="143370" y="3750300"/>
                  <a:pt x="158000" y="3748958"/>
                  <a:pt x="169704" y="3747615"/>
                </a:cubicBezTo>
                <a:cubicBezTo>
                  <a:pt x="147759" y="3747615"/>
                  <a:pt x="162389" y="3732847"/>
                  <a:pt x="158000" y="3726135"/>
                </a:cubicBezTo>
                <a:cubicBezTo>
                  <a:pt x="147759" y="3723449"/>
                  <a:pt x="150685" y="3726135"/>
                  <a:pt x="144833" y="3728820"/>
                </a:cubicBezTo>
                <a:cubicBezTo>
                  <a:pt x="127278" y="3722107"/>
                  <a:pt x="144833" y="3708682"/>
                  <a:pt x="128741" y="3704654"/>
                </a:cubicBezTo>
                <a:cubicBezTo>
                  <a:pt x="134593" y="3700626"/>
                  <a:pt x="140444" y="3705997"/>
                  <a:pt x="146296" y="3704654"/>
                </a:cubicBezTo>
                <a:cubicBezTo>
                  <a:pt x="146296" y="3710024"/>
                  <a:pt x="149222" y="3716737"/>
                  <a:pt x="144833" y="3722107"/>
                </a:cubicBezTo>
                <a:cubicBezTo>
                  <a:pt x="152148" y="3724792"/>
                  <a:pt x="158000" y="3724792"/>
                  <a:pt x="165315" y="3722107"/>
                </a:cubicBezTo>
                <a:cubicBezTo>
                  <a:pt x="160926" y="3720764"/>
                  <a:pt x="162389" y="3719422"/>
                  <a:pt x="165315" y="3718079"/>
                </a:cubicBezTo>
                <a:cubicBezTo>
                  <a:pt x="162389" y="3716737"/>
                  <a:pt x="159463" y="3716737"/>
                  <a:pt x="155074" y="3718079"/>
                </a:cubicBezTo>
                <a:cubicBezTo>
                  <a:pt x="171167" y="3711367"/>
                  <a:pt x="156537" y="3695256"/>
                  <a:pt x="141907" y="3691229"/>
                </a:cubicBezTo>
                <a:cubicBezTo>
                  <a:pt x="168241" y="3693914"/>
                  <a:pt x="155074" y="3681831"/>
                  <a:pt x="172630" y="3679146"/>
                </a:cubicBezTo>
                <a:cubicBezTo>
                  <a:pt x="168241" y="3677803"/>
                  <a:pt x="168241" y="3676461"/>
                  <a:pt x="171167" y="3673776"/>
                </a:cubicBezTo>
                <a:cubicBezTo>
                  <a:pt x="156537" y="3672433"/>
                  <a:pt x="168241" y="3679146"/>
                  <a:pt x="160926" y="3680489"/>
                </a:cubicBezTo>
                <a:cubicBezTo>
                  <a:pt x="149222" y="3683174"/>
                  <a:pt x="143370" y="3676461"/>
                  <a:pt x="127278" y="3669748"/>
                </a:cubicBezTo>
                <a:cubicBezTo>
                  <a:pt x="141907" y="3665721"/>
                  <a:pt x="141907" y="3675118"/>
                  <a:pt x="153611" y="3675118"/>
                </a:cubicBezTo>
                <a:cubicBezTo>
                  <a:pt x="162389" y="3669748"/>
                  <a:pt x="152148" y="3671091"/>
                  <a:pt x="146296" y="3664378"/>
                </a:cubicBezTo>
                <a:cubicBezTo>
                  <a:pt x="138982" y="3667063"/>
                  <a:pt x="133130" y="3665721"/>
                  <a:pt x="127278" y="3665721"/>
                </a:cubicBezTo>
                <a:cubicBezTo>
                  <a:pt x="124352" y="3663036"/>
                  <a:pt x="136056" y="3660351"/>
                  <a:pt x="125815" y="3657665"/>
                </a:cubicBezTo>
                <a:cubicBezTo>
                  <a:pt x="114111" y="3663036"/>
                  <a:pt x="136056" y="3668406"/>
                  <a:pt x="117037" y="3672433"/>
                </a:cubicBezTo>
                <a:cubicBezTo>
                  <a:pt x="127278" y="3677803"/>
                  <a:pt x="136056" y="3684516"/>
                  <a:pt x="134593" y="3689886"/>
                </a:cubicBezTo>
                <a:cubicBezTo>
                  <a:pt x="127278" y="3691229"/>
                  <a:pt x="130204" y="3684516"/>
                  <a:pt x="128741" y="3683174"/>
                </a:cubicBezTo>
                <a:cubicBezTo>
                  <a:pt x="121426" y="3680489"/>
                  <a:pt x="119963" y="3685859"/>
                  <a:pt x="125815" y="3687201"/>
                </a:cubicBezTo>
                <a:cubicBezTo>
                  <a:pt x="81926" y="3687201"/>
                  <a:pt x="121426" y="3654980"/>
                  <a:pt x="105333" y="3637528"/>
                </a:cubicBezTo>
                <a:cubicBezTo>
                  <a:pt x="112648" y="3632157"/>
                  <a:pt x="115574" y="3633500"/>
                  <a:pt x="121426" y="3628130"/>
                </a:cubicBezTo>
                <a:cubicBezTo>
                  <a:pt x="127278" y="3636185"/>
                  <a:pt x="117037" y="3641555"/>
                  <a:pt x="136056" y="3650953"/>
                </a:cubicBezTo>
                <a:cubicBezTo>
                  <a:pt x="147759" y="3646925"/>
                  <a:pt x="147759" y="3650953"/>
                  <a:pt x="156537" y="3644240"/>
                </a:cubicBezTo>
                <a:cubicBezTo>
                  <a:pt x="147759" y="3644240"/>
                  <a:pt x="138982" y="3649610"/>
                  <a:pt x="131667" y="3641555"/>
                </a:cubicBezTo>
                <a:cubicBezTo>
                  <a:pt x="131667" y="3634842"/>
                  <a:pt x="137519" y="3626787"/>
                  <a:pt x="131667" y="3620075"/>
                </a:cubicBezTo>
                <a:cubicBezTo>
                  <a:pt x="127278" y="3622760"/>
                  <a:pt x="121426" y="3624102"/>
                  <a:pt x="117037" y="3621417"/>
                </a:cubicBezTo>
                <a:cubicBezTo>
                  <a:pt x="114111" y="3625445"/>
                  <a:pt x="114111" y="3628130"/>
                  <a:pt x="114111" y="3632157"/>
                </a:cubicBezTo>
                <a:cubicBezTo>
                  <a:pt x="106796" y="3632157"/>
                  <a:pt x="102407" y="3626787"/>
                  <a:pt x="98019" y="3625445"/>
                </a:cubicBezTo>
                <a:cubicBezTo>
                  <a:pt x="102407" y="3622760"/>
                  <a:pt x="105333" y="3624102"/>
                  <a:pt x="108259" y="3625445"/>
                </a:cubicBezTo>
                <a:cubicBezTo>
                  <a:pt x="115574" y="3618732"/>
                  <a:pt x="93630" y="3624102"/>
                  <a:pt x="99481" y="3616047"/>
                </a:cubicBezTo>
                <a:cubicBezTo>
                  <a:pt x="106796" y="3616047"/>
                  <a:pt x="114111" y="3618732"/>
                  <a:pt x="122889" y="3617390"/>
                </a:cubicBezTo>
                <a:cubicBezTo>
                  <a:pt x="102407" y="3609334"/>
                  <a:pt x="122889" y="3594567"/>
                  <a:pt x="102407" y="3586511"/>
                </a:cubicBezTo>
                <a:cubicBezTo>
                  <a:pt x="108259" y="3583826"/>
                  <a:pt x="114111" y="3586511"/>
                  <a:pt x="121426" y="3582484"/>
                </a:cubicBezTo>
                <a:cubicBezTo>
                  <a:pt x="115574" y="3578456"/>
                  <a:pt x="121426" y="3574429"/>
                  <a:pt x="108259" y="3570401"/>
                </a:cubicBezTo>
                <a:cubicBezTo>
                  <a:pt x="103870" y="3573086"/>
                  <a:pt x="98019" y="3574429"/>
                  <a:pt x="92167" y="3574429"/>
                </a:cubicBezTo>
                <a:cubicBezTo>
                  <a:pt x="86315" y="3569058"/>
                  <a:pt x="92167" y="3563688"/>
                  <a:pt x="83389" y="3558318"/>
                </a:cubicBezTo>
                <a:cubicBezTo>
                  <a:pt x="93630" y="3555633"/>
                  <a:pt x="112648" y="3562346"/>
                  <a:pt x="98019" y="3567716"/>
                </a:cubicBezTo>
                <a:cubicBezTo>
                  <a:pt x="106796" y="3565031"/>
                  <a:pt x="114111" y="3569058"/>
                  <a:pt x="121426" y="3566373"/>
                </a:cubicBezTo>
                <a:cubicBezTo>
                  <a:pt x="103870" y="3562346"/>
                  <a:pt x="111185" y="3556976"/>
                  <a:pt x="99481" y="3547578"/>
                </a:cubicBezTo>
                <a:cubicBezTo>
                  <a:pt x="87778" y="3550263"/>
                  <a:pt x="103870" y="3552948"/>
                  <a:pt x="96556" y="3555633"/>
                </a:cubicBezTo>
                <a:cubicBezTo>
                  <a:pt x="83389" y="3555633"/>
                  <a:pt x="93630" y="3548921"/>
                  <a:pt x="83389" y="3544893"/>
                </a:cubicBezTo>
                <a:cubicBezTo>
                  <a:pt x="87778" y="3543550"/>
                  <a:pt x="92167" y="3544893"/>
                  <a:pt x="96556" y="3542208"/>
                </a:cubicBezTo>
                <a:cubicBezTo>
                  <a:pt x="68759" y="3539523"/>
                  <a:pt x="98019" y="3528783"/>
                  <a:pt x="83389" y="3523412"/>
                </a:cubicBezTo>
                <a:cubicBezTo>
                  <a:pt x="102407" y="3519385"/>
                  <a:pt x="98019" y="3531468"/>
                  <a:pt x="109722" y="3531468"/>
                </a:cubicBezTo>
                <a:cubicBezTo>
                  <a:pt x="112648" y="3530125"/>
                  <a:pt x="108259" y="3530125"/>
                  <a:pt x="106796" y="3528783"/>
                </a:cubicBezTo>
                <a:cubicBezTo>
                  <a:pt x="112648" y="3523412"/>
                  <a:pt x="117037" y="3531468"/>
                  <a:pt x="122889" y="3526098"/>
                </a:cubicBezTo>
                <a:cubicBezTo>
                  <a:pt x="114111" y="3522070"/>
                  <a:pt x="122889" y="3516700"/>
                  <a:pt x="109722" y="3518042"/>
                </a:cubicBezTo>
                <a:cubicBezTo>
                  <a:pt x="98019" y="3514015"/>
                  <a:pt x="115574" y="3511330"/>
                  <a:pt x="109722" y="3507302"/>
                </a:cubicBezTo>
                <a:cubicBezTo>
                  <a:pt x="117037" y="3505960"/>
                  <a:pt x="127278" y="3508645"/>
                  <a:pt x="119963" y="3511330"/>
                </a:cubicBezTo>
                <a:cubicBezTo>
                  <a:pt x="137519" y="3509987"/>
                  <a:pt x="105333" y="3497904"/>
                  <a:pt x="130204" y="3495219"/>
                </a:cubicBezTo>
                <a:cubicBezTo>
                  <a:pt x="125815" y="3493877"/>
                  <a:pt x="119963" y="3491192"/>
                  <a:pt x="115574" y="3488507"/>
                </a:cubicBezTo>
                <a:cubicBezTo>
                  <a:pt x="111185" y="3492534"/>
                  <a:pt x="106796" y="3491192"/>
                  <a:pt x="102407" y="3492534"/>
                </a:cubicBezTo>
                <a:cubicBezTo>
                  <a:pt x="96556" y="3488507"/>
                  <a:pt x="106796" y="3488507"/>
                  <a:pt x="112648" y="3485822"/>
                </a:cubicBezTo>
                <a:cubicBezTo>
                  <a:pt x="92167" y="3479109"/>
                  <a:pt x="112648" y="3472396"/>
                  <a:pt x="121426" y="3460314"/>
                </a:cubicBezTo>
                <a:cubicBezTo>
                  <a:pt x="106796" y="3453601"/>
                  <a:pt x="127278" y="3438833"/>
                  <a:pt x="115574" y="3428093"/>
                </a:cubicBezTo>
                <a:cubicBezTo>
                  <a:pt x="103870" y="3428093"/>
                  <a:pt x="112648" y="3433463"/>
                  <a:pt x="108259" y="3436148"/>
                </a:cubicBezTo>
                <a:cubicBezTo>
                  <a:pt x="95093" y="3434805"/>
                  <a:pt x="98019" y="3424065"/>
                  <a:pt x="98019" y="3418695"/>
                </a:cubicBezTo>
                <a:cubicBezTo>
                  <a:pt x="111185" y="3416010"/>
                  <a:pt x="98019" y="3425408"/>
                  <a:pt x="111185" y="3424065"/>
                </a:cubicBezTo>
                <a:cubicBezTo>
                  <a:pt x="117037" y="3420038"/>
                  <a:pt x="119963" y="3417353"/>
                  <a:pt x="125815" y="3417353"/>
                </a:cubicBezTo>
                <a:cubicBezTo>
                  <a:pt x="121426" y="3414668"/>
                  <a:pt x="105333" y="3409297"/>
                  <a:pt x="95093" y="3405270"/>
                </a:cubicBezTo>
                <a:cubicBezTo>
                  <a:pt x="92167" y="3401242"/>
                  <a:pt x="109722" y="3401242"/>
                  <a:pt x="114111" y="3398557"/>
                </a:cubicBezTo>
                <a:cubicBezTo>
                  <a:pt x="115574" y="3394530"/>
                  <a:pt x="99481" y="3386474"/>
                  <a:pt x="115574" y="3387817"/>
                </a:cubicBezTo>
                <a:cubicBezTo>
                  <a:pt x="102407" y="3379762"/>
                  <a:pt x="105333" y="3370364"/>
                  <a:pt x="108259" y="3362309"/>
                </a:cubicBezTo>
                <a:cubicBezTo>
                  <a:pt x="115574" y="3356939"/>
                  <a:pt x="124352" y="3366336"/>
                  <a:pt x="131667" y="3360967"/>
                </a:cubicBezTo>
                <a:cubicBezTo>
                  <a:pt x="124352" y="3354254"/>
                  <a:pt x="115574" y="3362309"/>
                  <a:pt x="108259" y="3356939"/>
                </a:cubicBezTo>
                <a:cubicBezTo>
                  <a:pt x="100944" y="3352911"/>
                  <a:pt x="121426" y="3351569"/>
                  <a:pt x="128741" y="3347541"/>
                </a:cubicBezTo>
                <a:cubicBezTo>
                  <a:pt x="122889" y="3344856"/>
                  <a:pt x="130204" y="3342171"/>
                  <a:pt x="128741" y="3339486"/>
                </a:cubicBezTo>
                <a:cubicBezTo>
                  <a:pt x="136056" y="3339486"/>
                  <a:pt x="141907" y="3338143"/>
                  <a:pt x="149222" y="3334116"/>
                </a:cubicBezTo>
                <a:cubicBezTo>
                  <a:pt x="144833" y="3334116"/>
                  <a:pt x="137519" y="3332773"/>
                  <a:pt x="141907" y="3331431"/>
                </a:cubicBezTo>
                <a:cubicBezTo>
                  <a:pt x="134593" y="3328746"/>
                  <a:pt x="140444" y="3334116"/>
                  <a:pt x="131667" y="3335458"/>
                </a:cubicBezTo>
                <a:cubicBezTo>
                  <a:pt x="121426" y="3332773"/>
                  <a:pt x="130204" y="3330088"/>
                  <a:pt x="131667" y="3326060"/>
                </a:cubicBezTo>
                <a:cubicBezTo>
                  <a:pt x="124352" y="3324718"/>
                  <a:pt x="121426" y="3331431"/>
                  <a:pt x="122889" y="3332773"/>
                </a:cubicBezTo>
                <a:cubicBezTo>
                  <a:pt x="117037" y="3332773"/>
                  <a:pt x="111185" y="3331431"/>
                  <a:pt x="105333" y="3331431"/>
                </a:cubicBezTo>
                <a:cubicBezTo>
                  <a:pt x="103870" y="3327403"/>
                  <a:pt x="114111" y="3327403"/>
                  <a:pt x="99481" y="3324718"/>
                </a:cubicBezTo>
                <a:cubicBezTo>
                  <a:pt x="111185" y="3319348"/>
                  <a:pt x="109722" y="3326060"/>
                  <a:pt x="118500" y="3326060"/>
                </a:cubicBezTo>
                <a:cubicBezTo>
                  <a:pt x="124352" y="3320690"/>
                  <a:pt x="112648" y="3322033"/>
                  <a:pt x="105333" y="3320690"/>
                </a:cubicBezTo>
                <a:cubicBezTo>
                  <a:pt x="100944" y="3315320"/>
                  <a:pt x="106796" y="3309950"/>
                  <a:pt x="105333" y="3304580"/>
                </a:cubicBezTo>
                <a:cubicBezTo>
                  <a:pt x="112648" y="3304580"/>
                  <a:pt x="119963" y="3307265"/>
                  <a:pt x="128741" y="3307265"/>
                </a:cubicBezTo>
                <a:cubicBezTo>
                  <a:pt x="131667" y="3301895"/>
                  <a:pt x="152148" y="3297868"/>
                  <a:pt x="143370" y="3291155"/>
                </a:cubicBezTo>
                <a:cubicBezTo>
                  <a:pt x="158000" y="3287127"/>
                  <a:pt x="166778" y="3285785"/>
                  <a:pt x="168241" y="3275045"/>
                </a:cubicBezTo>
                <a:cubicBezTo>
                  <a:pt x="163852" y="3279072"/>
                  <a:pt x="162389" y="3281757"/>
                  <a:pt x="153611" y="3281757"/>
                </a:cubicBezTo>
                <a:cubicBezTo>
                  <a:pt x="146296" y="3279072"/>
                  <a:pt x="149222" y="3275045"/>
                  <a:pt x="150685" y="3272359"/>
                </a:cubicBezTo>
                <a:cubicBezTo>
                  <a:pt x="144833" y="3269674"/>
                  <a:pt x="140444" y="3273702"/>
                  <a:pt x="134593" y="3269674"/>
                </a:cubicBezTo>
                <a:cubicBezTo>
                  <a:pt x="136056" y="3275045"/>
                  <a:pt x="122889" y="3283099"/>
                  <a:pt x="134593" y="3283099"/>
                </a:cubicBezTo>
                <a:cubicBezTo>
                  <a:pt x="128741" y="3284442"/>
                  <a:pt x="122889" y="3285785"/>
                  <a:pt x="117037" y="3283099"/>
                </a:cubicBezTo>
                <a:cubicBezTo>
                  <a:pt x="115574" y="3279072"/>
                  <a:pt x="131667" y="3280414"/>
                  <a:pt x="114111" y="3275045"/>
                </a:cubicBezTo>
                <a:cubicBezTo>
                  <a:pt x="119963" y="3269674"/>
                  <a:pt x="124352" y="3277730"/>
                  <a:pt x="130204" y="3272359"/>
                </a:cubicBezTo>
                <a:cubicBezTo>
                  <a:pt x="114111" y="3273702"/>
                  <a:pt x="114111" y="3266989"/>
                  <a:pt x="121426" y="3262962"/>
                </a:cubicBezTo>
                <a:cubicBezTo>
                  <a:pt x="112648" y="3260276"/>
                  <a:pt x="109722" y="3264304"/>
                  <a:pt x="111185" y="3266989"/>
                </a:cubicBezTo>
                <a:cubicBezTo>
                  <a:pt x="106796" y="3265647"/>
                  <a:pt x="109722" y="3262962"/>
                  <a:pt x="103870" y="3261619"/>
                </a:cubicBezTo>
                <a:cubicBezTo>
                  <a:pt x="109722" y="3260276"/>
                  <a:pt x="115574" y="3253564"/>
                  <a:pt x="121426" y="3256249"/>
                </a:cubicBezTo>
                <a:cubicBezTo>
                  <a:pt x="122889" y="3253564"/>
                  <a:pt x="106796" y="3246851"/>
                  <a:pt x="124352" y="3248194"/>
                </a:cubicBezTo>
                <a:cubicBezTo>
                  <a:pt x="128741" y="3244166"/>
                  <a:pt x="100944" y="3242824"/>
                  <a:pt x="108259" y="3236111"/>
                </a:cubicBezTo>
                <a:cubicBezTo>
                  <a:pt x="112648" y="3236111"/>
                  <a:pt x="117037" y="3238796"/>
                  <a:pt x="121426" y="3240139"/>
                </a:cubicBezTo>
                <a:cubicBezTo>
                  <a:pt x="122889" y="3234769"/>
                  <a:pt x="136056" y="3224028"/>
                  <a:pt x="119963" y="3221343"/>
                </a:cubicBezTo>
                <a:cubicBezTo>
                  <a:pt x="118500" y="3220001"/>
                  <a:pt x="122889" y="3211946"/>
                  <a:pt x="130204" y="3217315"/>
                </a:cubicBezTo>
                <a:cubicBezTo>
                  <a:pt x="128741" y="3207918"/>
                  <a:pt x="111185" y="3194492"/>
                  <a:pt x="80463" y="3191808"/>
                </a:cubicBezTo>
                <a:cubicBezTo>
                  <a:pt x="80463" y="3189123"/>
                  <a:pt x="81926" y="3186437"/>
                  <a:pt x="77537" y="3183752"/>
                </a:cubicBezTo>
                <a:cubicBezTo>
                  <a:pt x="86315" y="3179725"/>
                  <a:pt x="95093" y="3187780"/>
                  <a:pt x="103870" y="3181067"/>
                </a:cubicBezTo>
                <a:cubicBezTo>
                  <a:pt x="114111" y="3186437"/>
                  <a:pt x="106796" y="3186437"/>
                  <a:pt x="103870" y="3190465"/>
                </a:cubicBezTo>
                <a:cubicBezTo>
                  <a:pt x="112648" y="3195835"/>
                  <a:pt x="121426" y="3197178"/>
                  <a:pt x="130204" y="3191808"/>
                </a:cubicBezTo>
                <a:cubicBezTo>
                  <a:pt x="127278" y="3191808"/>
                  <a:pt x="124352" y="3193150"/>
                  <a:pt x="121426" y="3193150"/>
                </a:cubicBezTo>
                <a:cubicBezTo>
                  <a:pt x="117037" y="3190465"/>
                  <a:pt x="111185" y="3186437"/>
                  <a:pt x="118500" y="3183752"/>
                </a:cubicBezTo>
                <a:cubicBezTo>
                  <a:pt x="125815" y="3181067"/>
                  <a:pt x="119963" y="3186437"/>
                  <a:pt x="128741" y="3187780"/>
                </a:cubicBezTo>
                <a:cubicBezTo>
                  <a:pt x="140444" y="3185095"/>
                  <a:pt x="121426" y="3182410"/>
                  <a:pt x="134593" y="3178382"/>
                </a:cubicBezTo>
                <a:cubicBezTo>
                  <a:pt x="109722" y="3177040"/>
                  <a:pt x="125815" y="3164957"/>
                  <a:pt x="137519" y="3155559"/>
                </a:cubicBezTo>
                <a:cubicBezTo>
                  <a:pt x="128741" y="3152874"/>
                  <a:pt x="111185" y="3150189"/>
                  <a:pt x="109722" y="3158244"/>
                </a:cubicBezTo>
                <a:cubicBezTo>
                  <a:pt x="122889" y="3155559"/>
                  <a:pt x="118500" y="3160929"/>
                  <a:pt x="115574" y="3164957"/>
                </a:cubicBezTo>
                <a:cubicBezTo>
                  <a:pt x="111185" y="3166299"/>
                  <a:pt x="111185" y="3162272"/>
                  <a:pt x="112648" y="3160929"/>
                </a:cubicBezTo>
                <a:cubicBezTo>
                  <a:pt x="100944" y="3163614"/>
                  <a:pt x="109722" y="3174355"/>
                  <a:pt x="105333" y="3181067"/>
                </a:cubicBezTo>
                <a:cubicBezTo>
                  <a:pt x="87778" y="3162272"/>
                  <a:pt x="99481" y="3134079"/>
                  <a:pt x="86315" y="3112598"/>
                </a:cubicBezTo>
                <a:cubicBezTo>
                  <a:pt x="90704" y="3111256"/>
                  <a:pt x="93630" y="3113941"/>
                  <a:pt x="98019" y="3115283"/>
                </a:cubicBezTo>
                <a:cubicBezTo>
                  <a:pt x="100944" y="3112598"/>
                  <a:pt x="102407" y="3108571"/>
                  <a:pt x="92167" y="3105886"/>
                </a:cubicBezTo>
                <a:cubicBezTo>
                  <a:pt x="108259" y="3104543"/>
                  <a:pt x="93630" y="3101858"/>
                  <a:pt x="100944" y="3096488"/>
                </a:cubicBezTo>
                <a:cubicBezTo>
                  <a:pt x="106796" y="3093803"/>
                  <a:pt x="114111" y="3104543"/>
                  <a:pt x="119963" y="3097830"/>
                </a:cubicBezTo>
                <a:cubicBezTo>
                  <a:pt x="102407" y="3093803"/>
                  <a:pt x="112648" y="3091118"/>
                  <a:pt x="115574" y="3083063"/>
                </a:cubicBezTo>
                <a:cubicBezTo>
                  <a:pt x="102407" y="3080377"/>
                  <a:pt x="93630" y="3076350"/>
                  <a:pt x="109722" y="3069637"/>
                </a:cubicBezTo>
                <a:cubicBezTo>
                  <a:pt x="98019" y="3065610"/>
                  <a:pt x="105333" y="3061582"/>
                  <a:pt x="93630" y="3058897"/>
                </a:cubicBezTo>
                <a:cubicBezTo>
                  <a:pt x="128741" y="3045472"/>
                  <a:pt x="99481" y="3025334"/>
                  <a:pt x="115574" y="3003853"/>
                </a:cubicBezTo>
                <a:cubicBezTo>
                  <a:pt x="103870" y="3005196"/>
                  <a:pt x="95093" y="2999826"/>
                  <a:pt x="109722" y="2997141"/>
                </a:cubicBezTo>
                <a:cubicBezTo>
                  <a:pt x="103870" y="2993113"/>
                  <a:pt x="98019" y="2994456"/>
                  <a:pt x="92167" y="2994456"/>
                </a:cubicBezTo>
                <a:cubicBezTo>
                  <a:pt x="90704" y="2993113"/>
                  <a:pt x="89241" y="2991770"/>
                  <a:pt x="90704" y="2990428"/>
                </a:cubicBezTo>
                <a:cubicBezTo>
                  <a:pt x="99481" y="2990428"/>
                  <a:pt x="106796" y="2989085"/>
                  <a:pt x="114111" y="2993113"/>
                </a:cubicBezTo>
                <a:cubicBezTo>
                  <a:pt x="124352" y="2985058"/>
                  <a:pt x="93630" y="2991770"/>
                  <a:pt x="108259" y="2983715"/>
                </a:cubicBezTo>
                <a:cubicBezTo>
                  <a:pt x="90704" y="2982373"/>
                  <a:pt x="96556" y="2979688"/>
                  <a:pt x="95093" y="2974318"/>
                </a:cubicBezTo>
                <a:cubicBezTo>
                  <a:pt x="100944" y="2971633"/>
                  <a:pt x="106796" y="2974318"/>
                  <a:pt x="112648" y="2977003"/>
                </a:cubicBezTo>
                <a:cubicBezTo>
                  <a:pt x="98019" y="2966262"/>
                  <a:pt x="108259" y="2948810"/>
                  <a:pt x="77537" y="2942097"/>
                </a:cubicBezTo>
                <a:cubicBezTo>
                  <a:pt x="70222" y="2938069"/>
                  <a:pt x="79000" y="2936727"/>
                  <a:pt x="80463" y="2934042"/>
                </a:cubicBezTo>
                <a:cubicBezTo>
                  <a:pt x="89241" y="2930014"/>
                  <a:pt x="96556" y="2935384"/>
                  <a:pt x="103870" y="2931357"/>
                </a:cubicBezTo>
                <a:cubicBezTo>
                  <a:pt x="96556" y="2927329"/>
                  <a:pt x="90704" y="2928672"/>
                  <a:pt x="83389" y="2930014"/>
                </a:cubicBezTo>
                <a:cubicBezTo>
                  <a:pt x="86315" y="2924644"/>
                  <a:pt x="77537" y="2925986"/>
                  <a:pt x="71685" y="2921959"/>
                </a:cubicBezTo>
                <a:cubicBezTo>
                  <a:pt x="84852" y="2917931"/>
                  <a:pt x="103870" y="2924644"/>
                  <a:pt x="103870" y="2930014"/>
                </a:cubicBezTo>
                <a:cubicBezTo>
                  <a:pt x="108259" y="2927329"/>
                  <a:pt x="111185" y="2927329"/>
                  <a:pt x="109722" y="2928672"/>
                </a:cubicBezTo>
                <a:cubicBezTo>
                  <a:pt x="122889" y="2920616"/>
                  <a:pt x="137519" y="2909876"/>
                  <a:pt x="108259" y="2899136"/>
                </a:cubicBezTo>
                <a:cubicBezTo>
                  <a:pt x="115574" y="2893766"/>
                  <a:pt x="122889" y="2903163"/>
                  <a:pt x="128741" y="2897793"/>
                </a:cubicBezTo>
                <a:cubicBezTo>
                  <a:pt x="114111" y="2895108"/>
                  <a:pt x="128741" y="2883026"/>
                  <a:pt x="127278" y="2874970"/>
                </a:cubicBezTo>
                <a:cubicBezTo>
                  <a:pt x="122889" y="2873628"/>
                  <a:pt x="118500" y="2874970"/>
                  <a:pt x="114111" y="2872285"/>
                </a:cubicBezTo>
                <a:cubicBezTo>
                  <a:pt x="118500" y="2872285"/>
                  <a:pt x="122889" y="2873628"/>
                  <a:pt x="125815" y="2870943"/>
                </a:cubicBezTo>
                <a:cubicBezTo>
                  <a:pt x="125815" y="2866915"/>
                  <a:pt x="122889" y="2869600"/>
                  <a:pt x="115574" y="2866915"/>
                </a:cubicBezTo>
                <a:cubicBezTo>
                  <a:pt x="118500" y="2865573"/>
                  <a:pt x="122889" y="2868258"/>
                  <a:pt x="125815" y="2865573"/>
                </a:cubicBezTo>
                <a:cubicBezTo>
                  <a:pt x="136056" y="2861545"/>
                  <a:pt x="125815" y="2856175"/>
                  <a:pt x="114111" y="2857517"/>
                </a:cubicBezTo>
                <a:cubicBezTo>
                  <a:pt x="118500" y="2856175"/>
                  <a:pt x="118500" y="2854832"/>
                  <a:pt x="117037" y="2853490"/>
                </a:cubicBezTo>
                <a:cubicBezTo>
                  <a:pt x="119963" y="2852147"/>
                  <a:pt x="124352" y="2854832"/>
                  <a:pt x="127278" y="2856175"/>
                </a:cubicBezTo>
                <a:cubicBezTo>
                  <a:pt x="127278" y="2845435"/>
                  <a:pt x="143370" y="2827982"/>
                  <a:pt x="122889" y="2822612"/>
                </a:cubicBezTo>
                <a:cubicBezTo>
                  <a:pt x="136056" y="2810529"/>
                  <a:pt x="118500" y="2814556"/>
                  <a:pt x="127278" y="2807844"/>
                </a:cubicBezTo>
                <a:cubicBezTo>
                  <a:pt x="106796" y="2803816"/>
                  <a:pt x="109722" y="2799789"/>
                  <a:pt x="96556" y="2791733"/>
                </a:cubicBezTo>
                <a:cubicBezTo>
                  <a:pt x="96556" y="2785021"/>
                  <a:pt x="106796" y="2776966"/>
                  <a:pt x="106796" y="2770253"/>
                </a:cubicBezTo>
                <a:cubicBezTo>
                  <a:pt x="109722" y="2768910"/>
                  <a:pt x="114111" y="2771595"/>
                  <a:pt x="117037" y="2771595"/>
                </a:cubicBezTo>
                <a:cubicBezTo>
                  <a:pt x="118500" y="2768910"/>
                  <a:pt x="121426" y="2764883"/>
                  <a:pt x="114111" y="2762198"/>
                </a:cubicBezTo>
                <a:cubicBezTo>
                  <a:pt x="84852" y="2759513"/>
                  <a:pt x="121426" y="2735347"/>
                  <a:pt x="100944" y="2724607"/>
                </a:cubicBezTo>
                <a:cubicBezTo>
                  <a:pt x="98019" y="2738032"/>
                  <a:pt x="98019" y="2751458"/>
                  <a:pt x="93630" y="2764883"/>
                </a:cubicBezTo>
                <a:cubicBezTo>
                  <a:pt x="86315" y="2760855"/>
                  <a:pt x="90704" y="2756828"/>
                  <a:pt x="92167" y="2751458"/>
                </a:cubicBezTo>
                <a:cubicBezTo>
                  <a:pt x="79000" y="2750115"/>
                  <a:pt x="89241" y="2758170"/>
                  <a:pt x="84852" y="2759513"/>
                </a:cubicBezTo>
                <a:cubicBezTo>
                  <a:pt x="79000" y="2758170"/>
                  <a:pt x="74611" y="2755485"/>
                  <a:pt x="68759" y="2754143"/>
                </a:cubicBezTo>
                <a:cubicBezTo>
                  <a:pt x="73148" y="2751458"/>
                  <a:pt x="77537" y="2752800"/>
                  <a:pt x="81926" y="2750115"/>
                </a:cubicBezTo>
                <a:cubicBezTo>
                  <a:pt x="76074" y="2743402"/>
                  <a:pt x="62907" y="2742060"/>
                  <a:pt x="58518" y="2738032"/>
                </a:cubicBezTo>
                <a:cubicBezTo>
                  <a:pt x="58518" y="2738032"/>
                  <a:pt x="58518" y="2736690"/>
                  <a:pt x="59981" y="2736690"/>
                </a:cubicBezTo>
                <a:cubicBezTo>
                  <a:pt x="61444" y="2736690"/>
                  <a:pt x="62907" y="2736690"/>
                  <a:pt x="62907" y="2738032"/>
                </a:cubicBezTo>
                <a:cubicBezTo>
                  <a:pt x="65833" y="2736690"/>
                  <a:pt x="64370" y="2732662"/>
                  <a:pt x="61444" y="2729977"/>
                </a:cubicBezTo>
                <a:cubicBezTo>
                  <a:pt x="67296" y="2731320"/>
                  <a:pt x="70222" y="2738032"/>
                  <a:pt x="77537" y="2739375"/>
                </a:cubicBezTo>
                <a:cubicBezTo>
                  <a:pt x="83389" y="2739375"/>
                  <a:pt x="89241" y="2736690"/>
                  <a:pt x="95093" y="2738032"/>
                </a:cubicBezTo>
                <a:cubicBezTo>
                  <a:pt x="90704" y="2735347"/>
                  <a:pt x="58518" y="2731320"/>
                  <a:pt x="70222" y="2721922"/>
                </a:cubicBezTo>
                <a:cubicBezTo>
                  <a:pt x="74611" y="2720579"/>
                  <a:pt x="80463" y="2720579"/>
                  <a:pt x="84852" y="2723264"/>
                </a:cubicBezTo>
                <a:cubicBezTo>
                  <a:pt x="89241" y="2720579"/>
                  <a:pt x="84852" y="2719237"/>
                  <a:pt x="79000" y="2716552"/>
                </a:cubicBezTo>
                <a:cubicBezTo>
                  <a:pt x="83389" y="2712524"/>
                  <a:pt x="79000" y="2709839"/>
                  <a:pt x="70222" y="2711182"/>
                </a:cubicBezTo>
                <a:cubicBezTo>
                  <a:pt x="70222" y="2712524"/>
                  <a:pt x="70222" y="2712524"/>
                  <a:pt x="71685" y="2713867"/>
                </a:cubicBezTo>
                <a:cubicBezTo>
                  <a:pt x="70222" y="2712524"/>
                  <a:pt x="68759" y="2712524"/>
                  <a:pt x="67296" y="2711182"/>
                </a:cubicBezTo>
                <a:cubicBezTo>
                  <a:pt x="68759" y="2709839"/>
                  <a:pt x="71685" y="2709839"/>
                  <a:pt x="76074" y="2708497"/>
                </a:cubicBezTo>
                <a:cubicBezTo>
                  <a:pt x="74611" y="2708497"/>
                  <a:pt x="73148" y="2707154"/>
                  <a:pt x="71685" y="2707154"/>
                </a:cubicBezTo>
                <a:lnTo>
                  <a:pt x="79000" y="2707154"/>
                </a:lnTo>
                <a:lnTo>
                  <a:pt x="80463" y="2707154"/>
                </a:lnTo>
                <a:lnTo>
                  <a:pt x="81926" y="2707154"/>
                </a:lnTo>
                <a:cubicBezTo>
                  <a:pt x="83389" y="2707154"/>
                  <a:pt x="83389" y="2707154"/>
                  <a:pt x="83389" y="2707154"/>
                </a:cubicBezTo>
                <a:cubicBezTo>
                  <a:pt x="89241" y="2707154"/>
                  <a:pt x="86315" y="2709839"/>
                  <a:pt x="96556" y="2711182"/>
                </a:cubicBezTo>
                <a:cubicBezTo>
                  <a:pt x="108259" y="2707154"/>
                  <a:pt x="98019" y="2704469"/>
                  <a:pt x="93630" y="2701784"/>
                </a:cubicBezTo>
                <a:cubicBezTo>
                  <a:pt x="102407" y="2700441"/>
                  <a:pt x="100944" y="2692386"/>
                  <a:pt x="103870" y="2688359"/>
                </a:cubicBezTo>
                <a:cubicBezTo>
                  <a:pt x="99481" y="2691044"/>
                  <a:pt x="96556" y="2692386"/>
                  <a:pt x="93630" y="2695071"/>
                </a:cubicBezTo>
                <a:cubicBezTo>
                  <a:pt x="90704" y="2693729"/>
                  <a:pt x="86315" y="2692386"/>
                  <a:pt x="83389" y="2691044"/>
                </a:cubicBezTo>
                <a:cubicBezTo>
                  <a:pt x="84852" y="2691044"/>
                  <a:pt x="86315" y="2691044"/>
                  <a:pt x="89241" y="2689701"/>
                </a:cubicBezTo>
                <a:cubicBezTo>
                  <a:pt x="96556" y="2684331"/>
                  <a:pt x="102407" y="2681646"/>
                  <a:pt x="108259" y="2678961"/>
                </a:cubicBezTo>
                <a:cubicBezTo>
                  <a:pt x="109722" y="2680303"/>
                  <a:pt x="112648" y="2682988"/>
                  <a:pt x="118500" y="2684331"/>
                </a:cubicBezTo>
                <a:cubicBezTo>
                  <a:pt x="117037" y="2681646"/>
                  <a:pt x="118500" y="2677618"/>
                  <a:pt x="115574" y="2674933"/>
                </a:cubicBezTo>
                <a:cubicBezTo>
                  <a:pt x="118500" y="2673591"/>
                  <a:pt x="117037" y="2670906"/>
                  <a:pt x="111185" y="2668221"/>
                </a:cubicBezTo>
                <a:cubicBezTo>
                  <a:pt x="121426" y="2662851"/>
                  <a:pt x="115574" y="2657480"/>
                  <a:pt x="124352" y="2650768"/>
                </a:cubicBezTo>
                <a:cubicBezTo>
                  <a:pt x="117037" y="2646740"/>
                  <a:pt x="108259" y="2649425"/>
                  <a:pt x="109722" y="2645398"/>
                </a:cubicBezTo>
                <a:cubicBezTo>
                  <a:pt x="102407" y="2646740"/>
                  <a:pt x="106796" y="2652110"/>
                  <a:pt x="98019" y="2649425"/>
                </a:cubicBezTo>
                <a:cubicBezTo>
                  <a:pt x="100944" y="2640027"/>
                  <a:pt x="100944" y="2626602"/>
                  <a:pt x="119963" y="2621232"/>
                </a:cubicBezTo>
                <a:cubicBezTo>
                  <a:pt x="112648" y="2617204"/>
                  <a:pt x="103870" y="2623917"/>
                  <a:pt x="96556" y="2619890"/>
                </a:cubicBezTo>
                <a:cubicBezTo>
                  <a:pt x="96556" y="2619890"/>
                  <a:pt x="98019" y="2619890"/>
                  <a:pt x="98019" y="2619890"/>
                </a:cubicBezTo>
                <a:cubicBezTo>
                  <a:pt x="114111" y="2613177"/>
                  <a:pt x="98019" y="2606464"/>
                  <a:pt x="98019" y="2602437"/>
                </a:cubicBezTo>
                <a:cubicBezTo>
                  <a:pt x="98019" y="2605122"/>
                  <a:pt x="96556" y="2607807"/>
                  <a:pt x="92167" y="2609149"/>
                </a:cubicBezTo>
                <a:cubicBezTo>
                  <a:pt x="87778" y="2607807"/>
                  <a:pt x="86315" y="2605122"/>
                  <a:pt x="84852" y="2601094"/>
                </a:cubicBezTo>
                <a:cubicBezTo>
                  <a:pt x="92167" y="2602437"/>
                  <a:pt x="86315" y="2607807"/>
                  <a:pt x="93630" y="2605122"/>
                </a:cubicBezTo>
                <a:cubicBezTo>
                  <a:pt x="89241" y="2603779"/>
                  <a:pt x="93630" y="2602437"/>
                  <a:pt x="98019" y="2601094"/>
                </a:cubicBezTo>
                <a:cubicBezTo>
                  <a:pt x="103870" y="2605122"/>
                  <a:pt x="109722" y="2609149"/>
                  <a:pt x="112648" y="2611834"/>
                </a:cubicBezTo>
                <a:cubicBezTo>
                  <a:pt x="127278" y="2610492"/>
                  <a:pt x="114111" y="2602437"/>
                  <a:pt x="102407" y="2598409"/>
                </a:cubicBezTo>
                <a:cubicBezTo>
                  <a:pt x="103870" y="2598409"/>
                  <a:pt x="103870" y="2598409"/>
                  <a:pt x="103870" y="2598409"/>
                </a:cubicBezTo>
                <a:cubicBezTo>
                  <a:pt x="100944" y="2597067"/>
                  <a:pt x="99481" y="2595724"/>
                  <a:pt x="99481" y="2595724"/>
                </a:cubicBezTo>
                <a:cubicBezTo>
                  <a:pt x="105333" y="2593039"/>
                  <a:pt x="100944" y="2589011"/>
                  <a:pt x="112648" y="2590354"/>
                </a:cubicBezTo>
                <a:cubicBezTo>
                  <a:pt x="111185" y="2589011"/>
                  <a:pt x="108259" y="2589011"/>
                  <a:pt x="106796" y="2587669"/>
                </a:cubicBezTo>
                <a:cubicBezTo>
                  <a:pt x="111185" y="2584984"/>
                  <a:pt x="117037" y="2582299"/>
                  <a:pt x="114111" y="2579614"/>
                </a:cubicBezTo>
                <a:cubicBezTo>
                  <a:pt x="109722" y="2579614"/>
                  <a:pt x="106796" y="2582299"/>
                  <a:pt x="105333" y="2583641"/>
                </a:cubicBezTo>
                <a:cubicBezTo>
                  <a:pt x="100944" y="2580956"/>
                  <a:pt x="100944" y="2576929"/>
                  <a:pt x="99481" y="2574243"/>
                </a:cubicBezTo>
                <a:cubicBezTo>
                  <a:pt x="99481" y="2571558"/>
                  <a:pt x="100944" y="2568873"/>
                  <a:pt x="102407" y="2566188"/>
                </a:cubicBezTo>
                <a:cubicBezTo>
                  <a:pt x="100944" y="2564846"/>
                  <a:pt x="99481" y="2564846"/>
                  <a:pt x="98019" y="2563503"/>
                </a:cubicBezTo>
                <a:cubicBezTo>
                  <a:pt x="96556" y="2559476"/>
                  <a:pt x="106796" y="2554106"/>
                  <a:pt x="98019" y="2548735"/>
                </a:cubicBezTo>
                <a:cubicBezTo>
                  <a:pt x="98019" y="2550078"/>
                  <a:pt x="96556" y="2551420"/>
                  <a:pt x="95093" y="2552763"/>
                </a:cubicBezTo>
                <a:cubicBezTo>
                  <a:pt x="92167" y="2552763"/>
                  <a:pt x="90704" y="2554106"/>
                  <a:pt x="87778" y="2554106"/>
                </a:cubicBezTo>
                <a:cubicBezTo>
                  <a:pt x="84852" y="2554106"/>
                  <a:pt x="81926" y="2552763"/>
                  <a:pt x="77537" y="2551420"/>
                </a:cubicBezTo>
                <a:cubicBezTo>
                  <a:pt x="81926" y="2548735"/>
                  <a:pt x="80463" y="2546050"/>
                  <a:pt x="79000" y="2543365"/>
                </a:cubicBezTo>
                <a:cubicBezTo>
                  <a:pt x="80463" y="2544708"/>
                  <a:pt x="81926" y="2544708"/>
                  <a:pt x="84852" y="2546050"/>
                </a:cubicBezTo>
                <a:cubicBezTo>
                  <a:pt x="83389" y="2544708"/>
                  <a:pt x="83389" y="2544708"/>
                  <a:pt x="83389" y="2543365"/>
                </a:cubicBezTo>
                <a:cubicBezTo>
                  <a:pt x="83389" y="2543365"/>
                  <a:pt x="83389" y="2543365"/>
                  <a:pt x="84852" y="2543365"/>
                </a:cubicBezTo>
                <a:cubicBezTo>
                  <a:pt x="86315" y="2546050"/>
                  <a:pt x="89241" y="2547393"/>
                  <a:pt x="90704" y="2550078"/>
                </a:cubicBezTo>
                <a:cubicBezTo>
                  <a:pt x="96556" y="2546050"/>
                  <a:pt x="95093" y="2542023"/>
                  <a:pt x="92167" y="2539338"/>
                </a:cubicBezTo>
                <a:cubicBezTo>
                  <a:pt x="92167" y="2537995"/>
                  <a:pt x="93630" y="2537995"/>
                  <a:pt x="95093" y="2537995"/>
                </a:cubicBezTo>
                <a:cubicBezTo>
                  <a:pt x="96556" y="2539338"/>
                  <a:pt x="98019" y="2539338"/>
                  <a:pt x="99481" y="2537995"/>
                </a:cubicBezTo>
                <a:cubicBezTo>
                  <a:pt x="96556" y="2535310"/>
                  <a:pt x="93630" y="2536653"/>
                  <a:pt x="90704" y="2536653"/>
                </a:cubicBezTo>
                <a:cubicBezTo>
                  <a:pt x="87778" y="2535310"/>
                  <a:pt x="86315" y="2532625"/>
                  <a:pt x="83389" y="2531283"/>
                </a:cubicBezTo>
                <a:cubicBezTo>
                  <a:pt x="90704" y="2527255"/>
                  <a:pt x="102407" y="2523227"/>
                  <a:pt x="96556" y="2520542"/>
                </a:cubicBezTo>
                <a:cubicBezTo>
                  <a:pt x="90704" y="2524570"/>
                  <a:pt x="86315" y="2525912"/>
                  <a:pt x="80463" y="2524570"/>
                </a:cubicBezTo>
                <a:cubicBezTo>
                  <a:pt x="77537" y="2521885"/>
                  <a:pt x="77537" y="2519200"/>
                  <a:pt x="80463" y="2516515"/>
                </a:cubicBezTo>
                <a:cubicBezTo>
                  <a:pt x="81926" y="2517857"/>
                  <a:pt x="83389" y="2517857"/>
                  <a:pt x="84852" y="2517857"/>
                </a:cubicBezTo>
                <a:cubicBezTo>
                  <a:pt x="86315" y="2516515"/>
                  <a:pt x="86315" y="2515172"/>
                  <a:pt x="86315" y="2513830"/>
                </a:cubicBezTo>
                <a:cubicBezTo>
                  <a:pt x="93630" y="2509802"/>
                  <a:pt x="102407" y="2507117"/>
                  <a:pt x="105333" y="2507117"/>
                </a:cubicBezTo>
                <a:cubicBezTo>
                  <a:pt x="99481" y="2508459"/>
                  <a:pt x="93630" y="2507117"/>
                  <a:pt x="87778" y="2507117"/>
                </a:cubicBezTo>
                <a:cubicBezTo>
                  <a:pt x="84852" y="2508459"/>
                  <a:pt x="81926" y="2509802"/>
                  <a:pt x="80463" y="2512487"/>
                </a:cubicBezTo>
                <a:cubicBezTo>
                  <a:pt x="79000" y="2509802"/>
                  <a:pt x="77537" y="2508459"/>
                  <a:pt x="74611" y="2505774"/>
                </a:cubicBezTo>
                <a:cubicBezTo>
                  <a:pt x="80463" y="2503089"/>
                  <a:pt x="87778" y="2501747"/>
                  <a:pt x="90704" y="2496377"/>
                </a:cubicBezTo>
                <a:cubicBezTo>
                  <a:pt x="86315" y="2495034"/>
                  <a:pt x="81926" y="2496377"/>
                  <a:pt x="77537" y="2493692"/>
                </a:cubicBezTo>
                <a:cubicBezTo>
                  <a:pt x="83389" y="2492349"/>
                  <a:pt x="89241" y="2489664"/>
                  <a:pt x="93630" y="2486979"/>
                </a:cubicBezTo>
                <a:cubicBezTo>
                  <a:pt x="98019" y="2488322"/>
                  <a:pt x="89241" y="2496377"/>
                  <a:pt x="100944" y="2493692"/>
                </a:cubicBezTo>
                <a:cubicBezTo>
                  <a:pt x="100944" y="2489664"/>
                  <a:pt x="95093" y="2485636"/>
                  <a:pt x="102407" y="2480266"/>
                </a:cubicBezTo>
                <a:cubicBezTo>
                  <a:pt x="108259" y="2493692"/>
                  <a:pt x="108259" y="2505774"/>
                  <a:pt x="111185" y="2517857"/>
                </a:cubicBezTo>
                <a:cubicBezTo>
                  <a:pt x="131667" y="2505774"/>
                  <a:pt x="93630" y="2486979"/>
                  <a:pt x="122889" y="2481609"/>
                </a:cubicBezTo>
                <a:cubicBezTo>
                  <a:pt x="130204" y="2477581"/>
                  <a:pt x="125815" y="2474896"/>
                  <a:pt x="125815" y="2472211"/>
                </a:cubicBezTo>
                <a:cubicBezTo>
                  <a:pt x="121426" y="2473554"/>
                  <a:pt x="118500" y="2474896"/>
                  <a:pt x="115574" y="2474896"/>
                </a:cubicBezTo>
                <a:cubicBezTo>
                  <a:pt x="114111" y="2468184"/>
                  <a:pt x="105333" y="2461471"/>
                  <a:pt x="103870" y="2454758"/>
                </a:cubicBezTo>
                <a:cubicBezTo>
                  <a:pt x="115574" y="2446703"/>
                  <a:pt x="112648" y="2444018"/>
                  <a:pt x="133130" y="2437305"/>
                </a:cubicBezTo>
                <a:cubicBezTo>
                  <a:pt x="124352" y="2431935"/>
                  <a:pt x="141907" y="2433278"/>
                  <a:pt x="128741" y="2423880"/>
                </a:cubicBezTo>
                <a:cubicBezTo>
                  <a:pt x="149222" y="2415825"/>
                  <a:pt x="131667" y="2402400"/>
                  <a:pt x="131667" y="2391659"/>
                </a:cubicBezTo>
                <a:cubicBezTo>
                  <a:pt x="127278" y="2393002"/>
                  <a:pt x="124352" y="2395687"/>
                  <a:pt x="121426" y="2394344"/>
                </a:cubicBezTo>
                <a:cubicBezTo>
                  <a:pt x="122889" y="2393002"/>
                  <a:pt x="121426" y="2393002"/>
                  <a:pt x="118500" y="2391659"/>
                </a:cubicBezTo>
                <a:cubicBezTo>
                  <a:pt x="130204" y="2391659"/>
                  <a:pt x="138982" y="2386289"/>
                  <a:pt x="128741" y="2382262"/>
                </a:cubicBezTo>
                <a:cubicBezTo>
                  <a:pt x="125815" y="2380919"/>
                  <a:pt x="122889" y="2383604"/>
                  <a:pt x="118500" y="2383604"/>
                </a:cubicBezTo>
                <a:cubicBezTo>
                  <a:pt x="125815" y="2379577"/>
                  <a:pt x="128741" y="2382262"/>
                  <a:pt x="128741" y="2378234"/>
                </a:cubicBezTo>
                <a:cubicBezTo>
                  <a:pt x="125815" y="2375549"/>
                  <a:pt x="121426" y="2378234"/>
                  <a:pt x="117037" y="2378234"/>
                </a:cubicBezTo>
                <a:cubicBezTo>
                  <a:pt x="121426" y="2375549"/>
                  <a:pt x="125815" y="2375549"/>
                  <a:pt x="130204" y="2374206"/>
                </a:cubicBezTo>
                <a:cubicBezTo>
                  <a:pt x="131667" y="2366151"/>
                  <a:pt x="115574" y="2356754"/>
                  <a:pt x="130204" y="2352726"/>
                </a:cubicBezTo>
                <a:cubicBezTo>
                  <a:pt x="124352" y="2347356"/>
                  <a:pt x="117037" y="2356754"/>
                  <a:pt x="109722" y="2354068"/>
                </a:cubicBezTo>
                <a:cubicBezTo>
                  <a:pt x="138982" y="2340643"/>
                  <a:pt x="122889" y="2331245"/>
                  <a:pt x="109722" y="2324533"/>
                </a:cubicBezTo>
                <a:cubicBezTo>
                  <a:pt x="111185" y="2325875"/>
                  <a:pt x="108259" y="2327218"/>
                  <a:pt x="103870" y="2325875"/>
                </a:cubicBezTo>
                <a:cubicBezTo>
                  <a:pt x="103870" y="2329903"/>
                  <a:pt x="89241" y="2336616"/>
                  <a:pt x="77537" y="2336616"/>
                </a:cubicBezTo>
                <a:cubicBezTo>
                  <a:pt x="77537" y="2335273"/>
                  <a:pt x="77537" y="2333931"/>
                  <a:pt x="76074" y="2333931"/>
                </a:cubicBezTo>
                <a:cubicBezTo>
                  <a:pt x="80463" y="2331245"/>
                  <a:pt x="86315" y="2331245"/>
                  <a:pt x="83389" y="2327218"/>
                </a:cubicBezTo>
                <a:cubicBezTo>
                  <a:pt x="90704" y="2327218"/>
                  <a:pt x="96556" y="2327218"/>
                  <a:pt x="103870" y="2323190"/>
                </a:cubicBezTo>
                <a:cubicBezTo>
                  <a:pt x="96556" y="2320505"/>
                  <a:pt x="89241" y="2325875"/>
                  <a:pt x="80463" y="2323190"/>
                </a:cubicBezTo>
                <a:cubicBezTo>
                  <a:pt x="79000" y="2320505"/>
                  <a:pt x="70222" y="2320505"/>
                  <a:pt x="76074" y="2315135"/>
                </a:cubicBezTo>
                <a:cubicBezTo>
                  <a:pt x="108259" y="2305737"/>
                  <a:pt x="96556" y="2290970"/>
                  <a:pt x="111185" y="2280229"/>
                </a:cubicBezTo>
                <a:cubicBezTo>
                  <a:pt x="105333" y="2282914"/>
                  <a:pt x="99481" y="2285599"/>
                  <a:pt x="93630" y="2284257"/>
                </a:cubicBezTo>
                <a:cubicBezTo>
                  <a:pt x="93630" y="2278887"/>
                  <a:pt x="87778" y="2276202"/>
                  <a:pt x="105333" y="2273517"/>
                </a:cubicBezTo>
                <a:cubicBezTo>
                  <a:pt x="90704" y="2268147"/>
                  <a:pt x="121426" y="2270832"/>
                  <a:pt x="111185" y="2265461"/>
                </a:cubicBezTo>
                <a:cubicBezTo>
                  <a:pt x="103870" y="2269489"/>
                  <a:pt x="96556" y="2268147"/>
                  <a:pt x="87778" y="2269489"/>
                </a:cubicBezTo>
                <a:cubicBezTo>
                  <a:pt x="86315" y="2268147"/>
                  <a:pt x="87778" y="2266804"/>
                  <a:pt x="87778" y="2265461"/>
                </a:cubicBezTo>
                <a:cubicBezTo>
                  <a:pt x="90704" y="2265461"/>
                  <a:pt x="92167" y="2265461"/>
                  <a:pt x="93630" y="2265461"/>
                </a:cubicBezTo>
                <a:cubicBezTo>
                  <a:pt x="95093" y="2265461"/>
                  <a:pt x="96556" y="2265461"/>
                  <a:pt x="98019" y="2266804"/>
                </a:cubicBezTo>
                <a:cubicBezTo>
                  <a:pt x="102407" y="2265461"/>
                  <a:pt x="103870" y="2264119"/>
                  <a:pt x="103870" y="2262776"/>
                </a:cubicBezTo>
                <a:cubicBezTo>
                  <a:pt x="103870" y="2262776"/>
                  <a:pt x="105333" y="2261434"/>
                  <a:pt x="106796" y="2261434"/>
                </a:cubicBezTo>
                <a:cubicBezTo>
                  <a:pt x="103870" y="2261434"/>
                  <a:pt x="102407" y="2260091"/>
                  <a:pt x="102407" y="2260091"/>
                </a:cubicBezTo>
                <a:cubicBezTo>
                  <a:pt x="100944" y="2260091"/>
                  <a:pt x="99481" y="2258749"/>
                  <a:pt x="98019" y="2257406"/>
                </a:cubicBezTo>
                <a:cubicBezTo>
                  <a:pt x="99481" y="2256064"/>
                  <a:pt x="105333" y="2254721"/>
                  <a:pt x="111185" y="2254721"/>
                </a:cubicBezTo>
                <a:cubicBezTo>
                  <a:pt x="99481" y="2239953"/>
                  <a:pt x="111185" y="2223843"/>
                  <a:pt x="103870" y="2213103"/>
                </a:cubicBezTo>
                <a:cubicBezTo>
                  <a:pt x="111185" y="2202363"/>
                  <a:pt x="109722" y="2190280"/>
                  <a:pt x="99481" y="2183567"/>
                </a:cubicBezTo>
                <a:cubicBezTo>
                  <a:pt x="102407" y="2182225"/>
                  <a:pt x="105333" y="2180882"/>
                  <a:pt x="108259" y="2179540"/>
                </a:cubicBezTo>
                <a:cubicBezTo>
                  <a:pt x="106796" y="2178197"/>
                  <a:pt x="105333" y="2175512"/>
                  <a:pt x="103870" y="2174169"/>
                </a:cubicBezTo>
                <a:cubicBezTo>
                  <a:pt x="105333" y="2172827"/>
                  <a:pt x="103870" y="2171484"/>
                  <a:pt x="100944" y="2170142"/>
                </a:cubicBezTo>
                <a:cubicBezTo>
                  <a:pt x="100944" y="2170142"/>
                  <a:pt x="102407" y="2168799"/>
                  <a:pt x="105333" y="2167457"/>
                </a:cubicBezTo>
                <a:cubicBezTo>
                  <a:pt x="106796" y="2166114"/>
                  <a:pt x="108259" y="2166114"/>
                  <a:pt x="111185" y="2164772"/>
                </a:cubicBezTo>
                <a:cubicBezTo>
                  <a:pt x="108259" y="2163429"/>
                  <a:pt x="106796" y="2163429"/>
                  <a:pt x="103870" y="2164772"/>
                </a:cubicBezTo>
                <a:cubicBezTo>
                  <a:pt x="102407" y="2162087"/>
                  <a:pt x="103870" y="2159402"/>
                  <a:pt x="105333" y="2156717"/>
                </a:cubicBezTo>
                <a:cubicBezTo>
                  <a:pt x="106796" y="2155374"/>
                  <a:pt x="106796" y="2155374"/>
                  <a:pt x="108259" y="2155374"/>
                </a:cubicBezTo>
                <a:cubicBezTo>
                  <a:pt x="108259" y="2154031"/>
                  <a:pt x="106796" y="2154031"/>
                  <a:pt x="106796" y="2154031"/>
                </a:cubicBezTo>
                <a:cubicBezTo>
                  <a:pt x="109722" y="2150004"/>
                  <a:pt x="111185" y="2145976"/>
                  <a:pt x="106796" y="2143291"/>
                </a:cubicBezTo>
                <a:cubicBezTo>
                  <a:pt x="105333" y="2144634"/>
                  <a:pt x="102407" y="2148661"/>
                  <a:pt x="100944" y="2151346"/>
                </a:cubicBezTo>
                <a:cubicBezTo>
                  <a:pt x="99481" y="2148661"/>
                  <a:pt x="105333" y="2144634"/>
                  <a:pt x="105333" y="2141949"/>
                </a:cubicBezTo>
                <a:cubicBezTo>
                  <a:pt x="108259" y="2143291"/>
                  <a:pt x="111185" y="2143291"/>
                  <a:pt x="112648" y="2144634"/>
                </a:cubicBezTo>
                <a:cubicBezTo>
                  <a:pt x="114111" y="2144634"/>
                  <a:pt x="115574" y="2145976"/>
                  <a:pt x="115574" y="2147319"/>
                </a:cubicBezTo>
                <a:cubicBezTo>
                  <a:pt x="111185" y="2155374"/>
                  <a:pt x="137519" y="2166114"/>
                  <a:pt x="111185" y="2170142"/>
                </a:cubicBezTo>
                <a:cubicBezTo>
                  <a:pt x="121426" y="2174169"/>
                  <a:pt x="108259" y="2180882"/>
                  <a:pt x="111185" y="2186252"/>
                </a:cubicBezTo>
                <a:cubicBezTo>
                  <a:pt x="122889" y="2182225"/>
                  <a:pt x="114111" y="2179540"/>
                  <a:pt x="118500" y="2176854"/>
                </a:cubicBezTo>
                <a:cubicBezTo>
                  <a:pt x="122889" y="2178197"/>
                  <a:pt x="127278" y="2179540"/>
                  <a:pt x="131667" y="2178197"/>
                </a:cubicBezTo>
                <a:cubicBezTo>
                  <a:pt x="131667" y="2171484"/>
                  <a:pt x="124352" y="2166114"/>
                  <a:pt x="134593" y="2158059"/>
                </a:cubicBezTo>
                <a:cubicBezTo>
                  <a:pt x="115574" y="2155374"/>
                  <a:pt x="128741" y="2148661"/>
                  <a:pt x="131667" y="2144634"/>
                </a:cubicBezTo>
                <a:cubicBezTo>
                  <a:pt x="128741" y="2145976"/>
                  <a:pt x="125815" y="2144634"/>
                  <a:pt x="122889" y="2144634"/>
                </a:cubicBezTo>
                <a:cubicBezTo>
                  <a:pt x="121426" y="2143291"/>
                  <a:pt x="119963" y="2140606"/>
                  <a:pt x="117037" y="2139264"/>
                </a:cubicBezTo>
                <a:cubicBezTo>
                  <a:pt x="118500" y="2135236"/>
                  <a:pt x="118500" y="2129866"/>
                  <a:pt x="117037" y="2125838"/>
                </a:cubicBezTo>
                <a:cubicBezTo>
                  <a:pt x="118500" y="2125838"/>
                  <a:pt x="118500" y="2125838"/>
                  <a:pt x="119963" y="2125838"/>
                </a:cubicBezTo>
                <a:cubicBezTo>
                  <a:pt x="118500" y="2125838"/>
                  <a:pt x="118500" y="2124496"/>
                  <a:pt x="117037" y="2124496"/>
                </a:cubicBezTo>
                <a:cubicBezTo>
                  <a:pt x="117037" y="2120468"/>
                  <a:pt x="114111" y="2117783"/>
                  <a:pt x="111185" y="2113756"/>
                </a:cubicBezTo>
                <a:cubicBezTo>
                  <a:pt x="109722" y="2115098"/>
                  <a:pt x="109722" y="2116441"/>
                  <a:pt x="108259" y="2117783"/>
                </a:cubicBezTo>
                <a:cubicBezTo>
                  <a:pt x="106796" y="2116441"/>
                  <a:pt x="105333" y="2115098"/>
                  <a:pt x="102407" y="2113756"/>
                </a:cubicBezTo>
                <a:cubicBezTo>
                  <a:pt x="109722" y="2115098"/>
                  <a:pt x="119963" y="2111070"/>
                  <a:pt x="127278" y="2108385"/>
                </a:cubicBezTo>
                <a:cubicBezTo>
                  <a:pt x="119963" y="2105700"/>
                  <a:pt x="112648" y="2100330"/>
                  <a:pt x="109722" y="2097645"/>
                </a:cubicBezTo>
                <a:cubicBezTo>
                  <a:pt x="111185" y="2096303"/>
                  <a:pt x="112648" y="2094960"/>
                  <a:pt x="115574" y="2093618"/>
                </a:cubicBezTo>
                <a:cubicBezTo>
                  <a:pt x="114111" y="2093618"/>
                  <a:pt x="112648" y="2092275"/>
                  <a:pt x="112648" y="2090933"/>
                </a:cubicBezTo>
                <a:cubicBezTo>
                  <a:pt x="114111" y="2089590"/>
                  <a:pt x="117037" y="2088247"/>
                  <a:pt x="121426" y="2088247"/>
                </a:cubicBezTo>
                <a:cubicBezTo>
                  <a:pt x="109722" y="2085562"/>
                  <a:pt x="127278" y="2081535"/>
                  <a:pt x="115574" y="2078850"/>
                </a:cubicBezTo>
                <a:cubicBezTo>
                  <a:pt x="114111" y="2080192"/>
                  <a:pt x="112648" y="2080192"/>
                  <a:pt x="111185" y="2081535"/>
                </a:cubicBezTo>
                <a:cubicBezTo>
                  <a:pt x="112648" y="2078850"/>
                  <a:pt x="111185" y="2077507"/>
                  <a:pt x="108259" y="2074822"/>
                </a:cubicBezTo>
                <a:lnTo>
                  <a:pt x="102407" y="2074822"/>
                </a:lnTo>
                <a:cubicBezTo>
                  <a:pt x="105333" y="2072137"/>
                  <a:pt x="105333" y="2069452"/>
                  <a:pt x="103870" y="2065424"/>
                </a:cubicBezTo>
                <a:cubicBezTo>
                  <a:pt x="111185" y="2061397"/>
                  <a:pt x="115574" y="2056027"/>
                  <a:pt x="115574" y="2051999"/>
                </a:cubicBezTo>
                <a:cubicBezTo>
                  <a:pt x="108259" y="2057369"/>
                  <a:pt x="103870" y="2050657"/>
                  <a:pt x="105333" y="2047972"/>
                </a:cubicBezTo>
                <a:cubicBezTo>
                  <a:pt x="121426" y="2045286"/>
                  <a:pt x="106796" y="2035889"/>
                  <a:pt x="105333" y="2031861"/>
                </a:cubicBezTo>
                <a:cubicBezTo>
                  <a:pt x="100944" y="2033204"/>
                  <a:pt x="96556" y="2035889"/>
                  <a:pt x="92167" y="2035889"/>
                </a:cubicBezTo>
                <a:cubicBezTo>
                  <a:pt x="92167" y="2035889"/>
                  <a:pt x="92167" y="2035889"/>
                  <a:pt x="92167" y="2034546"/>
                </a:cubicBezTo>
                <a:cubicBezTo>
                  <a:pt x="92167" y="2033204"/>
                  <a:pt x="92167" y="2033204"/>
                  <a:pt x="93630" y="2031861"/>
                </a:cubicBezTo>
                <a:cubicBezTo>
                  <a:pt x="98019" y="2029176"/>
                  <a:pt x="111185" y="2026491"/>
                  <a:pt x="108259" y="2023806"/>
                </a:cubicBezTo>
                <a:cubicBezTo>
                  <a:pt x="90704" y="2026491"/>
                  <a:pt x="106796" y="2018436"/>
                  <a:pt x="105333" y="2017093"/>
                </a:cubicBezTo>
                <a:cubicBezTo>
                  <a:pt x="99481" y="2019778"/>
                  <a:pt x="93630" y="2013066"/>
                  <a:pt x="86315" y="2013066"/>
                </a:cubicBezTo>
                <a:cubicBezTo>
                  <a:pt x="92167" y="2010381"/>
                  <a:pt x="89241" y="2009038"/>
                  <a:pt x="95093" y="2006353"/>
                </a:cubicBezTo>
                <a:cubicBezTo>
                  <a:pt x="92167" y="2010381"/>
                  <a:pt x="95093" y="2013066"/>
                  <a:pt x="105333" y="2010381"/>
                </a:cubicBezTo>
                <a:cubicBezTo>
                  <a:pt x="98019" y="2006353"/>
                  <a:pt x="96556" y="1999640"/>
                  <a:pt x="112648" y="1999640"/>
                </a:cubicBezTo>
                <a:cubicBezTo>
                  <a:pt x="106796" y="1995613"/>
                  <a:pt x="102407" y="2003668"/>
                  <a:pt x="96556" y="1999640"/>
                </a:cubicBezTo>
                <a:cubicBezTo>
                  <a:pt x="114111" y="1992928"/>
                  <a:pt x="98019" y="1995613"/>
                  <a:pt x="99481" y="1991585"/>
                </a:cubicBezTo>
                <a:cubicBezTo>
                  <a:pt x="105333" y="1987558"/>
                  <a:pt x="111185" y="1988900"/>
                  <a:pt x="117037" y="1988900"/>
                </a:cubicBezTo>
                <a:cubicBezTo>
                  <a:pt x="103870" y="1990243"/>
                  <a:pt x="118500" y="1996955"/>
                  <a:pt x="117037" y="2000983"/>
                </a:cubicBezTo>
                <a:cubicBezTo>
                  <a:pt x="122889" y="1996955"/>
                  <a:pt x="127278" y="2000983"/>
                  <a:pt x="133130" y="1998298"/>
                </a:cubicBezTo>
                <a:cubicBezTo>
                  <a:pt x="131667" y="1994270"/>
                  <a:pt x="127278" y="1991585"/>
                  <a:pt x="134593" y="1987558"/>
                </a:cubicBezTo>
                <a:cubicBezTo>
                  <a:pt x="144833" y="1987558"/>
                  <a:pt x="144833" y="1990243"/>
                  <a:pt x="150685" y="1992928"/>
                </a:cubicBezTo>
                <a:cubicBezTo>
                  <a:pt x="149222" y="1983530"/>
                  <a:pt x="140444" y="1983530"/>
                  <a:pt x="124352" y="1980845"/>
                </a:cubicBezTo>
                <a:cubicBezTo>
                  <a:pt x="133130" y="1974132"/>
                  <a:pt x="112648" y="1971447"/>
                  <a:pt x="108259" y="1967420"/>
                </a:cubicBezTo>
                <a:cubicBezTo>
                  <a:pt x="100944" y="1967420"/>
                  <a:pt x="93630" y="1971447"/>
                  <a:pt x="86315" y="1972790"/>
                </a:cubicBezTo>
                <a:cubicBezTo>
                  <a:pt x="87778" y="1967420"/>
                  <a:pt x="81926" y="1963392"/>
                  <a:pt x="84852" y="1958022"/>
                </a:cubicBezTo>
                <a:cubicBezTo>
                  <a:pt x="92167" y="1955337"/>
                  <a:pt x="105333" y="1955337"/>
                  <a:pt x="98019" y="1951309"/>
                </a:cubicBezTo>
                <a:cubicBezTo>
                  <a:pt x="89241" y="1951309"/>
                  <a:pt x="92167" y="1956679"/>
                  <a:pt x="80463" y="1953994"/>
                </a:cubicBezTo>
                <a:cubicBezTo>
                  <a:pt x="93630" y="1949967"/>
                  <a:pt x="84852" y="1951309"/>
                  <a:pt x="84852" y="1947282"/>
                </a:cubicBezTo>
                <a:cubicBezTo>
                  <a:pt x="90704" y="1945939"/>
                  <a:pt x="96556" y="1944597"/>
                  <a:pt x="102407" y="1944597"/>
                </a:cubicBezTo>
                <a:cubicBezTo>
                  <a:pt x="100944" y="1945939"/>
                  <a:pt x="103870" y="1951309"/>
                  <a:pt x="111185" y="1948624"/>
                </a:cubicBezTo>
                <a:cubicBezTo>
                  <a:pt x="109722" y="1945939"/>
                  <a:pt x="100944" y="1943254"/>
                  <a:pt x="109722" y="1940569"/>
                </a:cubicBezTo>
                <a:cubicBezTo>
                  <a:pt x="119963" y="1940569"/>
                  <a:pt x="114111" y="1947282"/>
                  <a:pt x="119963" y="1943254"/>
                </a:cubicBezTo>
                <a:cubicBezTo>
                  <a:pt x="117037" y="1941912"/>
                  <a:pt x="124352" y="1940569"/>
                  <a:pt x="128741" y="1939227"/>
                </a:cubicBezTo>
                <a:cubicBezTo>
                  <a:pt x="121426" y="1936541"/>
                  <a:pt x="114111" y="1935199"/>
                  <a:pt x="108259" y="1937884"/>
                </a:cubicBezTo>
                <a:cubicBezTo>
                  <a:pt x="109722" y="1933856"/>
                  <a:pt x="102407" y="1932514"/>
                  <a:pt x="106796" y="1928486"/>
                </a:cubicBezTo>
                <a:cubicBezTo>
                  <a:pt x="99481" y="1925801"/>
                  <a:pt x="79000" y="1927144"/>
                  <a:pt x="86315" y="1921774"/>
                </a:cubicBezTo>
                <a:cubicBezTo>
                  <a:pt x="93630" y="1916404"/>
                  <a:pt x="102407" y="1923116"/>
                  <a:pt x="109722" y="1916404"/>
                </a:cubicBezTo>
                <a:cubicBezTo>
                  <a:pt x="100944" y="1912376"/>
                  <a:pt x="93630" y="1921774"/>
                  <a:pt x="86315" y="1917746"/>
                </a:cubicBezTo>
                <a:cubicBezTo>
                  <a:pt x="86315" y="1917746"/>
                  <a:pt x="86315" y="1916404"/>
                  <a:pt x="84852" y="1916404"/>
                </a:cubicBezTo>
                <a:cubicBezTo>
                  <a:pt x="86315" y="1915061"/>
                  <a:pt x="86315" y="1915061"/>
                  <a:pt x="86315" y="1913718"/>
                </a:cubicBezTo>
                <a:cubicBezTo>
                  <a:pt x="86315" y="1913718"/>
                  <a:pt x="84852" y="1913718"/>
                  <a:pt x="84852" y="1913718"/>
                </a:cubicBezTo>
                <a:cubicBezTo>
                  <a:pt x="81926" y="1907006"/>
                  <a:pt x="81926" y="1900293"/>
                  <a:pt x="92167" y="1892238"/>
                </a:cubicBezTo>
                <a:cubicBezTo>
                  <a:pt x="76074" y="1894923"/>
                  <a:pt x="92167" y="1885525"/>
                  <a:pt x="89241" y="1884183"/>
                </a:cubicBezTo>
                <a:cubicBezTo>
                  <a:pt x="86315" y="1881498"/>
                  <a:pt x="80463" y="1881498"/>
                  <a:pt x="74611" y="1881498"/>
                </a:cubicBezTo>
                <a:cubicBezTo>
                  <a:pt x="76074" y="1880155"/>
                  <a:pt x="79000" y="1880155"/>
                  <a:pt x="80463" y="1880155"/>
                </a:cubicBezTo>
                <a:cubicBezTo>
                  <a:pt x="80463" y="1877470"/>
                  <a:pt x="80463" y="1876128"/>
                  <a:pt x="80463" y="1873443"/>
                </a:cubicBezTo>
                <a:cubicBezTo>
                  <a:pt x="87778" y="1870758"/>
                  <a:pt x="98019" y="1866730"/>
                  <a:pt x="100944" y="1864045"/>
                </a:cubicBezTo>
                <a:cubicBezTo>
                  <a:pt x="95093" y="1864045"/>
                  <a:pt x="92167" y="1862702"/>
                  <a:pt x="86315" y="1860017"/>
                </a:cubicBezTo>
                <a:cubicBezTo>
                  <a:pt x="83389" y="1860017"/>
                  <a:pt x="81926" y="1860017"/>
                  <a:pt x="80463" y="1860017"/>
                </a:cubicBezTo>
                <a:cubicBezTo>
                  <a:pt x="81926" y="1855990"/>
                  <a:pt x="81926" y="1851962"/>
                  <a:pt x="81926" y="1847934"/>
                </a:cubicBezTo>
                <a:cubicBezTo>
                  <a:pt x="87778" y="1850620"/>
                  <a:pt x="79000" y="1855990"/>
                  <a:pt x="90704" y="1854647"/>
                </a:cubicBezTo>
                <a:cubicBezTo>
                  <a:pt x="100944" y="1843907"/>
                  <a:pt x="80463" y="1831824"/>
                  <a:pt x="93630" y="1825111"/>
                </a:cubicBezTo>
                <a:cubicBezTo>
                  <a:pt x="90704" y="1821084"/>
                  <a:pt x="86315" y="1817056"/>
                  <a:pt x="81926" y="1814371"/>
                </a:cubicBezTo>
                <a:cubicBezTo>
                  <a:pt x="83389" y="1813029"/>
                  <a:pt x="84852" y="1811686"/>
                  <a:pt x="89241" y="1810344"/>
                </a:cubicBezTo>
                <a:cubicBezTo>
                  <a:pt x="81926" y="1807659"/>
                  <a:pt x="81926" y="1804974"/>
                  <a:pt x="80463" y="1802288"/>
                </a:cubicBezTo>
                <a:cubicBezTo>
                  <a:pt x="81926" y="1802288"/>
                  <a:pt x="83389" y="1800946"/>
                  <a:pt x="84852" y="1800946"/>
                </a:cubicBezTo>
                <a:cubicBezTo>
                  <a:pt x="83389" y="1800946"/>
                  <a:pt x="81926" y="1800946"/>
                  <a:pt x="80463" y="1799603"/>
                </a:cubicBezTo>
                <a:cubicBezTo>
                  <a:pt x="79000" y="1798261"/>
                  <a:pt x="77537" y="1796918"/>
                  <a:pt x="73148" y="1795576"/>
                </a:cubicBezTo>
                <a:cubicBezTo>
                  <a:pt x="73148" y="1795576"/>
                  <a:pt x="74611" y="1795576"/>
                  <a:pt x="74611" y="1795576"/>
                </a:cubicBezTo>
                <a:cubicBezTo>
                  <a:pt x="79000" y="1796918"/>
                  <a:pt x="81926" y="1795576"/>
                  <a:pt x="86315" y="1796918"/>
                </a:cubicBezTo>
                <a:cubicBezTo>
                  <a:pt x="92167" y="1794233"/>
                  <a:pt x="96556" y="1792891"/>
                  <a:pt x="102407" y="1790206"/>
                </a:cubicBezTo>
                <a:cubicBezTo>
                  <a:pt x="77537" y="1791548"/>
                  <a:pt x="108259" y="1775438"/>
                  <a:pt x="90704" y="1775438"/>
                </a:cubicBezTo>
                <a:cubicBezTo>
                  <a:pt x="96556" y="1778123"/>
                  <a:pt x="90704" y="1780808"/>
                  <a:pt x="84852" y="1780808"/>
                </a:cubicBezTo>
                <a:cubicBezTo>
                  <a:pt x="83389" y="1778123"/>
                  <a:pt x="83389" y="1774095"/>
                  <a:pt x="83389" y="1770068"/>
                </a:cubicBezTo>
                <a:cubicBezTo>
                  <a:pt x="92167" y="1770068"/>
                  <a:pt x="84852" y="1766040"/>
                  <a:pt x="92167" y="1762013"/>
                </a:cubicBezTo>
                <a:cubicBezTo>
                  <a:pt x="89241" y="1759327"/>
                  <a:pt x="84852" y="1762013"/>
                  <a:pt x="81926" y="1762013"/>
                </a:cubicBezTo>
                <a:cubicBezTo>
                  <a:pt x="80463" y="1749930"/>
                  <a:pt x="80463" y="1739190"/>
                  <a:pt x="81926" y="1727107"/>
                </a:cubicBezTo>
                <a:cubicBezTo>
                  <a:pt x="83389" y="1725764"/>
                  <a:pt x="86315" y="1724422"/>
                  <a:pt x="89241" y="1724422"/>
                </a:cubicBezTo>
                <a:cubicBezTo>
                  <a:pt x="86315" y="1723079"/>
                  <a:pt x="84852" y="1723079"/>
                  <a:pt x="81926" y="1723079"/>
                </a:cubicBezTo>
                <a:cubicBezTo>
                  <a:pt x="83389" y="1719052"/>
                  <a:pt x="84852" y="1715024"/>
                  <a:pt x="86315" y="1709654"/>
                </a:cubicBezTo>
                <a:cubicBezTo>
                  <a:pt x="86315" y="1709654"/>
                  <a:pt x="87778" y="1709654"/>
                  <a:pt x="87778" y="1709654"/>
                </a:cubicBezTo>
                <a:cubicBezTo>
                  <a:pt x="87778" y="1709654"/>
                  <a:pt x="87778" y="1708311"/>
                  <a:pt x="87778" y="1708311"/>
                </a:cubicBezTo>
                <a:cubicBezTo>
                  <a:pt x="87778" y="1708311"/>
                  <a:pt x="87778" y="1706969"/>
                  <a:pt x="89241" y="1705626"/>
                </a:cubicBezTo>
                <a:cubicBezTo>
                  <a:pt x="83389" y="1704284"/>
                  <a:pt x="79000" y="1702941"/>
                  <a:pt x="77537" y="1704284"/>
                </a:cubicBezTo>
                <a:cubicBezTo>
                  <a:pt x="80463" y="1696229"/>
                  <a:pt x="81926" y="1686831"/>
                  <a:pt x="83389" y="1678776"/>
                </a:cubicBezTo>
                <a:cubicBezTo>
                  <a:pt x="84852" y="1677433"/>
                  <a:pt x="84852" y="1677433"/>
                  <a:pt x="86315" y="1676091"/>
                </a:cubicBezTo>
                <a:cubicBezTo>
                  <a:pt x="86315" y="1676091"/>
                  <a:pt x="84852" y="1676091"/>
                  <a:pt x="83389" y="1676091"/>
                </a:cubicBezTo>
                <a:cubicBezTo>
                  <a:pt x="83389" y="1674748"/>
                  <a:pt x="83389" y="1673406"/>
                  <a:pt x="83389" y="1672063"/>
                </a:cubicBezTo>
                <a:cubicBezTo>
                  <a:pt x="87778" y="1670720"/>
                  <a:pt x="92167" y="1670720"/>
                  <a:pt x="96556" y="1673406"/>
                </a:cubicBezTo>
                <a:cubicBezTo>
                  <a:pt x="100944" y="1665350"/>
                  <a:pt x="95093" y="1658638"/>
                  <a:pt x="95093" y="1651925"/>
                </a:cubicBezTo>
                <a:cubicBezTo>
                  <a:pt x="102407" y="1645212"/>
                  <a:pt x="111185" y="1647897"/>
                  <a:pt x="119963" y="1646555"/>
                </a:cubicBezTo>
                <a:cubicBezTo>
                  <a:pt x="111185" y="1641185"/>
                  <a:pt x="111185" y="1646555"/>
                  <a:pt x="99481" y="1642527"/>
                </a:cubicBezTo>
                <a:cubicBezTo>
                  <a:pt x="80463" y="1654610"/>
                  <a:pt x="90704" y="1657295"/>
                  <a:pt x="86315" y="1665350"/>
                </a:cubicBezTo>
                <a:cubicBezTo>
                  <a:pt x="84852" y="1665350"/>
                  <a:pt x="84852" y="1665350"/>
                  <a:pt x="83389" y="1664008"/>
                </a:cubicBezTo>
                <a:cubicBezTo>
                  <a:pt x="83389" y="1655953"/>
                  <a:pt x="81926" y="1646555"/>
                  <a:pt x="77537" y="1637157"/>
                </a:cubicBezTo>
                <a:cubicBezTo>
                  <a:pt x="73148" y="1633130"/>
                  <a:pt x="79000" y="1629102"/>
                  <a:pt x="83389" y="1625074"/>
                </a:cubicBezTo>
                <a:cubicBezTo>
                  <a:pt x="95093" y="1629102"/>
                  <a:pt x="79000" y="1634472"/>
                  <a:pt x="87778" y="1637157"/>
                </a:cubicBezTo>
                <a:cubicBezTo>
                  <a:pt x="98019" y="1634472"/>
                  <a:pt x="86315" y="1633130"/>
                  <a:pt x="89241" y="1630445"/>
                </a:cubicBezTo>
                <a:cubicBezTo>
                  <a:pt x="96556" y="1629102"/>
                  <a:pt x="102407" y="1627759"/>
                  <a:pt x="108259" y="1629102"/>
                </a:cubicBezTo>
                <a:cubicBezTo>
                  <a:pt x="114111" y="1622389"/>
                  <a:pt x="124352" y="1622389"/>
                  <a:pt x="114111" y="1618362"/>
                </a:cubicBezTo>
                <a:cubicBezTo>
                  <a:pt x="103870" y="1619704"/>
                  <a:pt x="103870" y="1629102"/>
                  <a:pt x="89241" y="1626417"/>
                </a:cubicBezTo>
                <a:cubicBezTo>
                  <a:pt x="103870" y="1618362"/>
                  <a:pt x="111185" y="1611649"/>
                  <a:pt x="121426" y="1612992"/>
                </a:cubicBezTo>
                <a:cubicBezTo>
                  <a:pt x="130204" y="1612992"/>
                  <a:pt x="118500" y="1621047"/>
                  <a:pt x="133130" y="1618362"/>
                </a:cubicBezTo>
                <a:cubicBezTo>
                  <a:pt x="130204" y="1615677"/>
                  <a:pt x="130204" y="1614334"/>
                  <a:pt x="134593" y="1611649"/>
                </a:cubicBezTo>
                <a:cubicBezTo>
                  <a:pt x="115574" y="1611649"/>
                  <a:pt x="128741" y="1599566"/>
                  <a:pt x="102407" y="1604936"/>
                </a:cubicBezTo>
                <a:cubicBezTo>
                  <a:pt x="117037" y="1599566"/>
                  <a:pt x="131667" y="1582113"/>
                  <a:pt x="115574" y="1578086"/>
                </a:cubicBezTo>
                <a:cubicBezTo>
                  <a:pt x="118500" y="1578086"/>
                  <a:pt x="121426" y="1578086"/>
                  <a:pt x="125815" y="1576743"/>
                </a:cubicBezTo>
                <a:cubicBezTo>
                  <a:pt x="122889" y="1575401"/>
                  <a:pt x="119963" y="1574058"/>
                  <a:pt x="124352" y="1572716"/>
                </a:cubicBezTo>
                <a:cubicBezTo>
                  <a:pt x="117037" y="1571373"/>
                  <a:pt x="111185" y="1572716"/>
                  <a:pt x="103870" y="1575401"/>
                </a:cubicBezTo>
                <a:cubicBezTo>
                  <a:pt x="109722" y="1580771"/>
                  <a:pt x="106796" y="1586141"/>
                  <a:pt x="106796" y="1591511"/>
                </a:cubicBezTo>
                <a:cubicBezTo>
                  <a:pt x="99481" y="1591511"/>
                  <a:pt x="95093" y="1596881"/>
                  <a:pt x="87778" y="1592854"/>
                </a:cubicBezTo>
                <a:cubicBezTo>
                  <a:pt x="103870" y="1587484"/>
                  <a:pt x="87778" y="1578086"/>
                  <a:pt x="103870" y="1568688"/>
                </a:cubicBezTo>
                <a:cubicBezTo>
                  <a:pt x="109722" y="1571373"/>
                  <a:pt x="106796" y="1574058"/>
                  <a:pt x="117037" y="1570031"/>
                </a:cubicBezTo>
                <a:cubicBezTo>
                  <a:pt x="121426" y="1563318"/>
                  <a:pt x="105333" y="1551235"/>
                  <a:pt x="127278" y="1548550"/>
                </a:cubicBezTo>
                <a:cubicBezTo>
                  <a:pt x="115574" y="1548550"/>
                  <a:pt x="102407" y="1548550"/>
                  <a:pt x="118500" y="1540495"/>
                </a:cubicBezTo>
                <a:cubicBezTo>
                  <a:pt x="114111" y="1539152"/>
                  <a:pt x="109722" y="1540495"/>
                  <a:pt x="105333" y="1539152"/>
                </a:cubicBezTo>
                <a:cubicBezTo>
                  <a:pt x="93630" y="1541838"/>
                  <a:pt x="111185" y="1541838"/>
                  <a:pt x="100944" y="1545865"/>
                </a:cubicBezTo>
                <a:cubicBezTo>
                  <a:pt x="86315" y="1539152"/>
                  <a:pt x="96556" y="1549893"/>
                  <a:pt x="87778" y="1548550"/>
                </a:cubicBezTo>
                <a:cubicBezTo>
                  <a:pt x="80463" y="1545865"/>
                  <a:pt x="87778" y="1541838"/>
                  <a:pt x="87778" y="1539152"/>
                </a:cubicBezTo>
                <a:cubicBezTo>
                  <a:pt x="102407" y="1541838"/>
                  <a:pt x="99481" y="1533782"/>
                  <a:pt x="115574" y="1535125"/>
                </a:cubicBezTo>
                <a:cubicBezTo>
                  <a:pt x="105333" y="1535125"/>
                  <a:pt x="92167" y="1527070"/>
                  <a:pt x="108259" y="1523042"/>
                </a:cubicBezTo>
                <a:cubicBezTo>
                  <a:pt x="102407" y="1521700"/>
                  <a:pt x="105333" y="1520357"/>
                  <a:pt x="99481" y="1519015"/>
                </a:cubicBezTo>
                <a:cubicBezTo>
                  <a:pt x="89241" y="1519015"/>
                  <a:pt x="87778" y="1523042"/>
                  <a:pt x="84852" y="1525727"/>
                </a:cubicBezTo>
                <a:cubicBezTo>
                  <a:pt x="86315" y="1521700"/>
                  <a:pt x="87778" y="1517672"/>
                  <a:pt x="87778" y="1513644"/>
                </a:cubicBezTo>
                <a:cubicBezTo>
                  <a:pt x="86315" y="1513644"/>
                  <a:pt x="83389" y="1513644"/>
                  <a:pt x="80463" y="1512302"/>
                </a:cubicBezTo>
                <a:cubicBezTo>
                  <a:pt x="81926" y="1508274"/>
                  <a:pt x="81926" y="1502904"/>
                  <a:pt x="83389" y="1497534"/>
                </a:cubicBezTo>
                <a:cubicBezTo>
                  <a:pt x="84852" y="1497534"/>
                  <a:pt x="84852" y="1497534"/>
                  <a:pt x="86315" y="1497534"/>
                </a:cubicBezTo>
                <a:cubicBezTo>
                  <a:pt x="84852" y="1496191"/>
                  <a:pt x="84852" y="1496191"/>
                  <a:pt x="83389" y="1496191"/>
                </a:cubicBezTo>
                <a:cubicBezTo>
                  <a:pt x="83389" y="1493506"/>
                  <a:pt x="83389" y="1490821"/>
                  <a:pt x="83389" y="1489479"/>
                </a:cubicBezTo>
                <a:cubicBezTo>
                  <a:pt x="84852" y="1489479"/>
                  <a:pt x="84852" y="1489479"/>
                  <a:pt x="84852" y="1488136"/>
                </a:cubicBezTo>
                <a:cubicBezTo>
                  <a:pt x="84852" y="1488136"/>
                  <a:pt x="84852" y="1488136"/>
                  <a:pt x="83389" y="1488136"/>
                </a:cubicBezTo>
                <a:cubicBezTo>
                  <a:pt x="83389" y="1486794"/>
                  <a:pt x="83389" y="1486794"/>
                  <a:pt x="83389" y="1485451"/>
                </a:cubicBezTo>
                <a:cubicBezTo>
                  <a:pt x="86315" y="1484109"/>
                  <a:pt x="89241" y="1484109"/>
                  <a:pt x="92167" y="1482766"/>
                </a:cubicBezTo>
                <a:cubicBezTo>
                  <a:pt x="90704" y="1480081"/>
                  <a:pt x="86315" y="1478739"/>
                  <a:pt x="83389" y="1476054"/>
                </a:cubicBezTo>
                <a:cubicBezTo>
                  <a:pt x="83389" y="1476054"/>
                  <a:pt x="83389" y="1474711"/>
                  <a:pt x="83389" y="1473368"/>
                </a:cubicBezTo>
                <a:cubicBezTo>
                  <a:pt x="87778" y="1467998"/>
                  <a:pt x="87778" y="1461286"/>
                  <a:pt x="84852" y="1454573"/>
                </a:cubicBezTo>
                <a:cubicBezTo>
                  <a:pt x="84852" y="1454573"/>
                  <a:pt x="83389" y="1454573"/>
                  <a:pt x="83389" y="1455916"/>
                </a:cubicBezTo>
                <a:cubicBezTo>
                  <a:pt x="81926" y="1431750"/>
                  <a:pt x="79000" y="1408927"/>
                  <a:pt x="81926" y="1386104"/>
                </a:cubicBezTo>
                <a:cubicBezTo>
                  <a:pt x="79000" y="1384761"/>
                  <a:pt x="76074" y="1382076"/>
                  <a:pt x="76074" y="1378049"/>
                </a:cubicBezTo>
                <a:cubicBezTo>
                  <a:pt x="76074" y="1371336"/>
                  <a:pt x="76074" y="1363281"/>
                  <a:pt x="76074" y="1356568"/>
                </a:cubicBezTo>
                <a:cubicBezTo>
                  <a:pt x="77537" y="1348513"/>
                  <a:pt x="79000" y="1339115"/>
                  <a:pt x="79000" y="1332403"/>
                </a:cubicBezTo>
                <a:cubicBezTo>
                  <a:pt x="79000" y="1329718"/>
                  <a:pt x="77537" y="1327033"/>
                  <a:pt x="77537" y="1324348"/>
                </a:cubicBezTo>
                <a:cubicBezTo>
                  <a:pt x="77537" y="1320320"/>
                  <a:pt x="77537" y="1314950"/>
                  <a:pt x="77537" y="1310922"/>
                </a:cubicBezTo>
                <a:cubicBezTo>
                  <a:pt x="77537" y="1309580"/>
                  <a:pt x="79000" y="1308237"/>
                  <a:pt x="81926" y="1308237"/>
                </a:cubicBezTo>
                <a:cubicBezTo>
                  <a:pt x="80463" y="1306895"/>
                  <a:pt x="79000" y="1306895"/>
                  <a:pt x="77537" y="1305552"/>
                </a:cubicBezTo>
                <a:lnTo>
                  <a:pt x="77537" y="1300182"/>
                </a:lnTo>
                <a:cubicBezTo>
                  <a:pt x="79000" y="1297497"/>
                  <a:pt x="77537" y="1294812"/>
                  <a:pt x="77537" y="1292127"/>
                </a:cubicBezTo>
                <a:cubicBezTo>
                  <a:pt x="77537" y="1289442"/>
                  <a:pt x="77537" y="1285414"/>
                  <a:pt x="77537" y="1282729"/>
                </a:cubicBezTo>
                <a:cubicBezTo>
                  <a:pt x="77537" y="1281387"/>
                  <a:pt x="79000" y="1280044"/>
                  <a:pt x="81926" y="1278702"/>
                </a:cubicBezTo>
                <a:cubicBezTo>
                  <a:pt x="79000" y="1276016"/>
                  <a:pt x="77537" y="1274674"/>
                  <a:pt x="76074" y="1271989"/>
                </a:cubicBezTo>
                <a:cubicBezTo>
                  <a:pt x="76074" y="1259906"/>
                  <a:pt x="76074" y="1247823"/>
                  <a:pt x="74611" y="1234398"/>
                </a:cubicBezTo>
                <a:cubicBezTo>
                  <a:pt x="74611" y="1233056"/>
                  <a:pt x="74611" y="1231713"/>
                  <a:pt x="74611" y="1230370"/>
                </a:cubicBezTo>
                <a:cubicBezTo>
                  <a:pt x="81926" y="1229028"/>
                  <a:pt x="84852" y="1225000"/>
                  <a:pt x="80463" y="1222315"/>
                </a:cubicBezTo>
                <a:cubicBezTo>
                  <a:pt x="76074" y="1223658"/>
                  <a:pt x="79000" y="1226343"/>
                  <a:pt x="74611" y="1226343"/>
                </a:cubicBezTo>
                <a:cubicBezTo>
                  <a:pt x="76074" y="1225000"/>
                  <a:pt x="76074" y="1223658"/>
                  <a:pt x="74611" y="1222315"/>
                </a:cubicBezTo>
                <a:cubicBezTo>
                  <a:pt x="74611" y="1222315"/>
                  <a:pt x="74611" y="1222315"/>
                  <a:pt x="74611" y="1220973"/>
                </a:cubicBezTo>
                <a:cubicBezTo>
                  <a:pt x="77537" y="1219630"/>
                  <a:pt x="81926" y="1219630"/>
                  <a:pt x="83389" y="1216945"/>
                </a:cubicBezTo>
                <a:cubicBezTo>
                  <a:pt x="79000" y="1215603"/>
                  <a:pt x="76074" y="1215603"/>
                  <a:pt x="73148" y="1214260"/>
                </a:cubicBezTo>
                <a:cubicBezTo>
                  <a:pt x="73148" y="1214260"/>
                  <a:pt x="73148" y="1212918"/>
                  <a:pt x="71685" y="1212918"/>
                </a:cubicBezTo>
                <a:cubicBezTo>
                  <a:pt x="73148" y="1210232"/>
                  <a:pt x="74611" y="1206205"/>
                  <a:pt x="74611" y="1203520"/>
                </a:cubicBezTo>
                <a:cubicBezTo>
                  <a:pt x="76074" y="1203520"/>
                  <a:pt x="77537" y="1202177"/>
                  <a:pt x="79000" y="1202177"/>
                </a:cubicBezTo>
                <a:cubicBezTo>
                  <a:pt x="77537" y="1199492"/>
                  <a:pt x="77537" y="1198150"/>
                  <a:pt x="76074" y="1195465"/>
                </a:cubicBezTo>
                <a:cubicBezTo>
                  <a:pt x="76074" y="1194122"/>
                  <a:pt x="76074" y="1192780"/>
                  <a:pt x="77537" y="1191437"/>
                </a:cubicBezTo>
                <a:cubicBezTo>
                  <a:pt x="77537" y="1191437"/>
                  <a:pt x="79000" y="1191437"/>
                  <a:pt x="79000" y="1191437"/>
                </a:cubicBezTo>
                <a:cubicBezTo>
                  <a:pt x="77537" y="1187409"/>
                  <a:pt x="80463" y="1184724"/>
                  <a:pt x="77537" y="1183382"/>
                </a:cubicBezTo>
                <a:cubicBezTo>
                  <a:pt x="77537" y="1180697"/>
                  <a:pt x="79000" y="1179354"/>
                  <a:pt x="79000" y="1176669"/>
                </a:cubicBezTo>
                <a:cubicBezTo>
                  <a:pt x="80463" y="1176669"/>
                  <a:pt x="80463" y="1176669"/>
                  <a:pt x="81926" y="1175327"/>
                </a:cubicBezTo>
                <a:cubicBezTo>
                  <a:pt x="80463" y="1175327"/>
                  <a:pt x="80463" y="1175327"/>
                  <a:pt x="79000" y="1175327"/>
                </a:cubicBezTo>
                <a:cubicBezTo>
                  <a:pt x="79000" y="1171299"/>
                  <a:pt x="80463" y="1165929"/>
                  <a:pt x="81926" y="1159216"/>
                </a:cubicBezTo>
                <a:cubicBezTo>
                  <a:pt x="81926" y="1156531"/>
                  <a:pt x="83389" y="1155189"/>
                  <a:pt x="83389" y="1152504"/>
                </a:cubicBezTo>
                <a:cubicBezTo>
                  <a:pt x="80463" y="1153846"/>
                  <a:pt x="73148" y="1153846"/>
                  <a:pt x="76074" y="1152504"/>
                </a:cubicBezTo>
                <a:cubicBezTo>
                  <a:pt x="79000" y="1151161"/>
                  <a:pt x="81926" y="1148476"/>
                  <a:pt x="84852" y="1147134"/>
                </a:cubicBezTo>
                <a:cubicBezTo>
                  <a:pt x="84852" y="1144448"/>
                  <a:pt x="84852" y="1141763"/>
                  <a:pt x="83389" y="1139078"/>
                </a:cubicBezTo>
                <a:cubicBezTo>
                  <a:pt x="84852" y="1139078"/>
                  <a:pt x="84852" y="1139078"/>
                  <a:pt x="86315" y="1139078"/>
                </a:cubicBezTo>
                <a:cubicBezTo>
                  <a:pt x="86315" y="1133708"/>
                  <a:pt x="90704" y="1128338"/>
                  <a:pt x="105333" y="1124311"/>
                </a:cubicBezTo>
                <a:cubicBezTo>
                  <a:pt x="109722" y="1125653"/>
                  <a:pt x="109722" y="1126996"/>
                  <a:pt x="108259" y="1128338"/>
                </a:cubicBezTo>
                <a:cubicBezTo>
                  <a:pt x="117037" y="1126996"/>
                  <a:pt x="114111" y="1116255"/>
                  <a:pt x="115574" y="1110885"/>
                </a:cubicBezTo>
                <a:cubicBezTo>
                  <a:pt x="106796" y="1122968"/>
                  <a:pt x="90704" y="1120283"/>
                  <a:pt x="84852" y="1133708"/>
                </a:cubicBezTo>
                <a:cubicBezTo>
                  <a:pt x="84852" y="1132366"/>
                  <a:pt x="83389" y="1132366"/>
                  <a:pt x="83389" y="1132366"/>
                </a:cubicBezTo>
                <a:cubicBezTo>
                  <a:pt x="83389" y="1129681"/>
                  <a:pt x="83389" y="1126996"/>
                  <a:pt x="83389" y="1122968"/>
                </a:cubicBezTo>
                <a:cubicBezTo>
                  <a:pt x="83389" y="1122968"/>
                  <a:pt x="84852" y="1121625"/>
                  <a:pt x="86315" y="1121625"/>
                </a:cubicBezTo>
                <a:cubicBezTo>
                  <a:pt x="86315" y="1121625"/>
                  <a:pt x="84852" y="1121625"/>
                  <a:pt x="84852" y="1121625"/>
                </a:cubicBezTo>
                <a:cubicBezTo>
                  <a:pt x="90704" y="1117598"/>
                  <a:pt x="99481" y="1116255"/>
                  <a:pt x="98019" y="1110885"/>
                </a:cubicBezTo>
                <a:cubicBezTo>
                  <a:pt x="93630" y="1110885"/>
                  <a:pt x="87778" y="1112228"/>
                  <a:pt x="83389" y="1114913"/>
                </a:cubicBezTo>
                <a:cubicBezTo>
                  <a:pt x="83389" y="1113570"/>
                  <a:pt x="83389" y="1113570"/>
                  <a:pt x="83389" y="1112228"/>
                </a:cubicBezTo>
                <a:cubicBezTo>
                  <a:pt x="84852" y="1110885"/>
                  <a:pt x="89241" y="1108200"/>
                  <a:pt x="92167" y="1108200"/>
                </a:cubicBezTo>
                <a:cubicBezTo>
                  <a:pt x="87778" y="1109543"/>
                  <a:pt x="84852" y="1109543"/>
                  <a:pt x="83389" y="1109543"/>
                </a:cubicBezTo>
                <a:cubicBezTo>
                  <a:pt x="83389" y="1108200"/>
                  <a:pt x="83389" y="1106858"/>
                  <a:pt x="83389" y="1105515"/>
                </a:cubicBezTo>
                <a:cubicBezTo>
                  <a:pt x="86315" y="1104173"/>
                  <a:pt x="90704" y="1104173"/>
                  <a:pt x="95093" y="1102830"/>
                </a:cubicBezTo>
                <a:cubicBezTo>
                  <a:pt x="77537" y="1097460"/>
                  <a:pt x="90704" y="1094775"/>
                  <a:pt x="102407" y="1092090"/>
                </a:cubicBezTo>
                <a:lnTo>
                  <a:pt x="96294" y="1089986"/>
                </a:lnTo>
                <a:lnTo>
                  <a:pt x="102407" y="1088062"/>
                </a:lnTo>
                <a:cubicBezTo>
                  <a:pt x="96556" y="1086720"/>
                  <a:pt x="95093" y="1085377"/>
                  <a:pt x="89241" y="1085377"/>
                </a:cubicBezTo>
                <a:cubicBezTo>
                  <a:pt x="90704" y="1081350"/>
                  <a:pt x="92167" y="1075979"/>
                  <a:pt x="89241" y="1073294"/>
                </a:cubicBezTo>
                <a:cubicBezTo>
                  <a:pt x="87778" y="1073294"/>
                  <a:pt x="87778" y="1073294"/>
                  <a:pt x="86315" y="1071952"/>
                </a:cubicBezTo>
                <a:cubicBezTo>
                  <a:pt x="87778" y="1071952"/>
                  <a:pt x="89241" y="1071952"/>
                  <a:pt x="90704" y="1070609"/>
                </a:cubicBezTo>
                <a:cubicBezTo>
                  <a:pt x="92167" y="1070609"/>
                  <a:pt x="93630" y="1070609"/>
                  <a:pt x="95093" y="1069267"/>
                </a:cubicBezTo>
                <a:cubicBezTo>
                  <a:pt x="99481" y="1071952"/>
                  <a:pt x="93630" y="1080007"/>
                  <a:pt x="108259" y="1078664"/>
                </a:cubicBezTo>
                <a:cubicBezTo>
                  <a:pt x="100944" y="1071952"/>
                  <a:pt x="83389" y="1041074"/>
                  <a:pt x="111185" y="1047786"/>
                </a:cubicBezTo>
                <a:cubicBezTo>
                  <a:pt x="112648" y="1043759"/>
                  <a:pt x="102407" y="1039731"/>
                  <a:pt x="111185" y="1035704"/>
                </a:cubicBezTo>
                <a:cubicBezTo>
                  <a:pt x="103870" y="1034361"/>
                  <a:pt x="100944" y="1031676"/>
                  <a:pt x="99481" y="1028991"/>
                </a:cubicBezTo>
                <a:cubicBezTo>
                  <a:pt x="100944" y="1028991"/>
                  <a:pt x="100944" y="1027648"/>
                  <a:pt x="102407" y="1027648"/>
                </a:cubicBezTo>
                <a:cubicBezTo>
                  <a:pt x="98019" y="1026306"/>
                  <a:pt x="98019" y="1024963"/>
                  <a:pt x="100944" y="1022278"/>
                </a:cubicBezTo>
                <a:cubicBezTo>
                  <a:pt x="99481" y="1022278"/>
                  <a:pt x="99481" y="1022278"/>
                  <a:pt x="98019" y="1022278"/>
                </a:cubicBezTo>
                <a:cubicBezTo>
                  <a:pt x="98019" y="1018251"/>
                  <a:pt x="96556" y="1012881"/>
                  <a:pt x="89241" y="1008853"/>
                </a:cubicBezTo>
                <a:cubicBezTo>
                  <a:pt x="89241" y="1007510"/>
                  <a:pt x="89241" y="1007510"/>
                  <a:pt x="89241" y="1006168"/>
                </a:cubicBezTo>
                <a:cubicBezTo>
                  <a:pt x="100944" y="1003483"/>
                  <a:pt x="93630" y="996770"/>
                  <a:pt x="106796" y="1000798"/>
                </a:cubicBezTo>
                <a:cubicBezTo>
                  <a:pt x="111185" y="996770"/>
                  <a:pt x="95093" y="996770"/>
                  <a:pt x="90704" y="991400"/>
                </a:cubicBezTo>
                <a:cubicBezTo>
                  <a:pt x="90704" y="990057"/>
                  <a:pt x="90704" y="990057"/>
                  <a:pt x="90704" y="990057"/>
                </a:cubicBezTo>
                <a:cubicBezTo>
                  <a:pt x="93630" y="982002"/>
                  <a:pt x="99481" y="973947"/>
                  <a:pt x="92167" y="964549"/>
                </a:cubicBezTo>
                <a:cubicBezTo>
                  <a:pt x="92167" y="964549"/>
                  <a:pt x="92167" y="964549"/>
                  <a:pt x="90704" y="964549"/>
                </a:cubicBezTo>
                <a:cubicBezTo>
                  <a:pt x="90704" y="963207"/>
                  <a:pt x="89241" y="963207"/>
                  <a:pt x="87778" y="961864"/>
                </a:cubicBezTo>
                <a:cubicBezTo>
                  <a:pt x="90704" y="961864"/>
                  <a:pt x="93630" y="960522"/>
                  <a:pt x="95093" y="960522"/>
                </a:cubicBezTo>
                <a:cubicBezTo>
                  <a:pt x="100944" y="959179"/>
                  <a:pt x="106796" y="956494"/>
                  <a:pt x="112648" y="957837"/>
                </a:cubicBezTo>
                <a:cubicBezTo>
                  <a:pt x="114111" y="956494"/>
                  <a:pt x="111185" y="953809"/>
                  <a:pt x="106796" y="952467"/>
                </a:cubicBezTo>
                <a:cubicBezTo>
                  <a:pt x="99481" y="957837"/>
                  <a:pt x="105333" y="957837"/>
                  <a:pt x="96556" y="953809"/>
                </a:cubicBezTo>
                <a:cubicBezTo>
                  <a:pt x="95093" y="952467"/>
                  <a:pt x="92167" y="952467"/>
                  <a:pt x="89241" y="951124"/>
                </a:cubicBezTo>
                <a:cubicBezTo>
                  <a:pt x="102407" y="948439"/>
                  <a:pt x="95093" y="944411"/>
                  <a:pt x="103870" y="940384"/>
                </a:cubicBezTo>
                <a:cubicBezTo>
                  <a:pt x="98019" y="941726"/>
                  <a:pt x="95093" y="943069"/>
                  <a:pt x="90704" y="944411"/>
                </a:cubicBezTo>
                <a:cubicBezTo>
                  <a:pt x="90704" y="943069"/>
                  <a:pt x="89241" y="943069"/>
                  <a:pt x="89241" y="943069"/>
                </a:cubicBezTo>
                <a:cubicBezTo>
                  <a:pt x="90704" y="940384"/>
                  <a:pt x="92167" y="937699"/>
                  <a:pt x="90704" y="936356"/>
                </a:cubicBezTo>
                <a:cubicBezTo>
                  <a:pt x="93630" y="935014"/>
                  <a:pt x="96556" y="933671"/>
                  <a:pt x="99481" y="933671"/>
                </a:cubicBezTo>
                <a:cubicBezTo>
                  <a:pt x="102407" y="926959"/>
                  <a:pt x="84852" y="929644"/>
                  <a:pt x="100944" y="920246"/>
                </a:cubicBezTo>
                <a:cubicBezTo>
                  <a:pt x="98019" y="920246"/>
                  <a:pt x="93630" y="921588"/>
                  <a:pt x="90704" y="918903"/>
                </a:cubicBezTo>
                <a:cubicBezTo>
                  <a:pt x="89241" y="916218"/>
                  <a:pt x="87778" y="913533"/>
                  <a:pt x="84852" y="912191"/>
                </a:cubicBezTo>
                <a:cubicBezTo>
                  <a:pt x="84852" y="910848"/>
                  <a:pt x="86315" y="908163"/>
                  <a:pt x="86315" y="906821"/>
                </a:cubicBezTo>
                <a:cubicBezTo>
                  <a:pt x="87778" y="906821"/>
                  <a:pt x="87778" y="906821"/>
                  <a:pt x="87778" y="906821"/>
                </a:cubicBezTo>
                <a:cubicBezTo>
                  <a:pt x="86315" y="908163"/>
                  <a:pt x="89241" y="909506"/>
                  <a:pt x="92167" y="910848"/>
                </a:cubicBezTo>
                <a:cubicBezTo>
                  <a:pt x="90704" y="914876"/>
                  <a:pt x="89241" y="918903"/>
                  <a:pt x="99481" y="918903"/>
                </a:cubicBezTo>
                <a:cubicBezTo>
                  <a:pt x="102407" y="916218"/>
                  <a:pt x="100944" y="913533"/>
                  <a:pt x="99481" y="910848"/>
                </a:cubicBezTo>
                <a:cubicBezTo>
                  <a:pt x="102407" y="909506"/>
                  <a:pt x="102407" y="906821"/>
                  <a:pt x="103870" y="905478"/>
                </a:cubicBezTo>
                <a:cubicBezTo>
                  <a:pt x="102407" y="904136"/>
                  <a:pt x="99481" y="905478"/>
                  <a:pt x="98019" y="905478"/>
                </a:cubicBezTo>
                <a:cubicBezTo>
                  <a:pt x="98019" y="902793"/>
                  <a:pt x="99481" y="900108"/>
                  <a:pt x="103870" y="897423"/>
                </a:cubicBezTo>
                <a:cubicBezTo>
                  <a:pt x="100944" y="896080"/>
                  <a:pt x="98019" y="894738"/>
                  <a:pt x="100944" y="893395"/>
                </a:cubicBezTo>
                <a:cubicBezTo>
                  <a:pt x="98019" y="892053"/>
                  <a:pt x="93630" y="892053"/>
                  <a:pt x="90704" y="892053"/>
                </a:cubicBezTo>
                <a:cubicBezTo>
                  <a:pt x="92167" y="886683"/>
                  <a:pt x="90704" y="879970"/>
                  <a:pt x="90704" y="874600"/>
                </a:cubicBezTo>
                <a:cubicBezTo>
                  <a:pt x="93630" y="874600"/>
                  <a:pt x="95093" y="874600"/>
                  <a:pt x="98019" y="871915"/>
                </a:cubicBezTo>
                <a:cubicBezTo>
                  <a:pt x="95093" y="870572"/>
                  <a:pt x="92167" y="870572"/>
                  <a:pt x="90704" y="870572"/>
                </a:cubicBezTo>
                <a:cubicBezTo>
                  <a:pt x="90704" y="869230"/>
                  <a:pt x="90704" y="867887"/>
                  <a:pt x="89241" y="866545"/>
                </a:cubicBezTo>
                <a:cubicBezTo>
                  <a:pt x="95093" y="866545"/>
                  <a:pt x="98019" y="870572"/>
                  <a:pt x="99481" y="865202"/>
                </a:cubicBezTo>
                <a:cubicBezTo>
                  <a:pt x="96556" y="862517"/>
                  <a:pt x="92167" y="863860"/>
                  <a:pt x="89241" y="863860"/>
                </a:cubicBezTo>
                <a:cubicBezTo>
                  <a:pt x="89241" y="862517"/>
                  <a:pt x="89241" y="862517"/>
                  <a:pt x="89241" y="861175"/>
                </a:cubicBezTo>
                <a:cubicBezTo>
                  <a:pt x="117037" y="843722"/>
                  <a:pt x="92167" y="819556"/>
                  <a:pt x="106796" y="804788"/>
                </a:cubicBezTo>
                <a:cubicBezTo>
                  <a:pt x="112648" y="803446"/>
                  <a:pt x="117037" y="808816"/>
                  <a:pt x="121426" y="807473"/>
                </a:cubicBezTo>
                <a:cubicBezTo>
                  <a:pt x="127278" y="800761"/>
                  <a:pt x="105333" y="792705"/>
                  <a:pt x="125815" y="785993"/>
                </a:cubicBezTo>
                <a:cubicBezTo>
                  <a:pt x="122889" y="785993"/>
                  <a:pt x="118500" y="785993"/>
                  <a:pt x="114111" y="787335"/>
                </a:cubicBezTo>
                <a:cubicBezTo>
                  <a:pt x="105333" y="784650"/>
                  <a:pt x="111185" y="781965"/>
                  <a:pt x="105333" y="779280"/>
                </a:cubicBezTo>
                <a:cubicBezTo>
                  <a:pt x="109722" y="776595"/>
                  <a:pt x="114111" y="779280"/>
                  <a:pt x="117037" y="780623"/>
                </a:cubicBezTo>
                <a:cubicBezTo>
                  <a:pt x="124352" y="777938"/>
                  <a:pt x="117037" y="773910"/>
                  <a:pt x="121426" y="769882"/>
                </a:cubicBezTo>
                <a:cubicBezTo>
                  <a:pt x="118500" y="768540"/>
                  <a:pt x="114111" y="771225"/>
                  <a:pt x="111185" y="772568"/>
                </a:cubicBezTo>
                <a:cubicBezTo>
                  <a:pt x="102407" y="769882"/>
                  <a:pt x="111185" y="767197"/>
                  <a:pt x="106796" y="764512"/>
                </a:cubicBezTo>
                <a:cubicBezTo>
                  <a:pt x="111185" y="764512"/>
                  <a:pt x="115574" y="765855"/>
                  <a:pt x="119963" y="763170"/>
                </a:cubicBezTo>
                <a:cubicBezTo>
                  <a:pt x="117037" y="761827"/>
                  <a:pt x="112648" y="760485"/>
                  <a:pt x="109722" y="757800"/>
                </a:cubicBezTo>
                <a:cubicBezTo>
                  <a:pt x="115574" y="755115"/>
                  <a:pt x="119963" y="757800"/>
                  <a:pt x="125815" y="753772"/>
                </a:cubicBezTo>
                <a:cubicBezTo>
                  <a:pt x="122889" y="741689"/>
                  <a:pt x="119963" y="729607"/>
                  <a:pt x="122889" y="717524"/>
                </a:cubicBezTo>
                <a:cubicBezTo>
                  <a:pt x="119963" y="718866"/>
                  <a:pt x="117037" y="718866"/>
                  <a:pt x="114111" y="720209"/>
                </a:cubicBezTo>
                <a:cubicBezTo>
                  <a:pt x="115574" y="717524"/>
                  <a:pt x="103870" y="713496"/>
                  <a:pt x="111185" y="710811"/>
                </a:cubicBezTo>
                <a:cubicBezTo>
                  <a:pt x="115574" y="706784"/>
                  <a:pt x="118500" y="709469"/>
                  <a:pt x="122889" y="712154"/>
                </a:cubicBezTo>
                <a:cubicBezTo>
                  <a:pt x="128741" y="705441"/>
                  <a:pt x="117037" y="692016"/>
                  <a:pt x="112648" y="687988"/>
                </a:cubicBezTo>
                <a:cubicBezTo>
                  <a:pt x="124352" y="686646"/>
                  <a:pt x="125815" y="682618"/>
                  <a:pt x="118500" y="678590"/>
                </a:cubicBezTo>
                <a:cubicBezTo>
                  <a:pt x="109722" y="683961"/>
                  <a:pt x="109722" y="678590"/>
                  <a:pt x="105333" y="674563"/>
                </a:cubicBezTo>
                <a:cubicBezTo>
                  <a:pt x="108259" y="686646"/>
                  <a:pt x="93630" y="690673"/>
                  <a:pt x="99481" y="704098"/>
                </a:cubicBezTo>
                <a:cubicBezTo>
                  <a:pt x="103870" y="705441"/>
                  <a:pt x="100944" y="702756"/>
                  <a:pt x="103870" y="701413"/>
                </a:cubicBezTo>
                <a:cubicBezTo>
                  <a:pt x="115574" y="704098"/>
                  <a:pt x="98019" y="706784"/>
                  <a:pt x="108259" y="709469"/>
                </a:cubicBezTo>
                <a:cubicBezTo>
                  <a:pt x="96556" y="712154"/>
                  <a:pt x="99481" y="713496"/>
                  <a:pt x="89241" y="717524"/>
                </a:cubicBezTo>
                <a:cubicBezTo>
                  <a:pt x="89241" y="717524"/>
                  <a:pt x="89241" y="717524"/>
                  <a:pt x="89241" y="716181"/>
                </a:cubicBezTo>
                <a:cubicBezTo>
                  <a:pt x="98019" y="702756"/>
                  <a:pt x="80463" y="683961"/>
                  <a:pt x="98019" y="673220"/>
                </a:cubicBezTo>
                <a:cubicBezTo>
                  <a:pt x="95093" y="673220"/>
                  <a:pt x="92167" y="673220"/>
                  <a:pt x="90704" y="671878"/>
                </a:cubicBezTo>
                <a:cubicBezTo>
                  <a:pt x="89241" y="671878"/>
                  <a:pt x="89241" y="671878"/>
                  <a:pt x="89241" y="670535"/>
                </a:cubicBezTo>
                <a:cubicBezTo>
                  <a:pt x="90704" y="669193"/>
                  <a:pt x="99481" y="671878"/>
                  <a:pt x="102407" y="669193"/>
                </a:cubicBezTo>
                <a:cubicBezTo>
                  <a:pt x="83389" y="661138"/>
                  <a:pt x="96556" y="653082"/>
                  <a:pt x="100944" y="646370"/>
                </a:cubicBezTo>
                <a:cubicBezTo>
                  <a:pt x="86315" y="643685"/>
                  <a:pt x="87778" y="638314"/>
                  <a:pt x="92167" y="632944"/>
                </a:cubicBezTo>
                <a:cubicBezTo>
                  <a:pt x="100944" y="635629"/>
                  <a:pt x="111185" y="639657"/>
                  <a:pt x="121426" y="636972"/>
                </a:cubicBezTo>
                <a:cubicBezTo>
                  <a:pt x="124352" y="639657"/>
                  <a:pt x="119963" y="646370"/>
                  <a:pt x="130204" y="646370"/>
                </a:cubicBezTo>
                <a:cubicBezTo>
                  <a:pt x="128741" y="642342"/>
                  <a:pt x="130204" y="642342"/>
                  <a:pt x="140444" y="639657"/>
                </a:cubicBezTo>
                <a:cubicBezTo>
                  <a:pt x="130204" y="636972"/>
                  <a:pt x="131667" y="634287"/>
                  <a:pt x="124352" y="632944"/>
                </a:cubicBezTo>
                <a:cubicBezTo>
                  <a:pt x="119963" y="628917"/>
                  <a:pt x="130204" y="624889"/>
                  <a:pt x="119963" y="619519"/>
                </a:cubicBezTo>
                <a:cubicBezTo>
                  <a:pt x="138982" y="615491"/>
                  <a:pt x="130204" y="603409"/>
                  <a:pt x="122889" y="595354"/>
                </a:cubicBezTo>
                <a:cubicBezTo>
                  <a:pt x="137519" y="595354"/>
                  <a:pt x="136056" y="589983"/>
                  <a:pt x="125815" y="583271"/>
                </a:cubicBezTo>
                <a:cubicBezTo>
                  <a:pt x="130204" y="583271"/>
                  <a:pt x="134593" y="583271"/>
                  <a:pt x="138982" y="584613"/>
                </a:cubicBezTo>
                <a:cubicBezTo>
                  <a:pt x="146296" y="576558"/>
                  <a:pt x="130204" y="568503"/>
                  <a:pt x="136056" y="560448"/>
                </a:cubicBezTo>
                <a:cubicBezTo>
                  <a:pt x="131667" y="557763"/>
                  <a:pt x="125815" y="563133"/>
                  <a:pt x="121426" y="559105"/>
                </a:cubicBezTo>
                <a:cubicBezTo>
                  <a:pt x="114111" y="556420"/>
                  <a:pt x="134593" y="555078"/>
                  <a:pt x="121426" y="552393"/>
                </a:cubicBezTo>
                <a:cubicBezTo>
                  <a:pt x="125815" y="549707"/>
                  <a:pt x="130204" y="549707"/>
                  <a:pt x="134593" y="551050"/>
                </a:cubicBezTo>
                <a:cubicBezTo>
                  <a:pt x="136056" y="547022"/>
                  <a:pt x="119963" y="551050"/>
                  <a:pt x="127278" y="544337"/>
                </a:cubicBezTo>
                <a:cubicBezTo>
                  <a:pt x="131667" y="541652"/>
                  <a:pt x="137519" y="540310"/>
                  <a:pt x="141907" y="542995"/>
                </a:cubicBezTo>
                <a:cubicBezTo>
                  <a:pt x="136056" y="536282"/>
                  <a:pt x="149222" y="524199"/>
                  <a:pt x="134593" y="521514"/>
                </a:cubicBezTo>
                <a:cubicBezTo>
                  <a:pt x="138982" y="518829"/>
                  <a:pt x="143370" y="521514"/>
                  <a:pt x="149222" y="517487"/>
                </a:cubicBezTo>
                <a:cubicBezTo>
                  <a:pt x="134593" y="517487"/>
                  <a:pt x="147759" y="510774"/>
                  <a:pt x="147759" y="510774"/>
                </a:cubicBezTo>
                <a:cubicBezTo>
                  <a:pt x="146296" y="502719"/>
                  <a:pt x="125815" y="498691"/>
                  <a:pt x="141907" y="489294"/>
                </a:cubicBezTo>
                <a:cubicBezTo>
                  <a:pt x="127278" y="487951"/>
                  <a:pt x="134593" y="477211"/>
                  <a:pt x="133130" y="471841"/>
                </a:cubicBezTo>
                <a:cubicBezTo>
                  <a:pt x="137519" y="471841"/>
                  <a:pt x="140444" y="473183"/>
                  <a:pt x="144833" y="470498"/>
                </a:cubicBezTo>
                <a:cubicBezTo>
                  <a:pt x="130204" y="466471"/>
                  <a:pt x="144833" y="461100"/>
                  <a:pt x="130204" y="454388"/>
                </a:cubicBezTo>
                <a:cubicBezTo>
                  <a:pt x="119963" y="451703"/>
                  <a:pt x="115574" y="459758"/>
                  <a:pt x="121426" y="462443"/>
                </a:cubicBezTo>
                <a:cubicBezTo>
                  <a:pt x="118500" y="465128"/>
                  <a:pt x="109722" y="457073"/>
                  <a:pt x="112648" y="454388"/>
                </a:cubicBezTo>
                <a:cubicBezTo>
                  <a:pt x="100944" y="453045"/>
                  <a:pt x="108259" y="461100"/>
                  <a:pt x="106796" y="462443"/>
                </a:cubicBezTo>
                <a:cubicBezTo>
                  <a:pt x="102407" y="463786"/>
                  <a:pt x="98019" y="459758"/>
                  <a:pt x="95093" y="458415"/>
                </a:cubicBezTo>
                <a:cubicBezTo>
                  <a:pt x="93630" y="455730"/>
                  <a:pt x="111185" y="451703"/>
                  <a:pt x="95093" y="446333"/>
                </a:cubicBezTo>
                <a:cubicBezTo>
                  <a:pt x="100944" y="442305"/>
                  <a:pt x="106796" y="439620"/>
                  <a:pt x="112648" y="442305"/>
                </a:cubicBezTo>
                <a:cubicBezTo>
                  <a:pt x="121426" y="438277"/>
                  <a:pt x="109722" y="432907"/>
                  <a:pt x="121426" y="428880"/>
                </a:cubicBezTo>
                <a:cubicBezTo>
                  <a:pt x="115574" y="427537"/>
                  <a:pt x="106796" y="428880"/>
                  <a:pt x="106796" y="423510"/>
                </a:cubicBezTo>
                <a:cubicBezTo>
                  <a:pt x="125815" y="426195"/>
                  <a:pt x="137519" y="435592"/>
                  <a:pt x="147759" y="444990"/>
                </a:cubicBezTo>
                <a:cubicBezTo>
                  <a:pt x="149222" y="440962"/>
                  <a:pt x="155074" y="436935"/>
                  <a:pt x="158000" y="432907"/>
                </a:cubicBezTo>
                <a:cubicBezTo>
                  <a:pt x="153611" y="431565"/>
                  <a:pt x="143370" y="430222"/>
                  <a:pt x="150685" y="426195"/>
                </a:cubicBezTo>
                <a:cubicBezTo>
                  <a:pt x="147759" y="424852"/>
                  <a:pt x="143370" y="426195"/>
                  <a:pt x="138982" y="424852"/>
                </a:cubicBezTo>
                <a:cubicBezTo>
                  <a:pt x="133130" y="419482"/>
                  <a:pt x="144833" y="422167"/>
                  <a:pt x="152148" y="416797"/>
                </a:cubicBezTo>
                <a:cubicBezTo>
                  <a:pt x="131667" y="416797"/>
                  <a:pt x="128741" y="395316"/>
                  <a:pt x="150685" y="392631"/>
                </a:cubicBezTo>
                <a:cubicBezTo>
                  <a:pt x="138982" y="392631"/>
                  <a:pt x="150685" y="387261"/>
                  <a:pt x="138982" y="383234"/>
                </a:cubicBezTo>
                <a:cubicBezTo>
                  <a:pt x="130204" y="387261"/>
                  <a:pt x="141907" y="392631"/>
                  <a:pt x="133130" y="396659"/>
                </a:cubicBezTo>
                <a:cubicBezTo>
                  <a:pt x="124352" y="395316"/>
                  <a:pt x="133130" y="384576"/>
                  <a:pt x="134593" y="380549"/>
                </a:cubicBezTo>
                <a:cubicBezTo>
                  <a:pt x="130204" y="380549"/>
                  <a:pt x="124352" y="379206"/>
                  <a:pt x="119963" y="375179"/>
                </a:cubicBezTo>
                <a:cubicBezTo>
                  <a:pt x="114111" y="372493"/>
                  <a:pt x="127278" y="372493"/>
                  <a:pt x="130204" y="376521"/>
                </a:cubicBezTo>
                <a:cubicBezTo>
                  <a:pt x="133130" y="371151"/>
                  <a:pt x="117037" y="371151"/>
                  <a:pt x="112648" y="373836"/>
                </a:cubicBezTo>
                <a:cubicBezTo>
                  <a:pt x="115574" y="377864"/>
                  <a:pt x="109722" y="380549"/>
                  <a:pt x="119963" y="383234"/>
                </a:cubicBezTo>
                <a:cubicBezTo>
                  <a:pt x="114111" y="384576"/>
                  <a:pt x="109722" y="384576"/>
                  <a:pt x="103870" y="385919"/>
                </a:cubicBezTo>
                <a:cubicBezTo>
                  <a:pt x="98019" y="379206"/>
                  <a:pt x="112648" y="373836"/>
                  <a:pt x="105333" y="368466"/>
                </a:cubicBezTo>
                <a:cubicBezTo>
                  <a:pt x="115574" y="367123"/>
                  <a:pt x="133130" y="376521"/>
                  <a:pt x="134593" y="368466"/>
                </a:cubicBezTo>
                <a:cubicBezTo>
                  <a:pt x="121426" y="369808"/>
                  <a:pt x="128741" y="367123"/>
                  <a:pt x="122889" y="361753"/>
                </a:cubicBezTo>
                <a:cubicBezTo>
                  <a:pt x="137519" y="361753"/>
                  <a:pt x="130204" y="365781"/>
                  <a:pt x="138982" y="357726"/>
                </a:cubicBezTo>
                <a:cubicBezTo>
                  <a:pt x="128741" y="356383"/>
                  <a:pt x="125815" y="356383"/>
                  <a:pt x="121426" y="351013"/>
                </a:cubicBezTo>
                <a:cubicBezTo>
                  <a:pt x="140444" y="348328"/>
                  <a:pt x="115574" y="341615"/>
                  <a:pt x="131667" y="336245"/>
                </a:cubicBezTo>
                <a:cubicBezTo>
                  <a:pt x="134593" y="351013"/>
                  <a:pt x="149222" y="363096"/>
                  <a:pt x="137519" y="379206"/>
                </a:cubicBezTo>
                <a:cubicBezTo>
                  <a:pt x="153611" y="373836"/>
                  <a:pt x="143370" y="391289"/>
                  <a:pt x="163852" y="388604"/>
                </a:cubicBezTo>
                <a:cubicBezTo>
                  <a:pt x="168241" y="387261"/>
                  <a:pt x="165315" y="384576"/>
                  <a:pt x="171167" y="383234"/>
                </a:cubicBezTo>
                <a:cubicBezTo>
                  <a:pt x="155074" y="380549"/>
                  <a:pt x="166778" y="369808"/>
                  <a:pt x="177019" y="367123"/>
                </a:cubicBezTo>
                <a:cubicBezTo>
                  <a:pt x="162389" y="371151"/>
                  <a:pt x="163852" y="361753"/>
                  <a:pt x="150685" y="365781"/>
                </a:cubicBezTo>
                <a:cubicBezTo>
                  <a:pt x="150685" y="363096"/>
                  <a:pt x="143370" y="359068"/>
                  <a:pt x="150685" y="356383"/>
                </a:cubicBezTo>
                <a:cubicBezTo>
                  <a:pt x="158000" y="353698"/>
                  <a:pt x="149222" y="365781"/>
                  <a:pt x="162389" y="357726"/>
                </a:cubicBezTo>
                <a:cubicBezTo>
                  <a:pt x="174093" y="360411"/>
                  <a:pt x="156537" y="361753"/>
                  <a:pt x="166778" y="364438"/>
                </a:cubicBezTo>
                <a:cubicBezTo>
                  <a:pt x="171167" y="363096"/>
                  <a:pt x="175556" y="364438"/>
                  <a:pt x="179945" y="361753"/>
                </a:cubicBezTo>
                <a:cubicBezTo>
                  <a:pt x="163852" y="353698"/>
                  <a:pt x="177019" y="352355"/>
                  <a:pt x="188722" y="349670"/>
                </a:cubicBezTo>
                <a:cubicBezTo>
                  <a:pt x="166778" y="349670"/>
                  <a:pt x="181407" y="333560"/>
                  <a:pt x="177019" y="325505"/>
                </a:cubicBezTo>
                <a:cubicBezTo>
                  <a:pt x="168241" y="322820"/>
                  <a:pt x="171167" y="326847"/>
                  <a:pt x="163852" y="329532"/>
                </a:cubicBezTo>
                <a:cubicBezTo>
                  <a:pt x="147759" y="321477"/>
                  <a:pt x="163852" y="306709"/>
                  <a:pt x="149222" y="302682"/>
                </a:cubicBezTo>
                <a:cubicBezTo>
                  <a:pt x="155074" y="297312"/>
                  <a:pt x="159463" y="304024"/>
                  <a:pt x="165315" y="301339"/>
                </a:cubicBezTo>
                <a:cubicBezTo>
                  <a:pt x="166778" y="308052"/>
                  <a:pt x="169704" y="314765"/>
                  <a:pt x="165315" y="321477"/>
                </a:cubicBezTo>
                <a:cubicBezTo>
                  <a:pt x="171167" y="324162"/>
                  <a:pt x="178482" y="324162"/>
                  <a:pt x="184333" y="322820"/>
                </a:cubicBezTo>
                <a:cubicBezTo>
                  <a:pt x="179945" y="320135"/>
                  <a:pt x="181407" y="318792"/>
                  <a:pt x="184333" y="317450"/>
                </a:cubicBezTo>
                <a:cubicBezTo>
                  <a:pt x="181407" y="316107"/>
                  <a:pt x="178482" y="316107"/>
                  <a:pt x="175556" y="317450"/>
                </a:cubicBezTo>
                <a:cubicBezTo>
                  <a:pt x="190185" y="309395"/>
                  <a:pt x="175556" y="290599"/>
                  <a:pt x="162389" y="286571"/>
                </a:cubicBezTo>
                <a:cubicBezTo>
                  <a:pt x="187259" y="289257"/>
                  <a:pt x="174093" y="277174"/>
                  <a:pt x="191648" y="274489"/>
                </a:cubicBezTo>
                <a:cubicBezTo>
                  <a:pt x="187259" y="271804"/>
                  <a:pt x="187259" y="270461"/>
                  <a:pt x="190185" y="267776"/>
                </a:cubicBezTo>
                <a:cubicBezTo>
                  <a:pt x="177019" y="265091"/>
                  <a:pt x="187259" y="273146"/>
                  <a:pt x="179945" y="275831"/>
                </a:cubicBezTo>
                <a:cubicBezTo>
                  <a:pt x="169704" y="277174"/>
                  <a:pt x="162389" y="270461"/>
                  <a:pt x="147759" y="263748"/>
                </a:cubicBezTo>
                <a:cubicBezTo>
                  <a:pt x="162389" y="258378"/>
                  <a:pt x="162389" y="269119"/>
                  <a:pt x="172630" y="269119"/>
                </a:cubicBezTo>
                <a:cubicBezTo>
                  <a:pt x="181407" y="262406"/>
                  <a:pt x="171167" y="263748"/>
                  <a:pt x="165315" y="257036"/>
                </a:cubicBezTo>
                <a:cubicBezTo>
                  <a:pt x="159463" y="259721"/>
                  <a:pt x="153611" y="258378"/>
                  <a:pt x="147759" y="258378"/>
                </a:cubicBezTo>
                <a:cubicBezTo>
                  <a:pt x="144833" y="255693"/>
                  <a:pt x="156537" y="253008"/>
                  <a:pt x="146296" y="250323"/>
                </a:cubicBezTo>
                <a:cubicBezTo>
                  <a:pt x="136056" y="255693"/>
                  <a:pt x="156537" y="261063"/>
                  <a:pt x="137519" y="266434"/>
                </a:cubicBezTo>
                <a:cubicBezTo>
                  <a:pt x="147759" y="273146"/>
                  <a:pt x="156537" y="278516"/>
                  <a:pt x="155074" y="285229"/>
                </a:cubicBezTo>
                <a:cubicBezTo>
                  <a:pt x="147759" y="287914"/>
                  <a:pt x="150685" y="279859"/>
                  <a:pt x="149222" y="277174"/>
                </a:cubicBezTo>
                <a:cubicBezTo>
                  <a:pt x="141907" y="275831"/>
                  <a:pt x="140444" y="281201"/>
                  <a:pt x="146296" y="282544"/>
                </a:cubicBezTo>
                <a:cubicBezTo>
                  <a:pt x="103870" y="282544"/>
                  <a:pt x="141907" y="246296"/>
                  <a:pt x="127278" y="227500"/>
                </a:cubicBezTo>
                <a:cubicBezTo>
                  <a:pt x="133130" y="222130"/>
                  <a:pt x="136056" y="223473"/>
                  <a:pt x="141907" y="216760"/>
                </a:cubicBezTo>
                <a:cubicBezTo>
                  <a:pt x="147759" y="226158"/>
                  <a:pt x="137519" y="231528"/>
                  <a:pt x="156537" y="242268"/>
                </a:cubicBezTo>
                <a:cubicBezTo>
                  <a:pt x="168241" y="236898"/>
                  <a:pt x="168241" y="242268"/>
                  <a:pt x="177019" y="235555"/>
                </a:cubicBezTo>
                <a:cubicBezTo>
                  <a:pt x="168241" y="235555"/>
                  <a:pt x="159463" y="239583"/>
                  <a:pt x="152148" y="232870"/>
                </a:cubicBezTo>
                <a:cubicBezTo>
                  <a:pt x="152148" y="223473"/>
                  <a:pt x="156537" y="215417"/>
                  <a:pt x="152148" y="207362"/>
                </a:cubicBezTo>
                <a:cubicBezTo>
                  <a:pt x="147759" y="210047"/>
                  <a:pt x="143370" y="211390"/>
                  <a:pt x="137519" y="210047"/>
                </a:cubicBezTo>
                <a:cubicBezTo>
                  <a:pt x="134593" y="212732"/>
                  <a:pt x="134593" y="216760"/>
                  <a:pt x="134593" y="220787"/>
                </a:cubicBezTo>
                <a:cubicBezTo>
                  <a:pt x="128741" y="220787"/>
                  <a:pt x="124352" y="215417"/>
                  <a:pt x="119963" y="212732"/>
                </a:cubicBezTo>
                <a:cubicBezTo>
                  <a:pt x="124352" y="210047"/>
                  <a:pt x="127278" y="211390"/>
                  <a:pt x="130204" y="212732"/>
                </a:cubicBezTo>
                <a:cubicBezTo>
                  <a:pt x="137519" y="206020"/>
                  <a:pt x="115574" y="211390"/>
                  <a:pt x="121426" y="203335"/>
                </a:cubicBezTo>
                <a:cubicBezTo>
                  <a:pt x="128741" y="203335"/>
                  <a:pt x="136056" y="206020"/>
                  <a:pt x="143370" y="204677"/>
                </a:cubicBezTo>
                <a:cubicBezTo>
                  <a:pt x="124352" y="195279"/>
                  <a:pt x="143370" y="179169"/>
                  <a:pt x="124352" y="169771"/>
                </a:cubicBezTo>
                <a:cubicBezTo>
                  <a:pt x="130204" y="167086"/>
                  <a:pt x="136056" y="171114"/>
                  <a:pt x="141907" y="165744"/>
                </a:cubicBezTo>
                <a:cubicBezTo>
                  <a:pt x="136056" y="160374"/>
                  <a:pt x="143370" y="156346"/>
                  <a:pt x="130204" y="150976"/>
                </a:cubicBezTo>
                <a:cubicBezTo>
                  <a:pt x="124352" y="155003"/>
                  <a:pt x="119963" y="156346"/>
                  <a:pt x="115574" y="156346"/>
                </a:cubicBezTo>
                <a:cubicBezTo>
                  <a:pt x="109722" y="150976"/>
                  <a:pt x="114111" y="144263"/>
                  <a:pt x="105333" y="138893"/>
                </a:cubicBezTo>
                <a:cubicBezTo>
                  <a:pt x="115574" y="136208"/>
                  <a:pt x="134593" y="142921"/>
                  <a:pt x="119963" y="149633"/>
                </a:cubicBezTo>
                <a:cubicBezTo>
                  <a:pt x="127278" y="145606"/>
                  <a:pt x="134593" y="150976"/>
                  <a:pt x="141907" y="148291"/>
                </a:cubicBezTo>
                <a:cubicBezTo>
                  <a:pt x="124352" y="142921"/>
                  <a:pt x="131667" y="137551"/>
                  <a:pt x="119963" y="126810"/>
                </a:cubicBezTo>
                <a:cubicBezTo>
                  <a:pt x="111185" y="129495"/>
                  <a:pt x="125815" y="132180"/>
                  <a:pt x="118500" y="134866"/>
                </a:cubicBezTo>
                <a:cubicBezTo>
                  <a:pt x="105333" y="134866"/>
                  <a:pt x="115574" y="128153"/>
                  <a:pt x="105333" y="124125"/>
                </a:cubicBezTo>
                <a:cubicBezTo>
                  <a:pt x="109722" y="121440"/>
                  <a:pt x="114111" y="122783"/>
                  <a:pt x="118500" y="120098"/>
                </a:cubicBezTo>
                <a:cubicBezTo>
                  <a:pt x="92167" y="117413"/>
                  <a:pt x="118500" y="105330"/>
                  <a:pt x="106796" y="98617"/>
                </a:cubicBezTo>
                <a:cubicBezTo>
                  <a:pt x="124352" y="94590"/>
                  <a:pt x="119963" y="108015"/>
                  <a:pt x="130204" y="109357"/>
                </a:cubicBezTo>
                <a:cubicBezTo>
                  <a:pt x="133130" y="108015"/>
                  <a:pt x="130204" y="106672"/>
                  <a:pt x="128741" y="105330"/>
                </a:cubicBezTo>
                <a:cubicBezTo>
                  <a:pt x="133130" y="99960"/>
                  <a:pt x="138982" y="108015"/>
                  <a:pt x="143370" y="102645"/>
                </a:cubicBezTo>
                <a:cubicBezTo>
                  <a:pt x="136056" y="98617"/>
                  <a:pt x="143370" y="90562"/>
                  <a:pt x="131667" y="93247"/>
                </a:cubicBezTo>
                <a:cubicBezTo>
                  <a:pt x="119963" y="89220"/>
                  <a:pt x="136056" y="85192"/>
                  <a:pt x="131667" y="81164"/>
                </a:cubicBezTo>
                <a:cubicBezTo>
                  <a:pt x="137519" y="79822"/>
                  <a:pt x="147759" y="82507"/>
                  <a:pt x="141907" y="86534"/>
                </a:cubicBezTo>
                <a:cubicBezTo>
                  <a:pt x="158000" y="85192"/>
                  <a:pt x="127278" y="70424"/>
                  <a:pt x="150685" y="67739"/>
                </a:cubicBezTo>
                <a:cubicBezTo>
                  <a:pt x="146296" y="66396"/>
                  <a:pt x="141907" y="63711"/>
                  <a:pt x="136056" y="61026"/>
                </a:cubicBezTo>
                <a:cubicBezTo>
                  <a:pt x="133130" y="63711"/>
                  <a:pt x="128741" y="63711"/>
                  <a:pt x="124352" y="65054"/>
                </a:cubicBezTo>
                <a:cubicBezTo>
                  <a:pt x="118500" y="59684"/>
                  <a:pt x="127278" y="59684"/>
                  <a:pt x="134593" y="56999"/>
                </a:cubicBezTo>
                <a:cubicBezTo>
                  <a:pt x="114111" y="48944"/>
                  <a:pt x="133130" y="42231"/>
                  <a:pt x="141907" y="27463"/>
                </a:cubicBezTo>
                <a:cubicBezTo>
                  <a:pt x="135324" y="24107"/>
                  <a:pt x="136787" y="18065"/>
                  <a:pt x="138616" y="11520"/>
                </a:cubicBezTo>
                <a:close/>
                <a:moveTo>
                  <a:pt x="128034" y="0"/>
                </a:moveTo>
                <a:lnTo>
                  <a:pt x="130492" y="0"/>
                </a:lnTo>
                <a:lnTo>
                  <a:pt x="130204" y="19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b="0">
                <a:solidFill>
                  <a:schemeClr val="bg1">
                    <a:lumMod val="85000"/>
                  </a:schemeClr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450112" y="4749684"/>
            <a:ext cx="5976678" cy="98772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 baseline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 summary can be added here.</a:t>
            </a:r>
            <a:br>
              <a:rPr lang="en-US" dirty="0"/>
            </a:br>
            <a:r>
              <a:rPr lang="en-US" dirty="0"/>
              <a:t>*Please note when using page separators, use the following pages content header in PINK.</a:t>
            </a:r>
            <a:br>
              <a:rPr lang="en-US" dirty="0"/>
            </a:br>
            <a:r>
              <a:rPr lang="en-US" dirty="0"/>
              <a:t>!! TYPE YOUR NA+CHAPTER BELOW!! 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52"/>
          <a:stretch/>
        </p:blipFill>
        <p:spPr>
          <a:xfrm>
            <a:off x="489172" y="6050055"/>
            <a:ext cx="692030" cy="560478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1136129" y="6061627"/>
            <a:ext cx="5870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" b="1" i="0" spc="-50" baseline="0" dirty="0">
                <a:solidFill>
                  <a:schemeClr val="bg1"/>
                </a:solidFill>
                <a:latin typeface="Overpass" charset="0"/>
                <a:ea typeface="Overpass" charset="0"/>
                <a:cs typeface="Overpass" charset="0"/>
              </a:rPr>
              <a:t>CISV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1136129" y="6448019"/>
            <a:ext cx="137762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0" b="0" i="0" spc="-10" baseline="0" dirty="0">
                <a:solidFill>
                  <a:schemeClr val="bg1"/>
                </a:solidFill>
                <a:latin typeface="Overpass Light" charset="0"/>
                <a:ea typeface="Overpass Light" charset="0"/>
                <a:cs typeface="Overpass Light" charset="0"/>
              </a:rPr>
              <a:t>Building global friendship</a:t>
            </a: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559043" y="6056531"/>
            <a:ext cx="2039083" cy="2197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50" b="1" i="0" spc="-50" baseline="0">
                <a:solidFill>
                  <a:schemeClr val="bg1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Your NA here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1136129" y="6270451"/>
            <a:ext cx="2466211" cy="2197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00" b="0" i="0" spc="0" baseline="0">
                <a:solidFill>
                  <a:schemeClr val="bg1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</a:lstStyle>
          <a:p>
            <a:pPr lvl="0"/>
            <a:r>
              <a:rPr lang="en-US" dirty="0"/>
              <a:t>Your Chapter here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P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304800" y="1403498"/>
            <a:ext cx="11487150" cy="4541979"/>
          </a:xfrm>
          <a:custGeom>
            <a:avLst/>
            <a:gdLst>
              <a:gd name="connsiteX0" fmla="*/ 0 w 11487150"/>
              <a:gd name="connsiteY0" fmla="*/ 0 h 4541979"/>
              <a:gd name="connsiteX1" fmla="*/ 11487150 w 11487150"/>
              <a:gd name="connsiteY1" fmla="*/ 0 h 4541979"/>
              <a:gd name="connsiteX2" fmla="*/ 11487150 w 11487150"/>
              <a:gd name="connsiteY2" fmla="*/ 4104555 h 4541979"/>
              <a:gd name="connsiteX3" fmla="*/ 11463903 w 11487150"/>
              <a:gd name="connsiteY3" fmla="*/ 4094289 h 4541979"/>
              <a:gd name="connsiteX4" fmla="*/ 11125200 w 11487150"/>
              <a:gd name="connsiteY4" fmla="*/ 4038657 h 4541979"/>
              <a:gd name="connsiteX5" fmla="*/ 10323426 w 11487150"/>
              <a:gd name="connsiteY5" fmla="*/ 4471025 h 4541979"/>
              <a:gd name="connsiteX6" fmla="*/ 10296353 w 11487150"/>
              <a:gd name="connsiteY6" fmla="*/ 4541979 h 4541979"/>
              <a:gd name="connsiteX7" fmla="*/ 0 w 11487150"/>
              <a:gd name="connsiteY7" fmla="*/ 4541979 h 454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87150" h="4541979">
                <a:moveTo>
                  <a:pt x="0" y="0"/>
                </a:moveTo>
                <a:lnTo>
                  <a:pt x="11487150" y="0"/>
                </a:lnTo>
                <a:lnTo>
                  <a:pt x="11487150" y="4104555"/>
                </a:lnTo>
                <a:lnTo>
                  <a:pt x="11463903" y="4094289"/>
                </a:lnTo>
                <a:cubicBezTo>
                  <a:pt x="11359800" y="4058467"/>
                  <a:pt x="11245343" y="4038657"/>
                  <a:pt x="11125200" y="4038657"/>
                </a:cubicBezTo>
                <a:cubicBezTo>
                  <a:pt x="10764770" y="4038657"/>
                  <a:pt x="10455523" y="4216941"/>
                  <a:pt x="10323426" y="4471025"/>
                </a:cubicBezTo>
                <a:lnTo>
                  <a:pt x="10296353" y="4541979"/>
                </a:lnTo>
                <a:lnTo>
                  <a:pt x="0" y="454197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457200" indent="-457200">
              <a:buClr>
                <a:srgbClr val="AA006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800100" indent="-342900">
              <a:buClr>
                <a:srgbClr val="AA006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2pPr>
            <a:lvl3pPr marL="1257300" indent="-342900">
              <a:buClr>
                <a:srgbClr val="AA006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3pPr>
            <a:lvl4pPr marL="1657350" indent="-285750">
              <a:buClr>
                <a:srgbClr val="AA006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4pPr>
            <a:lvl5pPr marL="2114550" indent="-285750">
              <a:buClr>
                <a:srgbClr val="AA006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5pPr>
          </a:lstStyle>
          <a:p>
            <a:pPr lvl="0"/>
            <a:r>
              <a:rPr lang="en-US" dirty="0"/>
              <a:t>Your text comes</a:t>
            </a:r>
          </a:p>
          <a:p>
            <a:pPr lvl="1"/>
            <a:r>
              <a:rPr lang="en-US" dirty="0"/>
              <a:t>And here</a:t>
            </a:r>
          </a:p>
          <a:p>
            <a:pPr lvl="2"/>
            <a:r>
              <a:rPr lang="en-US" dirty="0"/>
              <a:t>And here</a:t>
            </a:r>
          </a:p>
          <a:p>
            <a:pPr lvl="3"/>
            <a:r>
              <a:rPr lang="en-US" dirty="0"/>
              <a:t>Here too</a:t>
            </a:r>
          </a:p>
          <a:p>
            <a:pPr lvl="4"/>
            <a:r>
              <a:rPr lang="en-US" dirty="0"/>
              <a:t>And why not here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9" b="41246"/>
          <a:stretch/>
        </p:blipFill>
        <p:spPr>
          <a:xfrm>
            <a:off x="0" y="6180667"/>
            <a:ext cx="12192000" cy="677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765" y="5709806"/>
            <a:ext cx="1002659" cy="84547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975610" y="611574"/>
            <a:ext cx="8816340" cy="3757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B9D9EB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more information here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975610" y="264637"/>
            <a:ext cx="8816340" cy="406482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2400" b="1">
                <a:solidFill>
                  <a:schemeClr val="accent3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26142" y="173147"/>
            <a:ext cx="7518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0" spc="-50" baseline="0" dirty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rPr>
              <a:t>CISV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34163" y="720938"/>
            <a:ext cx="1822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spc="-30" baseline="0" dirty="0">
                <a:solidFill>
                  <a:srgbClr val="F68426"/>
                </a:solidFill>
                <a:latin typeface="Overpass Light" charset="0"/>
                <a:ea typeface="Overpass Light" charset="0"/>
                <a:cs typeface="Overpass Light" charset="0"/>
              </a:rPr>
              <a:t>Building global friendship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1" y="479236"/>
            <a:ext cx="2757488" cy="273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0" baseline="0">
                <a:solidFill>
                  <a:srgbClr val="0072CE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  <a:lvl2pPr marL="457200" indent="0">
              <a:buNone/>
              <a:defRPr sz="2100" b="1" i="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2pPr>
          </a:lstStyle>
          <a:p>
            <a:pPr lvl="0"/>
            <a:r>
              <a:rPr lang="en-US" dirty="0"/>
              <a:t>Your Chapter here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851663" y="171271"/>
            <a:ext cx="2123946" cy="3074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100" b="1" i="0" spc="-5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Your NA here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/ 2 Columns P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9" b="41246"/>
          <a:stretch/>
        </p:blipFill>
        <p:spPr>
          <a:xfrm>
            <a:off x="0" y="6180667"/>
            <a:ext cx="12192000" cy="677333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" y="1436978"/>
            <a:ext cx="569595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AA0061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HEADER HERE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4800" y="2260890"/>
            <a:ext cx="5695950" cy="368458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AA0061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1pPr>
            <a:lvl2pPr marL="800100" indent="-342900">
              <a:buClr>
                <a:srgbClr val="AA0061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2pPr>
            <a:lvl3pPr marL="1257300" indent="-342900">
              <a:buClr>
                <a:srgbClr val="AA0061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3pPr>
            <a:lvl4pPr marL="1657350" indent="-285750">
              <a:buClr>
                <a:srgbClr val="AA0061"/>
              </a:buClr>
              <a:buFont typeface="Arial" charset="0"/>
              <a:buChar char="•"/>
              <a:defRPr baseline="0">
                <a:latin typeface="Overpass" charset="0"/>
                <a:ea typeface="Overpass" charset="0"/>
                <a:cs typeface="Overpass" charset="0"/>
              </a:defRPr>
            </a:lvl4pPr>
            <a:lvl5pPr marL="1828800" indent="0">
              <a:buNone/>
              <a:defRPr>
                <a:latin typeface="Overpass" charset="0"/>
                <a:ea typeface="Overpass" charset="0"/>
                <a:cs typeface="Overpass" charset="0"/>
              </a:defRPr>
            </a:lvl5pPr>
          </a:lstStyle>
          <a:p>
            <a:pPr lvl="0"/>
            <a:r>
              <a:rPr lang="en-US" dirty="0"/>
              <a:t>Your text comes here</a:t>
            </a:r>
          </a:p>
          <a:p>
            <a:pPr lvl="1"/>
            <a:r>
              <a:rPr lang="en-US" dirty="0"/>
              <a:t>And here</a:t>
            </a:r>
          </a:p>
          <a:p>
            <a:pPr lvl="2"/>
            <a:r>
              <a:rPr lang="en-US" dirty="0"/>
              <a:t>And here</a:t>
            </a:r>
          </a:p>
          <a:p>
            <a:pPr lvl="3"/>
            <a:r>
              <a:rPr lang="en-US" dirty="0"/>
              <a:t>Feel free to add any files in here too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172200" y="1436978"/>
            <a:ext cx="569595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AA0061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HEADER HERE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17" hasCustomPrompt="1"/>
          </p:nvPr>
        </p:nvSpPr>
        <p:spPr>
          <a:xfrm>
            <a:off x="6172200" y="2260890"/>
            <a:ext cx="5695950" cy="3684588"/>
          </a:xfrm>
          <a:custGeom>
            <a:avLst/>
            <a:gdLst>
              <a:gd name="connsiteX0" fmla="*/ 0 w 5695950"/>
              <a:gd name="connsiteY0" fmla="*/ 0 h 3684588"/>
              <a:gd name="connsiteX1" fmla="*/ 5695950 w 5695950"/>
              <a:gd name="connsiteY1" fmla="*/ 0 h 3684588"/>
              <a:gd name="connsiteX2" fmla="*/ 5695950 w 5695950"/>
              <a:gd name="connsiteY2" fmla="*/ 3280812 h 3684588"/>
              <a:gd name="connsiteX3" fmla="*/ 5596503 w 5695950"/>
              <a:gd name="connsiteY3" fmla="*/ 3236897 h 3684588"/>
              <a:gd name="connsiteX4" fmla="*/ 5257800 w 5695950"/>
              <a:gd name="connsiteY4" fmla="*/ 3181265 h 3684588"/>
              <a:gd name="connsiteX5" fmla="*/ 4456026 w 5695950"/>
              <a:gd name="connsiteY5" fmla="*/ 3613633 h 3684588"/>
              <a:gd name="connsiteX6" fmla="*/ 4428953 w 5695950"/>
              <a:gd name="connsiteY6" fmla="*/ 3684588 h 3684588"/>
              <a:gd name="connsiteX7" fmla="*/ 0 w 5695950"/>
              <a:gd name="connsiteY7" fmla="*/ 3684588 h 368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5950" h="3684588">
                <a:moveTo>
                  <a:pt x="0" y="0"/>
                </a:moveTo>
                <a:lnTo>
                  <a:pt x="5695950" y="0"/>
                </a:lnTo>
                <a:lnTo>
                  <a:pt x="5695950" y="3280812"/>
                </a:lnTo>
                <a:lnTo>
                  <a:pt x="5596503" y="3236897"/>
                </a:lnTo>
                <a:cubicBezTo>
                  <a:pt x="5492400" y="3201074"/>
                  <a:pt x="5377943" y="3181265"/>
                  <a:pt x="5257800" y="3181265"/>
                </a:cubicBezTo>
                <a:cubicBezTo>
                  <a:pt x="4897370" y="3181265"/>
                  <a:pt x="4588123" y="3359548"/>
                  <a:pt x="4456026" y="3613633"/>
                </a:cubicBezTo>
                <a:lnTo>
                  <a:pt x="4428953" y="3684588"/>
                </a:lnTo>
                <a:lnTo>
                  <a:pt x="0" y="36845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457200" indent="-457200">
              <a:buClr>
                <a:srgbClr val="AA0061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1pPr>
            <a:lvl2pPr marL="800100" indent="-342900">
              <a:buClr>
                <a:srgbClr val="AA0061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2pPr>
            <a:lvl3pPr marL="1257300" indent="-342900">
              <a:buClr>
                <a:srgbClr val="AA0061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3pPr>
            <a:lvl4pPr marL="1657350" indent="-285750">
              <a:buClr>
                <a:srgbClr val="AA0061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4pPr>
            <a:lvl5pPr marL="1828800" indent="0">
              <a:buNone/>
              <a:defRPr>
                <a:latin typeface="Overpass" charset="0"/>
                <a:ea typeface="Overpass" charset="0"/>
                <a:cs typeface="Overpass" charset="0"/>
              </a:defRPr>
            </a:lvl5pPr>
          </a:lstStyle>
          <a:p>
            <a:pPr lvl="0"/>
            <a:r>
              <a:rPr lang="en-US" dirty="0"/>
              <a:t>More content comes here</a:t>
            </a:r>
          </a:p>
          <a:p>
            <a:pPr lvl="1"/>
            <a:r>
              <a:rPr lang="en-US" dirty="0"/>
              <a:t>And here</a:t>
            </a:r>
          </a:p>
          <a:p>
            <a:pPr lvl="2"/>
            <a:r>
              <a:rPr lang="en-US" dirty="0"/>
              <a:t>And here</a:t>
            </a:r>
          </a:p>
          <a:p>
            <a:pPr lvl="3"/>
            <a:r>
              <a:rPr lang="en-US" dirty="0"/>
              <a:t>Feel free to add any files in here too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765" y="5709806"/>
            <a:ext cx="1002659" cy="84547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975610" y="611574"/>
            <a:ext cx="8816340" cy="3757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B9D9EB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more information here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975610" y="264637"/>
            <a:ext cx="8816340" cy="406482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2400" b="1">
                <a:solidFill>
                  <a:schemeClr val="accent3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226142" y="173147"/>
            <a:ext cx="7518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0" spc="-50" baseline="0" dirty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rPr>
              <a:t>CISV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234163" y="720938"/>
            <a:ext cx="1822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spc="-30" baseline="0" dirty="0">
                <a:solidFill>
                  <a:srgbClr val="F68426"/>
                </a:solidFill>
                <a:latin typeface="Overpass Light" charset="0"/>
                <a:ea typeface="Overpass Light" charset="0"/>
                <a:cs typeface="Overpass Light" charset="0"/>
              </a:rPr>
              <a:t>Building global friendship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1" y="479236"/>
            <a:ext cx="2757488" cy="273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0" baseline="0">
                <a:solidFill>
                  <a:srgbClr val="0072CE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  <a:lvl2pPr marL="457200" indent="0">
              <a:buNone/>
              <a:defRPr sz="2100" b="1" i="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2pPr>
          </a:lstStyle>
          <a:p>
            <a:pPr lvl="0"/>
            <a:r>
              <a:rPr lang="en-US" dirty="0"/>
              <a:t>Your Chapter here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851663" y="171271"/>
            <a:ext cx="2123946" cy="3074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100" b="1" i="0" spc="-5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Your NA here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&amp; Large Picture P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9" b="41246"/>
          <a:stretch/>
        </p:blipFill>
        <p:spPr>
          <a:xfrm>
            <a:off x="0" y="6180667"/>
            <a:ext cx="12192000" cy="6773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765" y="5709806"/>
            <a:ext cx="1002659" cy="84547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04800" y="1403498"/>
            <a:ext cx="6153150" cy="454197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AA006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800100" indent="-342900">
              <a:buClr>
                <a:srgbClr val="AA006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2pPr>
            <a:lvl3pPr marL="1257300" indent="-342900">
              <a:buClr>
                <a:srgbClr val="AA006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3pPr>
            <a:lvl4pPr marL="1657350" indent="-285750">
              <a:buClr>
                <a:srgbClr val="AA006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4pPr>
            <a:lvl5pPr marL="2114550" indent="-285750">
              <a:buClr>
                <a:srgbClr val="AA006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5pPr>
          </a:lstStyle>
          <a:p>
            <a:pPr lvl="0"/>
            <a:r>
              <a:rPr lang="en-US" dirty="0"/>
              <a:t>Your text comes</a:t>
            </a:r>
          </a:p>
          <a:p>
            <a:pPr lvl="1"/>
            <a:r>
              <a:rPr lang="en-US" dirty="0"/>
              <a:t>And here</a:t>
            </a:r>
          </a:p>
          <a:p>
            <a:pPr lvl="2"/>
            <a:r>
              <a:rPr lang="en-US" dirty="0"/>
              <a:t>And here</a:t>
            </a:r>
          </a:p>
          <a:p>
            <a:pPr lvl="3"/>
            <a:r>
              <a:rPr lang="en-US" dirty="0"/>
              <a:t>Here too</a:t>
            </a:r>
          </a:p>
          <a:p>
            <a:pPr lvl="4"/>
            <a:r>
              <a:rPr lang="en-US" dirty="0"/>
              <a:t>And why not here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/>
          </p:nvPr>
        </p:nvSpPr>
        <p:spPr>
          <a:xfrm rot="21116810">
            <a:off x="7250204" y="1501959"/>
            <a:ext cx="4006350" cy="4264461"/>
          </a:xfrm>
          <a:custGeom>
            <a:avLst/>
            <a:gdLst>
              <a:gd name="connsiteX0" fmla="*/ 441694 w 2020646"/>
              <a:gd name="connsiteY0" fmla="*/ 2268981 h 2324021"/>
              <a:gd name="connsiteX1" fmla="*/ 452633 w 2020646"/>
              <a:gd name="connsiteY1" fmla="*/ 2268981 h 2324021"/>
              <a:gd name="connsiteX2" fmla="*/ 445796 w 2020646"/>
              <a:gd name="connsiteY2" fmla="*/ 2307271 h 2324021"/>
              <a:gd name="connsiteX3" fmla="*/ 436224 w 2020646"/>
              <a:gd name="connsiteY3" fmla="*/ 2297699 h 2324021"/>
              <a:gd name="connsiteX4" fmla="*/ 437591 w 2020646"/>
              <a:gd name="connsiteY4" fmla="*/ 2244367 h 2324021"/>
              <a:gd name="connsiteX5" fmla="*/ 447163 w 2020646"/>
              <a:gd name="connsiteY5" fmla="*/ 2253939 h 2324021"/>
              <a:gd name="connsiteX6" fmla="*/ 437591 w 2020646"/>
              <a:gd name="connsiteY6" fmla="*/ 2253939 h 2324021"/>
              <a:gd name="connsiteX7" fmla="*/ 1691595 w 2020646"/>
              <a:gd name="connsiteY7" fmla="*/ 2233589 h 2324021"/>
              <a:gd name="connsiteX8" fmla="*/ 1695987 w 2020646"/>
              <a:gd name="connsiteY8" fmla="*/ 2233589 h 2324021"/>
              <a:gd name="connsiteX9" fmla="*/ 1695987 w 2020646"/>
              <a:gd name="connsiteY9" fmla="*/ 2243161 h 2324021"/>
              <a:gd name="connsiteX10" fmla="*/ 1691595 w 2020646"/>
              <a:gd name="connsiteY10" fmla="*/ 2241794 h 2324021"/>
              <a:gd name="connsiteX11" fmla="*/ 1690497 w 2020646"/>
              <a:gd name="connsiteY11" fmla="*/ 2203505 h 2324021"/>
              <a:gd name="connsiteX12" fmla="*/ 1690497 w 2020646"/>
              <a:gd name="connsiteY12" fmla="*/ 2213077 h 2324021"/>
              <a:gd name="connsiteX13" fmla="*/ 1694890 w 2020646"/>
              <a:gd name="connsiteY13" fmla="*/ 2213077 h 2324021"/>
              <a:gd name="connsiteX14" fmla="*/ 1694890 w 2020646"/>
              <a:gd name="connsiteY14" fmla="*/ 2204872 h 2324021"/>
              <a:gd name="connsiteX15" fmla="*/ 159102 w 2020646"/>
              <a:gd name="connsiteY15" fmla="*/ 2154705 h 2324021"/>
              <a:gd name="connsiteX16" fmla="*/ 184110 w 2020646"/>
              <a:gd name="connsiteY16" fmla="*/ 2154705 h 2324021"/>
              <a:gd name="connsiteX17" fmla="*/ 184110 w 2020646"/>
              <a:gd name="connsiteY17" fmla="*/ 2158345 h 2324021"/>
              <a:gd name="connsiteX18" fmla="*/ 154936 w 2020646"/>
              <a:gd name="connsiteY18" fmla="*/ 2158345 h 2324021"/>
              <a:gd name="connsiteX19" fmla="*/ 246631 w 2020646"/>
              <a:gd name="connsiteY19" fmla="*/ 2153795 h 2324021"/>
              <a:gd name="connsiteX20" fmla="*/ 246631 w 2020646"/>
              <a:gd name="connsiteY20" fmla="*/ 2157436 h 2324021"/>
              <a:gd name="connsiteX21" fmla="*/ 271639 w 2020646"/>
              <a:gd name="connsiteY21" fmla="*/ 2157436 h 2324021"/>
              <a:gd name="connsiteX22" fmla="*/ 275805 w 2020646"/>
              <a:gd name="connsiteY22" fmla="*/ 2153795 h 2324021"/>
              <a:gd name="connsiteX23" fmla="*/ 1889039 w 2020646"/>
              <a:gd name="connsiteY23" fmla="*/ 2022833 h 2324021"/>
              <a:gd name="connsiteX24" fmla="*/ 1888093 w 2020646"/>
              <a:gd name="connsiteY24" fmla="*/ 2023996 h 2324021"/>
              <a:gd name="connsiteX25" fmla="*/ 1889348 w 2020646"/>
              <a:gd name="connsiteY25" fmla="*/ 2024064 h 2324021"/>
              <a:gd name="connsiteX26" fmla="*/ 16409 w 2020646"/>
              <a:gd name="connsiteY26" fmla="*/ 1515504 h 2324021"/>
              <a:gd name="connsiteX27" fmla="*/ 16409 w 2020646"/>
              <a:gd name="connsiteY27" fmla="*/ 1525076 h 2324021"/>
              <a:gd name="connsiteX28" fmla="*/ 27349 w 2020646"/>
              <a:gd name="connsiteY28" fmla="*/ 1516872 h 2324021"/>
              <a:gd name="connsiteX29" fmla="*/ 112133 w 2020646"/>
              <a:gd name="connsiteY29" fmla="*/ 205465 h 2324021"/>
              <a:gd name="connsiteX30" fmla="*/ 112133 w 2020646"/>
              <a:gd name="connsiteY30" fmla="*/ 215038 h 2324021"/>
              <a:gd name="connsiteX31" fmla="*/ 117602 w 2020646"/>
              <a:gd name="connsiteY31" fmla="*/ 215038 h 2324021"/>
              <a:gd name="connsiteX32" fmla="*/ 117602 w 2020646"/>
              <a:gd name="connsiteY32" fmla="*/ 205465 h 2324021"/>
              <a:gd name="connsiteX33" fmla="*/ 187343 w 2020646"/>
              <a:gd name="connsiteY33" fmla="*/ 183586 h 2324021"/>
              <a:gd name="connsiteX34" fmla="*/ 187343 w 2020646"/>
              <a:gd name="connsiteY34" fmla="*/ 193158 h 2324021"/>
              <a:gd name="connsiteX35" fmla="*/ 192813 w 2020646"/>
              <a:gd name="connsiteY35" fmla="*/ 193158 h 2324021"/>
              <a:gd name="connsiteX36" fmla="*/ 192813 w 2020646"/>
              <a:gd name="connsiteY36" fmla="*/ 183586 h 2324021"/>
              <a:gd name="connsiteX37" fmla="*/ 236572 w 2020646"/>
              <a:gd name="connsiteY37" fmla="*/ 146663 h 2324021"/>
              <a:gd name="connsiteX38" fmla="*/ 203753 w 2020646"/>
              <a:gd name="connsiteY38" fmla="*/ 150766 h 2324021"/>
              <a:gd name="connsiteX39" fmla="*/ 203753 w 2020646"/>
              <a:gd name="connsiteY39" fmla="*/ 164441 h 2324021"/>
              <a:gd name="connsiteX40" fmla="*/ 224265 w 2020646"/>
              <a:gd name="connsiteY40" fmla="*/ 165808 h 2324021"/>
              <a:gd name="connsiteX41" fmla="*/ 236572 w 2020646"/>
              <a:gd name="connsiteY41" fmla="*/ 146663 h 2324021"/>
              <a:gd name="connsiteX42" fmla="*/ 1716070 w 2020646"/>
              <a:gd name="connsiteY42" fmla="*/ 114237 h 2324021"/>
              <a:gd name="connsiteX43" fmla="*/ 1712655 w 2020646"/>
              <a:gd name="connsiteY43" fmla="*/ 116734 h 2324021"/>
              <a:gd name="connsiteX44" fmla="*/ 1736574 w 2020646"/>
              <a:gd name="connsiteY44" fmla="*/ 116734 h 2324021"/>
              <a:gd name="connsiteX45" fmla="*/ 1736574 w 2020646"/>
              <a:gd name="connsiteY45" fmla="*/ 114237 h 2324021"/>
              <a:gd name="connsiteX46" fmla="*/ 1787834 w 2020646"/>
              <a:gd name="connsiteY46" fmla="*/ 113613 h 2324021"/>
              <a:gd name="connsiteX47" fmla="*/ 1811753 w 2020646"/>
              <a:gd name="connsiteY47" fmla="*/ 113613 h 2324021"/>
              <a:gd name="connsiteX48" fmla="*/ 1808338 w 2020646"/>
              <a:gd name="connsiteY48" fmla="*/ 116110 h 2324021"/>
              <a:gd name="connsiteX49" fmla="*/ 1787834 w 2020646"/>
              <a:gd name="connsiteY49" fmla="*/ 116110 h 2324021"/>
              <a:gd name="connsiteX50" fmla="*/ 1473444 w 2020646"/>
              <a:gd name="connsiteY50" fmla="*/ 16 h 2324021"/>
              <a:gd name="connsiteX51" fmla="*/ 1483695 w 2020646"/>
              <a:gd name="connsiteY51" fmla="*/ 17493 h 2324021"/>
              <a:gd name="connsiteX52" fmla="*/ 1493947 w 2020646"/>
              <a:gd name="connsiteY52" fmla="*/ 18117 h 2324021"/>
              <a:gd name="connsiteX53" fmla="*/ 1517868 w 2020646"/>
              <a:gd name="connsiteY53" fmla="*/ 16244 h 2324021"/>
              <a:gd name="connsiteX54" fmla="*/ 1575962 w 2020646"/>
              <a:gd name="connsiteY54" fmla="*/ 70546 h 2324021"/>
              <a:gd name="connsiteX55" fmla="*/ 1586215 w 2020646"/>
              <a:gd name="connsiteY55" fmla="*/ 70546 h 2324021"/>
              <a:gd name="connsiteX56" fmla="*/ 1586215 w 2020646"/>
              <a:gd name="connsiteY56" fmla="*/ 53070 h 2324021"/>
              <a:gd name="connsiteX57" fmla="*/ 1593048 w 2020646"/>
              <a:gd name="connsiteY57" fmla="*/ 33097 h 2324021"/>
              <a:gd name="connsiteX58" fmla="*/ 1613553 w 2020646"/>
              <a:gd name="connsiteY58" fmla="*/ 33721 h 2324021"/>
              <a:gd name="connsiteX59" fmla="*/ 1651141 w 2020646"/>
              <a:gd name="connsiteY59" fmla="*/ 69923 h 2324021"/>
              <a:gd name="connsiteX60" fmla="*/ 1637472 w 2020646"/>
              <a:gd name="connsiteY60" fmla="*/ 76788 h 2324021"/>
              <a:gd name="connsiteX61" fmla="*/ 1668227 w 2020646"/>
              <a:gd name="connsiteY61" fmla="*/ 98009 h 2324021"/>
              <a:gd name="connsiteX62" fmla="*/ 1702401 w 2020646"/>
              <a:gd name="connsiteY62" fmla="*/ 96137 h 2324021"/>
              <a:gd name="connsiteX63" fmla="*/ 1709237 w 2020646"/>
              <a:gd name="connsiteY63" fmla="*/ 106123 h 2324021"/>
              <a:gd name="connsiteX64" fmla="*/ 1729738 w 2020646"/>
              <a:gd name="connsiteY64" fmla="*/ 106747 h 2324021"/>
              <a:gd name="connsiteX65" fmla="*/ 1753661 w 2020646"/>
              <a:gd name="connsiteY65" fmla="*/ 97385 h 2324021"/>
              <a:gd name="connsiteX66" fmla="*/ 1828841 w 2020646"/>
              <a:gd name="connsiteY66" fmla="*/ 144196 h 2324021"/>
              <a:gd name="connsiteX67" fmla="*/ 1866432 w 2020646"/>
              <a:gd name="connsiteY67" fmla="*/ 175405 h 2324021"/>
              <a:gd name="connsiteX68" fmla="*/ 1849344 w 2020646"/>
              <a:gd name="connsiteY68" fmla="*/ 187888 h 2324021"/>
              <a:gd name="connsiteX69" fmla="*/ 1876682 w 2020646"/>
              <a:gd name="connsiteY69" fmla="*/ 225962 h 2324021"/>
              <a:gd name="connsiteX70" fmla="*/ 1907438 w 2020646"/>
              <a:gd name="connsiteY70" fmla="*/ 274645 h 2324021"/>
              <a:gd name="connsiteX71" fmla="*/ 1903689 w 2020646"/>
              <a:gd name="connsiteY71" fmla="*/ 275845 h 2324021"/>
              <a:gd name="connsiteX72" fmla="*/ 1914762 w 2020646"/>
              <a:gd name="connsiteY72" fmla="*/ 278159 h 2324021"/>
              <a:gd name="connsiteX73" fmla="*/ 1923418 w 2020646"/>
              <a:gd name="connsiteY73" fmla="*/ 265951 h 2324021"/>
              <a:gd name="connsiteX74" fmla="*/ 1931886 w 2020646"/>
              <a:gd name="connsiteY74" fmla="*/ 286724 h 2324021"/>
              <a:gd name="connsiteX75" fmla="*/ 1932046 w 2020646"/>
              <a:gd name="connsiteY75" fmla="*/ 306490 h 2324021"/>
              <a:gd name="connsiteX76" fmla="*/ 1939023 w 2020646"/>
              <a:gd name="connsiteY76" fmla="*/ 325730 h 2324021"/>
              <a:gd name="connsiteX77" fmla="*/ 1946932 w 2020646"/>
              <a:gd name="connsiteY77" fmla="*/ 370479 h 2324021"/>
              <a:gd name="connsiteX78" fmla="*/ 1950889 w 2020646"/>
              <a:gd name="connsiteY78" fmla="*/ 369641 h 2324021"/>
              <a:gd name="connsiteX79" fmla="*/ 1956784 w 2020646"/>
              <a:gd name="connsiteY79" fmla="*/ 357498 h 2324021"/>
              <a:gd name="connsiteX80" fmla="*/ 1969892 w 2020646"/>
              <a:gd name="connsiteY80" fmla="*/ 379717 h 2324021"/>
              <a:gd name="connsiteX81" fmla="*/ 1964529 w 2020646"/>
              <a:gd name="connsiteY81" fmla="*/ 378279 h 2324021"/>
              <a:gd name="connsiteX82" fmla="*/ 1974908 w 2020646"/>
              <a:gd name="connsiteY82" fmla="*/ 461467 h 2324021"/>
              <a:gd name="connsiteX83" fmla="*/ 1980356 w 2020646"/>
              <a:gd name="connsiteY83" fmla="*/ 461956 h 2324021"/>
              <a:gd name="connsiteX84" fmla="*/ 1978397 w 2020646"/>
              <a:gd name="connsiteY84" fmla="*/ 468475 h 2324021"/>
              <a:gd name="connsiteX85" fmla="*/ 1972352 w 2020646"/>
              <a:gd name="connsiteY85" fmla="*/ 474627 h 2324021"/>
              <a:gd name="connsiteX86" fmla="*/ 1982652 w 2020646"/>
              <a:gd name="connsiteY86" fmla="*/ 482248 h 2324021"/>
              <a:gd name="connsiteX87" fmla="*/ 1974651 w 2020646"/>
              <a:gd name="connsiteY87" fmla="*/ 494919 h 2324021"/>
              <a:gd name="connsiteX88" fmla="*/ 1981457 w 2020646"/>
              <a:gd name="connsiteY88" fmla="*/ 526138 h 2324021"/>
              <a:gd name="connsiteX89" fmla="*/ 1958472 w 2020646"/>
              <a:gd name="connsiteY89" fmla="*/ 537464 h 2324021"/>
              <a:gd name="connsiteX90" fmla="*/ 1974220 w 2020646"/>
              <a:gd name="connsiteY90" fmla="*/ 545574 h 2324021"/>
              <a:gd name="connsiteX91" fmla="*/ 1970471 w 2020646"/>
              <a:gd name="connsiteY91" fmla="*/ 572018 h 2324021"/>
              <a:gd name="connsiteX92" fmla="*/ 1971771 w 2020646"/>
              <a:gd name="connsiteY92" fmla="*/ 579435 h 2324021"/>
              <a:gd name="connsiteX93" fmla="*/ 1972338 w 2020646"/>
              <a:gd name="connsiteY93" fmla="*/ 578635 h 2324021"/>
              <a:gd name="connsiteX94" fmla="*/ 1976081 w 2020646"/>
              <a:gd name="connsiteY94" fmla="*/ 591532 h 2324021"/>
              <a:gd name="connsiteX95" fmla="*/ 1973918 w 2020646"/>
              <a:gd name="connsiteY95" fmla="*/ 591700 h 2324021"/>
              <a:gd name="connsiteX96" fmla="*/ 1975918 w 2020646"/>
              <a:gd name="connsiteY96" fmla="*/ 603114 h 2324021"/>
              <a:gd name="connsiteX97" fmla="*/ 1967613 w 2020646"/>
              <a:gd name="connsiteY97" fmla="*/ 606988 h 2324021"/>
              <a:gd name="connsiteX98" fmla="*/ 1969372 w 2020646"/>
              <a:gd name="connsiteY98" fmla="*/ 637552 h 2324021"/>
              <a:gd name="connsiteX99" fmla="*/ 1971232 w 2020646"/>
              <a:gd name="connsiteY99" fmla="*/ 639995 h 2324021"/>
              <a:gd name="connsiteX100" fmla="*/ 1969670 w 2020646"/>
              <a:gd name="connsiteY100" fmla="*/ 642712 h 2324021"/>
              <a:gd name="connsiteX101" fmla="*/ 1971055 w 2020646"/>
              <a:gd name="connsiteY101" fmla="*/ 666760 h 2324021"/>
              <a:gd name="connsiteX102" fmla="*/ 1972933 w 2020646"/>
              <a:gd name="connsiteY102" fmla="*/ 666928 h 2324021"/>
              <a:gd name="connsiteX103" fmla="*/ 1972591 w 2020646"/>
              <a:gd name="connsiteY103" fmla="*/ 670724 h 2324021"/>
              <a:gd name="connsiteX104" fmla="*/ 1971336 w 2020646"/>
              <a:gd name="connsiteY104" fmla="*/ 671634 h 2324021"/>
              <a:gd name="connsiteX105" fmla="*/ 1972388 w 2020646"/>
              <a:gd name="connsiteY105" fmla="*/ 689892 h 2324021"/>
              <a:gd name="connsiteX106" fmla="*/ 1985162 w 2020646"/>
              <a:gd name="connsiteY106" fmla="*/ 744121 h 2324021"/>
              <a:gd name="connsiteX107" fmla="*/ 1985322 w 2020646"/>
              <a:gd name="connsiteY107" fmla="*/ 763888 h 2324021"/>
              <a:gd name="connsiteX108" fmla="*/ 1994519 w 2020646"/>
              <a:gd name="connsiteY108" fmla="*/ 776362 h 2324021"/>
              <a:gd name="connsiteX109" fmla="*/ 1995026 w 2020646"/>
              <a:gd name="connsiteY109" fmla="*/ 782917 h 2324021"/>
              <a:gd name="connsiteX110" fmla="*/ 1973280 w 2020646"/>
              <a:gd name="connsiteY110" fmla="*/ 820864 h 2324021"/>
              <a:gd name="connsiteX111" fmla="*/ 1982389 w 2020646"/>
              <a:gd name="connsiteY111" fmla="*/ 920706 h 2324021"/>
              <a:gd name="connsiteX112" fmla="*/ 1983912 w 2020646"/>
              <a:gd name="connsiteY112" fmla="*/ 940367 h 2324021"/>
              <a:gd name="connsiteX113" fmla="*/ 1975256 w 2020646"/>
              <a:gd name="connsiteY113" fmla="*/ 952576 h 2324021"/>
              <a:gd name="connsiteX114" fmla="*/ 1988135 w 2020646"/>
              <a:gd name="connsiteY114" fmla="*/ 1012566 h 2324021"/>
              <a:gd name="connsiteX115" fmla="*/ 1984747 w 2020646"/>
              <a:gd name="connsiteY115" fmla="*/ 1057332 h 2324021"/>
              <a:gd name="connsiteX116" fmla="*/ 1993508 w 2020646"/>
              <a:gd name="connsiteY116" fmla="*/ 1170386 h 2324021"/>
              <a:gd name="connsiteX117" fmla="*/ 1989291 w 2020646"/>
              <a:gd name="connsiteY117" fmla="*/ 1169065 h 2324021"/>
              <a:gd name="connsiteX118" fmla="*/ 1993667 w 2020646"/>
              <a:gd name="connsiteY118" fmla="*/ 1190153 h 2324021"/>
              <a:gd name="connsiteX119" fmla="*/ 2011759 w 2020646"/>
              <a:gd name="connsiteY119" fmla="*/ 1388197 h 2324021"/>
              <a:gd name="connsiteX120" fmla="*/ 2008718 w 2020646"/>
              <a:gd name="connsiteY120" fmla="*/ 1419750 h 2324021"/>
              <a:gd name="connsiteX121" fmla="*/ 2012113 w 2020646"/>
              <a:gd name="connsiteY121" fmla="*/ 1445861 h 2324021"/>
              <a:gd name="connsiteX122" fmla="*/ 2008531 w 2020646"/>
              <a:gd name="connsiteY122" fmla="*/ 1452732 h 2324021"/>
              <a:gd name="connsiteX123" fmla="*/ 2018688 w 2020646"/>
              <a:gd name="connsiteY123" fmla="*/ 1583809 h 2324021"/>
              <a:gd name="connsiteX124" fmla="*/ 2010034 w 2020646"/>
              <a:gd name="connsiteY124" fmla="*/ 1596017 h 2324021"/>
              <a:gd name="connsiteX125" fmla="*/ 2009178 w 2020646"/>
              <a:gd name="connsiteY125" fmla="*/ 1602678 h 2324021"/>
              <a:gd name="connsiteX126" fmla="*/ 2018501 w 2020646"/>
              <a:gd name="connsiteY126" fmla="*/ 1616790 h 2324021"/>
              <a:gd name="connsiteX127" fmla="*/ 2014224 w 2020646"/>
              <a:gd name="connsiteY127" fmla="*/ 1650087 h 2324021"/>
              <a:gd name="connsiteX128" fmla="*/ 2014577 w 2020646"/>
              <a:gd name="connsiteY128" fmla="*/ 1707751 h 2324021"/>
              <a:gd name="connsiteX129" fmla="*/ 2006906 w 2020646"/>
              <a:gd name="connsiteY129" fmla="*/ 1714939 h 2324021"/>
              <a:gd name="connsiteX130" fmla="*/ 2011156 w 2020646"/>
              <a:gd name="connsiteY130" fmla="*/ 1734388 h 2324021"/>
              <a:gd name="connsiteX131" fmla="*/ 2007099 w 2020646"/>
              <a:gd name="connsiteY131" fmla="*/ 1752835 h 2324021"/>
              <a:gd name="connsiteX132" fmla="*/ 2019784 w 2020646"/>
              <a:gd name="connsiteY132" fmla="*/ 1774929 h 2324021"/>
              <a:gd name="connsiteX133" fmla="*/ 2019944 w 2020646"/>
              <a:gd name="connsiteY133" fmla="*/ 1794695 h 2324021"/>
              <a:gd name="connsiteX134" fmla="*/ 2016394 w 2020646"/>
              <a:gd name="connsiteY134" fmla="*/ 1819695 h 2324021"/>
              <a:gd name="connsiteX135" fmla="*/ 2020646 w 2020646"/>
              <a:gd name="connsiteY135" fmla="*/ 1839145 h 2324021"/>
              <a:gd name="connsiteX136" fmla="*/ 2008568 w 2020646"/>
              <a:gd name="connsiteY136" fmla="*/ 1877991 h 2324021"/>
              <a:gd name="connsiteX137" fmla="*/ 1998898 w 2020646"/>
              <a:gd name="connsiteY137" fmla="*/ 1877094 h 2324021"/>
              <a:gd name="connsiteX138" fmla="*/ 1999246 w 2020646"/>
              <a:gd name="connsiteY138" fmla="*/ 1863879 h 2324021"/>
              <a:gd name="connsiteX139" fmla="*/ 1990939 w 2020646"/>
              <a:gd name="connsiteY139" fmla="*/ 1862876 h 2324021"/>
              <a:gd name="connsiteX140" fmla="*/ 1991446 w 2020646"/>
              <a:gd name="connsiteY140" fmla="*/ 1869429 h 2324021"/>
              <a:gd name="connsiteX141" fmla="*/ 1995824 w 2020646"/>
              <a:gd name="connsiteY141" fmla="*/ 1890519 h 2324021"/>
              <a:gd name="connsiteX142" fmla="*/ 1962381 w 2020646"/>
              <a:gd name="connsiteY142" fmla="*/ 1972230 h 2324021"/>
              <a:gd name="connsiteX143" fmla="*/ 1962888 w 2020646"/>
              <a:gd name="connsiteY143" fmla="*/ 1978783 h 2324021"/>
              <a:gd name="connsiteX144" fmla="*/ 1967460 w 2020646"/>
              <a:gd name="connsiteY144" fmla="*/ 2037768 h 2324021"/>
              <a:gd name="connsiteX145" fmla="*/ 1963369 w 2020646"/>
              <a:gd name="connsiteY145" fmla="*/ 2038085 h 2324021"/>
              <a:gd name="connsiteX146" fmla="*/ 1967112 w 2020646"/>
              <a:gd name="connsiteY146" fmla="*/ 2050981 h 2324021"/>
              <a:gd name="connsiteX147" fmla="*/ 1968128 w 2020646"/>
              <a:gd name="connsiteY147" fmla="*/ 2064089 h 2324021"/>
              <a:gd name="connsiteX148" fmla="*/ 1958456 w 2020646"/>
              <a:gd name="connsiteY148" fmla="*/ 2063191 h 2324021"/>
              <a:gd name="connsiteX149" fmla="*/ 1945418 w 2020646"/>
              <a:gd name="connsiteY149" fmla="*/ 1983433 h 2324021"/>
              <a:gd name="connsiteX150" fmla="*/ 1941328 w 2020646"/>
              <a:gd name="connsiteY150" fmla="*/ 1983750 h 2324021"/>
              <a:gd name="connsiteX151" fmla="*/ 1942344 w 2020646"/>
              <a:gd name="connsiteY151" fmla="*/ 1996859 h 2324021"/>
              <a:gd name="connsiteX152" fmla="*/ 1946567 w 2020646"/>
              <a:gd name="connsiteY152" fmla="*/ 2069057 h 2324021"/>
              <a:gd name="connsiteX153" fmla="*/ 1938769 w 2020646"/>
              <a:gd name="connsiteY153" fmla="*/ 2074606 h 2324021"/>
              <a:gd name="connsiteX154" fmla="*/ 1934170 w 2020646"/>
              <a:gd name="connsiteY154" fmla="*/ 2068368 h 2324021"/>
              <a:gd name="connsiteX155" fmla="*/ 1925360 w 2020646"/>
              <a:gd name="connsiteY155" fmla="*/ 2131687 h 2324021"/>
              <a:gd name="connsiteX156" fmla="*/ 1917716 w 2020646"/>
              <a:gd name="connsiteY156" fmla="*/ 2086127 h 2324021"/>
              <a:gd name="connsiteX157" fmla="*/ 1913499 w 2020646"/>
              <a:gd name="connsiteY157" fmla="*/ 2084805 h 2324021"/>
              <a:gd name="connsiteX158" fmla="*/ 1904336 w 2020646"/>
              <a:gd name="connsiteY158" fmla="*/ 2090461 h 2324021"/>
              <a:gd name="connsiteX159" fmla="*/ 1902469 w 2020646"/>
              <a:gd name="connsiteY159" fmla="*/ 2078552 h 2324021"/>
              <a:gd name="connsiteX160" fmla="*/ 1896225 w 2020646"/>
              <a:gd name="connsiteY160" fmla="*/ 2051476 h 2324021"/>
              <a:gd name="connsiteX161" fmla="*/ 1855484 w 2020646"/>
              <a:gd name="connsiteY161" fmla="*/ 2082584 h 2324021"/>
              <a:gd name="connsiteX162" fmla="*/ 1858461 w 2020646"/>
              <a:gd name="connsiteY162" fmla="*/ 2090004 h 2324021"/>
              <a:gd name="connsiteX163" fmla="*/ 1854071 w 2020646"/>
              <a:gd name="connsiteY163" fmla="*/ 2094107 h 2324021"/>
              <a:gd name="connsiteX164" fmla="*/ 1895787 w 2020646"/>
              <a:gd name="connsiteY164" fmla="*/ 2107782 h 2324021"/>
              <a:gd name="connsiteX165" fmla="*/ 1865049 w 2020646"/>
              <a:gd name="connsiteY165" fmla="*/ 2111884 h 2324021"/>
              <a:gd name="connsiteX166" fmla="*/ 1863951 w 2020646"/>
              <a:gd name="connsiteY166" fmla="*/ 2115986 h 2324021"/>
              <a:gd name="connsiteX167" fmla="*/ 1867245 w 2020646"/>
              <a:gd name="connsiteY167" fmla="*/ 2125559 h 2324021"/>
              <a:gd name="connsiteX168" fmla="*/ 1771735 w 2020646"/>
              <a:gd name="connsiteY168" fmla="*/ 2148806 h 2324021"/>
              <a:gd name="connsiteX169" fmla="*/ 1771735 w 2020646"/>
              <a:gd name="connsiteY169" fmla="*/ 2152909 h 2324021"/>
              <a:gd name="connsiteX170" fmla="*/ 1802473 w 2020646"/>
              <a:gd name="connsiteY170" fmla="*/ 2152909 h 2324021"/>
              <a:gd name="connsiteX171" fmla="*/ 1837604 w 2020646"/>
              <a:gd name="connsiteY171" fmla="*/ 2155643 h 2324021"/>
              <a:gd name="connsiteX172" fmla="*/ 1836506 w 2020646"/>
              <a:gd name="connsiteY172" fmla="*/ 2163848 h 2324021"/>
              <a:gd name="connsiteX173" fmla="*/ 1772833 w 2020646"/>
              <a:gd name="connsiteY173" fmla="*/ 2178890 h 2324021"/>
              <a:gd name="connsiteX174" fmla="*/ 1760758 w 2020646"/>
              <a:gd name="connsiteY174" fmla="*/ 2173420 h 2324021"/>
              <a:gd name="connsiteX175" fmla="*/ 1723432 w 2020646"/>
              <a:gd name="connsiteY175" fmla="*/ 2185727 h 2324021"/>
              <a:gd name="connsiteX176" fmla="*/ 1726725 w 2020646"/>
              <a:gd name="connsiteY176" fmla="*/ 2199402 h 2324021"/>
              <a:gd name="connsiteX177" fmla="*/ 1709161 w 2020646"/>
              <a:gd name="connsiteY177" fmla="*/ 2202137 h 2324021"/>
              <a:gd name="connsiteX178" fmla="*/ 1708063 w 2020646"/>
              <a:gd name="connsiteY178" fmla="*/ 2210342 h 2324021"/>
              <a:gd name="connsiteX179" fmla="*/ 1724530 w 2020646"/>
              <a:gd name="connsiteY179" fmla="*/ 2219914 h 2324021"/>
              <a:gd name="connsiteX180" fmla="*/ 1642194 w 2020646"/>
              <a:gd name="connsiteY180" fmla="*/ 2249999 h 2324021"/>
              <a:gd name="connsiteX181" fmla="*/ 1587304 w 2020646"/>
              <a:gd name="connsiteY181" fmla="*/ 2265041 h 2324021"/>
              <a:gd name="connsiteX182" fmla="*/ 1565348 w 2020646"/>
              <a:gd name="connsiteY182" fmla="*/ 2258204 h 2324021"/>
              <a:gd name="connsiteX183" fmla="*/ 1498381 w 2020646"/>
              <a:gd name="connsiteY183" fmla="*/ 2269143 h 2324021"/>
              <a:gd name="connsiteX184" fmla="*/ 1412753 w 2020646"/>
              <a:gd name="connsiteY184" fmla="*/ 2281450 h 2324021"/>
              <a:gd name="connsiteX185" fmla="*/ 1405068 w 2020646"/>
              <a:gd name="connsiteY185" fmla="*/ 2275981 h 2324021"/>
              <a:gd name="connsiteX186" fmla="*/ 1037303 w 2020646"/>
              <a:gd name="connsiteY186" fmla="*/ 2280083 h 2324021"/>
              <a:gd name="connsiteX187" fmla="*/ 1032911 w 2020646"/>
              <a:gd name="connsiteY187" fmla="*/ 2284186 h 2324021"/>
              <a:gd name="connsiteX188" fmla="*/ 1019738 w 2020646"/>
              <a:gd name="connsiteY188" fmla="*/ 2278716 h 2324021"/>
              <a:gd name="connsiteX189" fmla="*/ 869339 w 2020646"/>
              <a:gd name="connsiteY189" fmla="*/ 2280083 h 2324021"/>
              <a:gd name="connsiteX190" fmla="*/ 861654 w 2020646"/>
              <a:gd name="connsiteY190" fmla="*/ 2274613 h 2324021"/>
              <a:gd name="connsiteX191" fmla="*/ 839698 w 2020646"/>
              <a:gd name="connsiteY191" fmla="*/ 2275981 h 2324021"/>
              <a:gd name="connsiteX192" fmla="*/ 835307 w 2020646"/>
              <a:gd name="connsiteY192" fmla="*/ 2271879 h 2324021"/>
              <a:gd name="connsiteX193" fmla="*/ 728820 w 2020646"/>
              <a:gd name="connsiteY193" fmla="*/ 2273246 h 2324021"/>
              <a:gd name="connsiteX194" fmla="*/ 717613 w 2020646"/>
              <a:gd name="connsiteY194" fmla="*/ 2269523 h 2324021"/>
              <a:gd name="connsiteX195" fmla="*/ 717613 w 2020646"/>
              <a:gd name="connsiteY195" fmla="*/ 2273939 h 2324021"/>
              <a:gd name="connsiteX196" fmla="*/ 711528 w 2020646"/>
              <a:gd name="connsiteY196" fmla="*/ 2273939 h 2324021"/>
              <a:gd name="connsiteX197" fmla="*/ 711255 w 2020646"/>
              <a:gd name="connsiteY197" fmla="*/ 2275981 h 2324021"/>
              <a:gd name="connsiteX198" fmla="*/ 706931 w 2020646"/>
              <a:gd name="connsiteY198" fmla="*/ 2275531 h 2324021"/>
              <a:gd name="connsiteX199" fmla="*/ 713445 w 2020646"/>
              <a:gd name="connsiteY199" fmla="*/ 2281220 h 2324021"/>
              <a:gd name="connsiteX200" fmla="*/ 713445 w 2020646"/>
              <a:gd name="connsiteY200" fmla="*/ 2288503 h 2324021"/>
              <a:gd name="connsiteX201" fmla="*/ 684267 w 2020646"/>
              <a:gd name="connsiteY201" fmla="*/ 2287592 h 2324021"/>
              <a:gd name="connsiteX202" fmla="*/ 681142 w 2020646"/>
              <a:gd name="connsiteY202" fmla="*/ 2271891 h 2324021"/>
              <a:gd name="connsiteX203" fmla="*/ 675354 w 2020646"/>
              <a:gd name="connsiteY203" fmla="*/ 2262448 h 2324021"/>
              <a:gd name="connsiteX204" fmla="*/ 663432 w 2020646"/>
              <a:gd name="connsiteY204" fmla="*/ 2256067 h 2324021"/>
              <a:gd name="connsiteX205" fmla="*/ 650925 w 2020646"/>
              <a:gd name="connsiteY205" fmla="*/ 2244797 h 2324021"/>
              <a:gd name="connsiteX206" fmla="*/ 650925 w 2020646"/>
              <a:gd name="connsiteY206" fmla="*/ 2250275 h 2324021"/>
              <a:gd name="connsiteX207" fmla="*/ 646755 w 2020646"/>
              <a:gd name="connsiteY207" fmla="*/ 2290323 h 2324021"/>
              <a:gd name="connsiteX208" fmla="*/ 621750 w 2020646"/>
              <a:gd name="connsiteY208" fmla="*/ 2293053 h 2324021"/>
              <a:gd name="connsiteX209" fmla="*/ 609244 w 2020646"/>
              <a:gd name="connsiteY209" fmla="*/ 2289412 h 2324021"/>
              <a:gd name="connsiteX210" fmla="*/ 567564 w 2020646"/>
              <a:gd name="connsiteY210" fmla="*/ 2323999 h 2324021"/>
              <a:gd name="connsiteX211" fmla="*/ 555060 w 2020646"/>
              <a:gd name="connsiteY211" fmla="*/ 2298514 h 2324021"/>
              <a:gd name="connsiteX212" fmla="*/ 542558 w 2020646"/>
              <a:gd name="connsiteY212" fmla="*/ 2297604 h 2324021"/>
              <a:gd name="connsiteX213" fmla="*/ 513381 w 2020646"/>
              <a:gd name="connsiteY213" fmla="*/ 2300335 h 2324021"/>
              <a:gd name="connsiteX214" fmla="*/ 497751 w 2020646"/>
              <a:gd name="connsiteY214" fmla="*/ 2278262 h 2324021"/>
              <a:gd name="connsiteX215" fmla="*/ 496388 w 2020646"/>
              <a:gd name="connsiteY215" fmla="*/ 2276809 h 2324021"/>
              <a:gd name="connsiteX216" fmla="*/ 495021 w 2020646"/>
              <a:gd name="connsiteY216" fmla="*/ 2277493 h 2324021"/>
              <a:gd name="connsiteX217" fmla="*/ 490918 w 2020646"/>
              <a:gd name="connsiteY217" fmla="*/ 2272023 h 2324021"/>
              <a:gd name="connsiteX218" fmla="*/ 477243 w 2020646"/>
              <a:gd name="connsiteY218" fmla="*/ 2323987 h 2324021"/>
              <a:gd name="connsiteX219" fmla="*/ 473141 w 2020646"/>
              <a:gd name="connsiteY219" fmla="*/ 2285698 h 2324021"/>
              <a:gd name="connsiteX220" fmla="*/ 469039 w 2020646"/>
              <a:gd name="connsiteY220" fmla="*/ 2284330 h 2324021"/>
              <a:gd name="connsiteX221" fmla="*/ 459466 w 2020646"/>
              <a:gd name="connsiteY221" fmla="*/ 2288433 h 2324021"/>
              <a:gd name="connsiteX222" fmla="*/ 456839 w 2020646"/>
              <a:gd name="connsiteY222" fmla="*/ 2268497 h 2324021"/>
              <a:gd name="connsiteX223" fmla="*/ 448571 w 2020646"/>
              <a:gd name="connsiteY223" fmla="*/ 2227262 h 2324021"/>
              <a:gd name="connsiteX224" fmla="*/ 442526 w 2020646"/>
              <a:gd name="connsiteY224" fmla="*/ 2221148 h 2324021"/>
              <a:gd name="connsiteX225" fmla="*/ 431279 w 2020646"/>
              <a:gd name="connsiteY225" fmla="*/ 2221148 h 2324021"/>
              <a:gd name="connsiteX226" fmla="*/ 430020 w 2020646"/>
              <a:gd name="connsiteY226" fmla="*/ 2241307 h 2324021"/>
              <a:gd name="connsiteX227" fmla="*/ 430020 w 2020646"/>
              <a:gd name="connsiteY227" fmla="*/ 2246633 h 2324021"/>
              <a:gd name="connsiteX228" fmla="*/ 429594 w 2020646"/>
              <a:gd name="connsiteY228" fmla="*/ 2248121 h 2324021"/>
              <a:gd name="connsiteX229" fmla="*/ 429382 w 2020646"/>
              <a:gd name="connsiteY229" fmla="*/ 2251512 h 2324021"/>
              <a:gd name="connsiteX230" fmla="*/ 428658 w 2020646"/>
              <a:gd name="connsiteY230" fmla="*/ 2251390 h 2324021"/>
              <a:gd name="connsiteX231" fmla="*/ 421686 w 2020646"/>
              <a:gd name="connsiteY231" fmla="*/ 2275760 h 2324021"/>
              <a:gd name="connsiteX232" fmla="*/ 396677 w 2020646"/>
              <a:gd name="connsiteY232" fmla="*/ 2274850 h 2324021"/>
              <a:gd name="connsiteX233" fmla="*/ 395531 w 2020646"/>
              <a:gd name="connsiteY233" fmla="*/ 2272234 h 2324021"/>
              <a:gd name="connsiteX234" fmla="*/ 388362 w 2020646"/>
              <a:gd name="connsiteY234" fmla="*/ 2275819 h 2324021"/>
              <a:gd name="connsiteX235" fmla="*/ 384260 w 2020646"/>
              <a:gd name="connsiteY235" fmla="*/ 2266247 h 2324021"/>
              <a:gd name="connsiteX236" fmla="*/ 384260 w 2020646"/>
              <a:gd name="connsiteY236" fmla="*/ 2250842 h 2324021"/>
              <a:gd name="connsiteX237" fmla="*/ 350831 w 2020646"/>
              <a:gd name="connsiteY237" fmla="*/ 2222058 h 2324021"/>
              <a:gd name="connsiteX238" fmla="*/ 367502 w 2020646"/>
              <a:gd name="connsiteY238" fmla="*/ 2212047 h 2324021"/>
              <a:gd name="connsiteX239" fmla="*/ 329992 w 2020646"/>
              <a:gd name="connsiteY239" fmla="*/ 2181101 h 2324021"/>
              <a:gd name="connsiteX240" fmla="*/ 288311 w 2020646"/>
              <a:gd name="connsiteY240" fmla="*/ 2183831 h 2324021"/>
              <a:gd name="connsiteX241" fmla="*/ 279973 w 2020646"/>
              <a:gd name="connsiteY241" fmla="*/ 2169268 h 2324021"/>
              <a:gd name="connsiteX242" fmla="*/ 254968 w 2020646"/>
              <a:gd name="connsiteY242" fmla="*/ 2168358 h 2324021"/>
              <a:gd name="connsiteX243" fmla="*/ 225790 w 2020646"/>
              <a:gd name="connsiteY243" fmla="*/ 2182011 h 2324021"/>
              <a:gd name="connsiteX244" fmla="*/ 134096 w 2020646"/>
              <a:gd name="connsiteY244" fmla="*/ 2113747 h 2324021"/>
              <a:gd name="connsiteX245" fmla="*/ 88247 w 2020646"/>
              <a:gd name="connsiteY245" fmla="*/ 2068239 h 2324021"/>
              <a:gd name="connsiteX246" fmla="*/ 109087 w 2020646"/>
              <a:gd name="connsiteY246" fmla="*/ 2050034 h 2324021"/>
              <a:gd name="connsiteX247" fmla="*/ 75744 w 2020646"/>
              <a:gd name="connsiteY247" fmla="*/ 1994513 h 2324021"/>
              <a:gd name="connsiteX248" fmla="*/ 38232 w 2020646"/>
              <a:gd name="connsiteY248" fmla="*/ 1923519 h 2324021"/>
              <a:gd name="connsiteX249" fmla="*/ 54904 w 2020646"/>
              <a:gd name="connsiteY249" fmla="*/ 1917147 h 2324021"/>
              <a:gd name="connsiteX250" fmla="*/ 48106 w 2020646"/>
              <a:gd name="connsiteY250" fmla="*/ 1835492 h 2324021"/>
              <a:gd name="connsiteX251" fmla="*/ 38289 w 2020646"/>
              <a:gd name="connsiteY251" fmla="*/ 1835492 h 2324021"/>
              <a:gd name="connsiteX252" fmla="*/ 28717 w 2020646"/>
              <a:gd name="connsiteY252" fmla="*/ 1825920 h 2324021"/>
              <a:gd name="connsiteX253" fmla="*/ 28717 w 2020646"/>
              <a:gd name="connsiteY253" fmla="*/ 1814981 h 2324021"/>
              <a:gd name="connsiteX254" fmla="*/ 39656 w 2020646"/>
              <a:gd name="connsiteY254" fmla="*/ 1816348 h 2324021"/>
              <a:gd name="connsiteX255" fmla="*/ 47134 w 2020646"/>
              <a:gd name="connsiteY255" fmla="*/ 1823826 h 2324021"/>
              <a:gd name="connsiteX256" fmla="*/ 44766 w 2020646"/>
              <a:gd name="connsiteY256" fmla="*/ 1795377 h 2324021"/>
              <a:gd name="connsiteX257" fmla="*/ 28717 w 2020646"/>
              <a:gd name="connsiteY257" fmla="*/ 1805408 h 2324021"/>
              <a:gd name="connsiteX258" fmla="*/ 13675 w 2020646"/>
              <a:gd name="connsiteY258" fmla="*/ 1767119 h 2324021"/>
              <a:gd name="connsiteX259" fmla="*/ 25982 w 2020646"/>
              <a:gd name="connsiteY259" fmla="*/ 1747974 h 2324021"/>
              <a:gd name="connsiteX260" fmla="*/ 15042 w 2020646"/>
              <a:gd name="connsiteY260" fmla="*/ 1747974 h 2324021"/>
              <a:gd name="connsiteX261" fmla="*/ 20511 w 2020646"/>
              <a:gd name="connsiteY261" fmla="*/ 1723360 h 2324021"/>
              <a:gd name="connsiteX262" fmla="*/ 21879 w 2020646"/>
              <a:gd name="connsiteY262" fmla="*/ 1713788 h 2324021"/>
              <a:gd name="connsiteX263" fmla="*/ 10940 w 2020646"/>
              <a:gd name="connsiteY263" fmla="*/ 1713788 h 2324021"/>
              <a:gd name="connsiteX264" fmla="*/ 10940 w 2020646"/>
              <a:gd name="connsiteY264" fmla="*/ 1708317 h 2324021"/>
              <a:gd name="connsiteX265" fmla="*/ 21879 w 2020646"/>
              <a:gd name="connsiteY265" fmla="*/ 1694643 h 2324021"/>
              <a:gd name="connsiteX266" fmla="*/ 16409 w 2020646"/>
              <a:gd name="connsiteY266" fmla="*/ 1689173 h 2324021"/>
              <a:gd name="connsiteX267" fmla="*/ 21879 w 2020646"/>
              <a:gd name="connsiteY267" fmla="*/ 1679601 h 2324021"/>
              <a:gd name="connsiteX268" fmla="*/ 23247 w 2020646"/>
              <a:gd name="connsiteY268" fmla="*/ 1665926 h 2324021"/>
              <a:gd name="connsiteX269" fmla="*/ 17777 w 2020646"/>
              <a:gd name="connsiteY269" fmla="*/ 1660456 h 2324021"/>
              <a:gd name="connsiteX270" fmla="*/ 23247 w 2020646"/>
              <a:gd name="connsiteY270" fmla="*/ 1650883 h 2324021"/>
              <a:gd name="connsiteX271" fmla="*/ 19145 w 2020646"/>
              <a:gd name="connsiteY271" fmla="*/ 1607124 h 2324021"/>
              <a:gd name="connsiteX272" fmla="*/ 30084 w 2020646"/>
              <a:gd name="connsiteY272" fmla="*/ 1598920 h 2324021"/>
              <a:gd name="connsiteX273" fmla="*/ 20511 w 2020646"/>
              <a:gd name="connsiteY273" fmla="*/ 1593450 h 2324021"/>
              <a:gd name="connsiteX274" fmla="*/ 9572 w 2020646"/>
              <a:gd name="connsiteY274" fmla="*/ 1597552 h 2324021"/>
              <a:gd name="connsiteX275" fmla="*/ 4102 w 2020646"/>
              <a:gd name="connsiteY275" fmla="*/ 1587980 h 2324021"/>
              <a:gd name="connsiteX276" fmla="*/ 4102 w 2020646"/>
              <a:gd name="connsiteY276" fmla="*/ 1582510 h 2324021"/>
              <a:gd name="connsiteX277" fmla="*/ 20511 w 2020646"/>
              <a:gd name="connsiteY277" fmla="*/ 1564733 h 2324021"/>
              <a:gd name="connsiteX278" fmla="*/ 20511 w 2020646"/>
              <a:gd name="connsiteY278" fmla="*/ 1559263 h 2324021"/>
              <a:gd name="connsiteX279" fmla="*/ 1367 w 2020646"/>
              <a:gd name="connsiteY279" fmla="*/ 1519606 h 2324021"/>
              <a:gd name="connsiteX280" fmla="*/ 12307 w 2020646"/>
              <a:gd name="connsiteY280" fmla="*/ 1511401 h 2324021"/>
              <a:gd name="connsiteX281" fmla="*/ 12307 w 2020646"/>
              <a:gd name="connsiteY281" fmla="*/ 1505931 h 2324021"/>
              <a:gd name="connsiteX282" fmla="*/ 1367 w 2020646"/>
              <a:gd name="connsiteY282" fmla="*/ 1490890 h 2324021"/>
              <a:gd name="connsiteX283" fmla="*/ 17777 w 2020646"/>
              <a:gd name="connsiteY283" fmla="*/ 1477215 h 2324021"/>
              <a:gd name="connsiteX284" fmla="*/ 0 w 2020646"/>
              <a:gd name="connsiteY284" fmla="*/ 1408842 h 2324021"/>
              <a:gd name="connsiteX285" fmla="*/ 16409 w 2020646"/>
              <a:gd name="connsiteY285" fmla="*/ 1389697 h 2324021"/>
              <a:gd name="connsiteX286" fmla="*/ 5470 w 2020646"/>
              <a:gd name="connsiteY286" fmla="*/ 1376022 h 2324021"/>
              <a:gd name="connsiteX287" fmla="*/ 10940 w 2020646"/>
              <a:gd name="connsiteY287" fmla="*/ 1370552 h 2324021"/>
              <a:gd name="connsiteX288" fmla="*/ 1367 w 2020646"/>
              <a:gd name="connsiteY288" fmla="*/ 1336365 h 2324021"/>
              <a:gd name="connsiteX289" fmla="*/ 17777 w 2020646"/>
              <a:gd name="connsiteY289" fmla="*/ 1322690 h 2324021"/>
              <a:gd name="connsiteX290" fmla="*/ 4102 w 2020646"/>
              <a:gd name="connsiteY290" fmla="*/ 1259786 h 2324021"/>
              <a:gd name="connsiteX291" fmla="*/ 9572 w 2020646"/>
              <a:gd name="connsiteY291" fmla="*/ 1259786 h 2324021"/>
              <a:gd name="connsiteX292" fmla="*/ 4102 w 2020646"/>
              <a:gd name="connsiteY292" fmla="*/ 1250215 h 2324021"/>
              <a:gd name="connsiteX293" fmla="*/ 9572 w 2020646"/>
              <a:gd name="connsiteY293" fmla="*/ 1244744 h 2324021"/>
              <a:gd name="connsiteX294" fmla="*/ 5470 w 2020646"/>
              <a:gd name="connsiteY294" fmla="*/ 1235172 h 2324021"/>
              <a:gd name="connsiteX295" fmla="*/ 6838 w 2020646"/>
              <a:gd name="connsiteY295" fmla="*/ 1172268 h 2324021"/>
              <a:gd name="connsiteX296" fmla="*/ 12307 w 2020646"/>
              <a:gd name="connsiteY296" fmla="*/ 1168165 h 2324021"/>
              <a:gd name="connsiteX297" fmla="*/ 8204 w 2020646"/>
              <a:gd name="connsiteY297" fmla="*/ 1158594 h 2324021"/>
              <a:gd name="connsiteX298" fmla="*/ 9572 w 2020646"/>
              <a:gd name="connsiteY298" fmla="*/ 1080647 h 2324021"/>
              <a:gd name="connsiteX299" fmla="*/ 8204 w 2020646"/>
              <a:gd name="connsiteY299" fmla="*/ 994497 h 2324021"/>
              <a:gd name="connsiteX300" fmla="*/ 13675 w 2020646"/>
              <a:gd name="connsiteY300" fmla="*/ 969883 h 2324021"/>
              <a:gd name="connsiteX301" fmla="*/ 9572 w 2020646"/>
              <a:gd name="connsiteY301" fmla="*/ 916551 h 2324021"/>
              <a:gd name="connsiteX302" fmla="*/ 15042 w 2020646"/>
              <a:gd name="connsiteY302" fmla="*/ 906979 h 2324021"/>
              <a:gd name="connsiteX303" fmla="*/ 10940 w 2020646"/>
              <a:gd name="connsiteY303" fmla="*/ 893304 h 2324021"/>
              <a:gd name="connsiteX304" fmla="*/ 16409 w 2020646"/>
              <a:gd name="connsiteY304" fmla="*/ 887834 h 2324021"/>
              <a:gd name="connsiteX305" fmla="*/ 12307 w 2020646"/>
              <a:gd name="connsiteY305" fmla="*/ 863220 h 2324021"/>
              <a:gd name="connsiteX306" fmla="*/ 15042 w 2020646"/>
              <a:gd name="connsiteY306" fmla="*/ 771599 h 2324021"/>
              <a:gd name="connsiteX307" fmla="*/ 20511 w 2020646"/>
              <a:gd name="connsiteY307" fmla="*/ 767497 h 2324021"/>
              <a:gd name="connsiteX308" fmla="*/ 15042 w 2020646"/>
              <a:gd name="connsiteY308" fmla="*/ 757924 h 2324021"/>
              <a:gd name="connsiteX309" fmla="*/ 16409 w 2020646"/>
              <a:gd name="connsiteY309" fmla="*/ 723737 h 2324021"/>
              <a:gd name="connsiteX310" fmla="*/ 21879 w 2020646"/>
              <a:gd name="connsiteY310" fmla="*/ 714165 h 2324021"/>
              <a:gd name="connsiteX311" fmla="*/ 10940 w 2020646"/>
              <a:gd name="connsiteY311" fmla="*/ 708695 h 2324021"/>
              <a:gd name="connsiteX312" fmla="*/ 17777 w 2020646"/>
              <a:gd name="connsiteY312" fmla="*/ 695020 h 2324021"/>
              <a:gd name="connsiteX313" fmla="*/ 9572 w 2020646"/>
              <a:gd name="connsiteY313" fmla="*/ 603399 h 2324021"/>
              <a:gd name="connsiteX314" fmla="*/ 15042 w 2020646"/>
              <a:gd name="connsiteY314" fmla="*/ 597929 h 2324021"/>
              <a:gd name="connsiteX315" fmla="*/ 10940 w 2020646"/>
              <a:gd name="connsiteY315" fmla="*/ 563743 h 2324021"/>
              <a:gd name="connsiteX316" fmla="*/ 16409 w 2020646"/>
              <a:gd name="connsiteY316" fmla="*/ 540495 h 2324021"/>
              <a:gd name="connsiteX317" fmla="*/ 12307 w 2020646"/>
              <a:gd name="connsiteY317" fmla="*/ 511779 h 2324021"/>
              <a:gd name="connsiteX318" fmla="*/ 13675 w 2020646"/>
              <a:gd name="connsiteY318" fmla="*/ 477592 h 2324021"/>
              <a:gd name="connsiteX319" fmla="*/ 20511 w 2020646"/>
              <a:gd name="connsiteY319" fmla="*/ 448875 h 2324021"/>
              <a:gd name="connsiteX320" fmla="*/ 15042 w 2020646"/>
              <a:gd name="connsiteY320" fmla="*/ 429731 h 2324021"/>
              <a:gd name="connsiteX321" fmla="*/ 36922 w 2020646"/>
              <a:gd name="connsiteY321" fmla="*/ 401013 h 2324021"/>
              <a:gd name="connsiteX322" fmla="*/ 34186 w 2020646"/>
              <a:gd name="connsiteY322" fmla="*/ 323068 h 2324021"/>
              <a:gd name="connsiteX323" fmla="*/ 56066 w 2020646"/>
              <a:gd name="connsiteY323" fmla="*/ 305290 h 2324021"/>
              <a:gd name="connsiteX324" fmla="*/ 67006 w 2020646"/>
              <a:gd name="connsiteY324" fmla="*/ 305290 h 2324021"/>
              <a:gd name="connsiteX325" fmla="*/ 67006 w 2020646"/>
              <a:gd name="connsiteY325" fmla="*/ 301188 h 2324021"/>
              <a:gd name="connsiteX326" fmla="*/ 61536 w 2020646"/>
              <a:gd name="connsiteY326" fmla="*/ 295718 h 2324021"/>
              <a:gd name="connsiteX327" fmla="*/ 73843 w 2020646"/>
              <a:gd name="connsiteY327" fmla="*/ 251959 h 2324021"/>
              <a:gd name="connsiteX328" fmla="*/ 69741 w 2020646"/>
              <a:gd name="connsiteY328" fmla="*/ 213670 h 2324021"/>
              <a:gd name="connsiteX329" fmla="*/ 80681 w 2020646"/>
              <a:gd name="connsiteY329" fmla="*/ 194525 h 2324021"/>
              <a:gd name="connsiteX330" fmla="*/ 76578 w 2020646"/>
              <a:gd name="connsiteY330" fmla="*/ 179483 h 2324021"/>
              <a:gd name="connsiteX331" fmla="*/ 102560 w 2020646"/>
              <a:gd name="connsiteY331" fmla="*/ 165808 h 2324021"/>
              <a:gd name="connsiteX332" fmla="*/ 113500 w 2020646"/>
              <a:gd name="connsiteY332" fmla="*/ 167176 h 2324021"/>
              <a:gd name="connsiteX333" fmla="*/ 113500 w 2020646"/>
              <a:gd name="connsiteY333" fmla="*/ 180850 h 2324021"/>
              <a:gd name="connsiteX334" fmla="*/ 124440 w 2020646"/>
              <a:gd name="connsiteY334" fmla="*/ 176748 h 2324021"/>
              <a:gd name="connsiteX335" fmla="*/ 129909 w 2020646"/>
              <a:gd name="connsiteY335" fmla="*/ 176748 h 2324021"/>
              <a:gd name="connsiteX336" fmla="*/ 128542 w 2020646"/>
              <a:gd name="connsiteY336" fmla="*/ 186320 h 2324021"/>
              <a:gd name="connsiteX337" fmla="*/ 139482 w 2020646"/>
              <a:gd name="connsiteY337" fmla="*/ 186320 h 2324021"/>
              <a:gd name="connsiteX338" fmla="*/ 139482 w 2020646"/>
              <a:gd name="connsiteY338" fmla="*/ 176748 h 2324021"/>
              <a:gd name="connsiteX339" fmla="*/ 129909 w 2020646"/>
              <a:gd name="connsiteY339" fmla="*/ 172645 h 2324021"/>
              <a:gd name="connsiteX340" fmla="*/ 140849 w 2020646"/>
              <a:gd name="connsiteY340" fmla="*/ 148031 h 2324021"/>
              <a:gd name="connsiteX341" fmla="*/ 135379 w 2020646"/>
              <a:gd name="connsiteY341" fmla="*/ 134356 h 2324021"/>
              <a:gd name="connsiteX342" fmla="*/ 190079 w 2020646"/>
              <a:gd name="connsiteY342" fmla="*/ 116579 h 2324021"/>
              <a:gd name="connsiteX343" fmla="*/ 194181 w 2020646"/>
              <a:gd name="connsiteY343" fmla="*/ 116579 h 2324021"/>
              <a:gd name="connsiteX344" fmla="*/ 199651 w 2020646"/>
              <a:gd name="connsiteY344" fmla="*/ 145297 h 2324021"/>
              <a:gd name="connsiteX345" fmla="*/ 203753 w 2020646"/>
              <a:gd name="connsiteY345" fmla="*/ 145297 h 2324021"/>
              <a:gd name="connsiteX346" fmla="*/ 231102 w 2020646"/>
              <a:gd name="connsiteY346" fmla="*/ 127519 h 2324021"/>
              <a:gd name="connsiteX347" fmla="*/ 217428 w 2020646"/>
              <a:gd name="connsiteY347" fmla="*/ 64615 h 2324021"/>
              <a:gd name="connsiteX348" fmla="*/ 222897 w 2020646"/>
              <a:gd name="connsiteY348" fmla="*/ 59145 h 2324021"/>
              <a:gd name="connsiteX349" fmla="*/ 211958 w 2020646"/>
              <a:gd name="connsiteY349" fmla="*/ 53675 h 2324021"/>
              <a:gd name="connsiteX350" fmla="*/ 250247 w 2020646"/>
              <a:gd name="connsiteY350" fmla="*/ 16754 h 2324021"/>
              <a:gd name="connsiteX351" fmla="*/ 272212 w 2020646"/>
              <a:gd name="connsiteY351" fmla="*/ 32480 h 2324021"/>
              <a:gd name="connsiteX352" fmla="*/ 278850 w 2020646"/>
              <a:gd name="connsiteY352" fmla="*/ 48154 h 2324021"/>
              <a:gd name="connsiteX353" fmla="*/ 287510 w 2020646"/>
              <a:gd name="connsiteY353" fmla="*/ 36180 h 2324021"/>
              <a:gd name="connsiteX354" fmla="*/ 339132 w 2020646"/>
              <a:gd name="connsiteY354" fmla="*/ 17377 h 2324021"/>
              <a:gd name="connsiteX355" fmla="*/ 351439 w 2020646"/>
              <a:gd name="connsiteY355" fmla="*/ 24215 h 2324021"/>
              <a:gd name="connsiteX356" fmla="*/ 381524 w 2020646"/>
              <a:gd name="connsiteY356" fmla="*/ 22847 h 2324021"/>
              <a:gd name="connsiteX357" fmla="*/ 380156 w 2020646"/>
              <a:gd name="connsiteY357" fmla="*/ 28318 h 2324021"/>
              <a:gd name="connsiteX358" fmla="*/ 410241 w 2020646"/>
              <a:gd name="connsiteY358" fmla="*/ 21480 h 2324021"/>
              <a:gd name="connsiteX359" fmla="*/ 422548 w 2020646"/>
              <a:gd name="connsiteY359" fmla="*/ 40625 h 2324021"/>
              <a:gd name="connsiteX360" fmla="*/ 455367 w 2020646"/>
              <a:gd name="connsiteY360" fmla="*/ 39257 h 2324021"/>
              <a:gd name="connsiteX361" fmla="*/ 455367 w 2020646"/>
              <a:gd name="connsiteY361" fmla="*/ 42595 h 2324021"/>
              <a:gd name="connsiteX362" fmla="*/ 506438 w 2020646"/>
              <a:gd name="connsiteY362" fmla="*/ 19430 h 2324021"/>
              <a:gd name="connsiteX363" fmla="*/ 663779 w 2020646"/>
              <a:gd name="connsiteY363" fmla="*/ 627 h 2324021"/>
              <a:gd name="connsiteX364" fmla="*/ 701291 w 2020646"/>
              <a:gd name="connsiteY364" fmla="*/ 7464 h 2324021"/>
              <a:gd name="connsiteX365" fmla="*/ 792988 w 2020646"/>
              <a:gd name="connsiteY365" fmla="*/ 6096 h 2324021"/>
              <a:gd name="connsiteX366" fmla="*/ 788820 w 2020646"/>
              <a:gd name="connsiteY366" fmla="*/ 11567 h 2324021"/>
              <a:gd name="connsiteX367" fmla="*/ 880515 w 2020646"/>
              <a:gd name="connsiteY367" fmla="*/ 4730 h 2324021"/>
              <a:gd name="connsiteX368" fmla="*/ 918026 w 2020646"/>
              <a:gd name="connsiteY368" fmla="*/ 23874 h 2324021"/>
              <a:gd name="connsiteX369" fmla="*/ 1018058 w 2020646"/>
              <a:gd name="connsiteY369" fmla="*/ 22507 h 2324021"/>
              <a:gd name="connsiteX370" fmla="*/ 1018058 w 2020646"/>
              <a:gd name="connsiteY370" fmla="*/ 27976 h 2324021"/>
              <a:gd name="connsiteX371" fmla="*/ 1055570 w 2020646"/>
              <a:gd name="connsiteY371" fmla="*/ 23874 h 2324021"/>
              <a:gd name="connsiteX372" fmla="*/ 1105584 w 2020646"/>
              <a:gd name="connsiteY372" fmla="*/ 32078 h 2324021"/>
              <a:gd name="connsiteX373" fmla="*/ 1122258 w 2020646"/>
              <a:gd name="connsiteY373" fmla="*/ 26609 h 2324021"/>
              <a:gd name="connsiteX374" fmla="*/ 1297311 w 2020646"/>
              <a:gd name="connsiteY374" fmla="*/ 45753 h 2324021"/>
              <a:gd name="connsiteX375" fmla="*/ 1326488 w 2020646"/>
              <a:gd name="connsiteY375" fmla="*/ 36182 h 2324021"/>
              <a:gd name="connsiteX376" fmla="*/ 1347328 w 2020646"/>
              <a:gd name="connsiteY376" fmla="*/ 53958 h 2324021"/>
              <a:gd name="connsiteX377" fmla="*/ 1345853 w 2020646"/>
              <a:gd name="connsiteY377" fmla="*/ 59766 h 2324021"/>
              <a:gd name="connsiteX378" fmla="*/ 1350419 w 2020646"/>
              <a:gd name="connsiteY378" fmla="*/ 59311 h 2324021"/>
              <a:gd name="connsiteX379" fmla="*/ 1350419 w 2020646"/>
              <a:gd name="connsiteY379" fmla="*/ 56815 h 2324021"/>
              <a:gd name="connsiteX380" fmla="*/ 1350419 w 2020646"/>
              <a:gd name="connsiteY380" fmla="*/ 34345 h 2324021"/>
              <a:gd name="connsiteX381" fmla="*/ 1360674 w 2020646"/>
              <a:gd name="connsiteY381" fmla="*/ 34345 h 2324021"/>
              <a:gd name="connsiteX382" fmla="*/ 1353838 w 2020646"/>
              <a:gd name="connsiteY382" fmla="*/ 29352 h 2324021"/>
              <a:gd name="connsiteX383" fmla="*/ 1353838 w 2020646"/>
              <a:gd name="connsiteY383" fmla="*/ 24359 h 2324021"/>
              <a:gd name="connsiteX384" fmla="*/ 1377760 w 2020646"/>
              <a:gd name="connsiteY384" fmla="*/ 24982 h 2324021"/>
              <a:gd name="connsiteX385" fmla="*/ 1394847 w 2020646"/>
              <a:gd name="connsiteY385" fmla="*/ 55566 h 2324021"/>
              <a:gd name="connsiteX386" fmla="*/ 1405098 w 2020646"/>
              <a:gd name="connsiteY386" fmla="*/ 55566 h 2324021"/>
              <a:gd name="connsiteX387" fmla="*/ 1405098 w 2020646"/>
              <a:gd name="connsiteY387" fmla="*/ 50573 h 2324021"/>
              <a:gd name="connsiteX388" fmla="*/ 1408515 w 2020646"/>
              <a:gd name="connsiteY388" fmla="*/ 23110 h 2324021"/>
              <a:gd name="connsiteX389" fmla="*/ 1429018 w 2020646"/>
              <a:gd name="connsiteY389" fmla="*/ 21238 h 2324021"/>
              <a:gd name="connsiteX390" fmla="*/ 1439271 w 2020646"/>
              <a:gd name="connsiteY390" fmla="*/ 23734 h 2324021"/>
              <a:gd name="connsiteX391" fmla="*/ 1473444 w 2020646"/>
              <a:gd name="connsiteY391" fmla="*/ 16 h 232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</a:cxnLst>
            <a:rect l="l" t="t" r="r" b="b"/>
            <a:pathLst>
              <a:path w="2020646" h="2324021">
                <a:moveTo>
                  <a:pt x="441694" y="2268981"/>
                </a:moveTo>
                <a:lnTo>
                  <a:pt x="452633" y="2268981"/>
                </a:lnTo>
                <a:cubicBezTo>
                  <a:pt x="448075" y="2286302"/>
                  <a:pt x="445796" y="2299065"/>
                  <a:pt x="445796" y="2307271"/>
                </a:cubicBezTo>
                <a:cubicBezTo>
                  <a:pt x="438502" y="2307271"/>
                  <a:pt x="435312" y="2304080"/>
                  <a:pt x="436224" y="2297699"/>
                </a:cubicBezTo>
                <a:close/>
                <a:moveTo>
                  <a:pt x="437591" y="2244367"/>
                </a:moveTo>
                <a:cubicBezTo>
                  <a:pt x="444884" y="2245279"/>
                  <a:pt x="448075" y="2248469"/>
                  <a:pt x="447163" y="2253939"/>
                </a:cubicBezTo>
                <a:lnTo>
                  <a:pt x="437591" y="2253939"/>
                </a:lnTo>
                <a:close/>
                <a:moveTo>
                  <a:pt x="1691595" y="2233589"/>
                </a:moveTo>
                <a:lnTo>
                  <a:pt x="1695987" y="2233589"/>
                </a:lnTo>
                <a:lnTo>
                  <a:pt x="1695987" y="2243161"/>
                </a:lnTo>
                <a:lnTo>
                  <a:pt x="1691595" y="2241794"/>
                </a:lnTo>
                <a:close/>
                <a:moveTo>
                  <a:pt x="1690497" y="2203505"/>
                </a:moveTo>
                <a:lnTo>
                  <a:pt x="1690497" y="2213077"/>
                </a:lnTo>
                <a:lnTo>
                  <a:pt x="1694890" y="2213077"/>
                </a:lnTo>
                <a:lnTo>
                  <a:pt x="1694890" y="2204872"/>
                </a:lnTo>
                <a:close/>
                <a:moveTo>
                  <a:pt x="159102" y="2154705"/>
                </a:moveTo>
                <a:lnTo>
                  <a:pt x="184110" y="2154705"/>
                </a:lnTo>
                <a:lnTo>
                  <a:pt x="184110" y="2158345"/>
                </a:lnTo>
                <a:lnTo>
                  <a:pt x="154936" y="2158345"/>
                </a:lnTo>
                <a:close/>
                <a:moveTo>
                  <a:pt x="246631" y="2153795"/>
                </a:moveTo>
                <a:lnTo>
                  <a:pt x="246631" y="2157436"/>
                </a:lnTo>
                <a:lnTo>
                  <a:pt x="271639" y="2157436"/>
                </a:lnTo>
                <a:lnTo>
                  <a:pt x="275805" y="2153795"/>
                </a:lnTo>
                <a:close/>
                <a:moveTo>
                  <a:pt x="1889039" y="2022833"/>
                </a:moveTo>
                <a:lnTo>
                  <a:pt x="1888093" y="2023996"/>
                </a:lnTo>
                <a:lnTo>
                  <a:pt x="1889348" y="2024064"/>
                </a:lnTo>
                <a:close/>
                <a:moveTo>
                  <a:pt x="16409" y="1515504"/>
                </a:moveTo>
                <a:lnTo>
                  <a:pt x="16409" y="1525076"/>
                </a:lnTo>
                <a:cubicBezTo>
                  <a:pt x="23703" y="1525988"/>
                  <a:pt x="27349" y="1523253"/>
                  <a:pt x="27349" y="1516872"/>
                </a:cubicBezTo>
                <a:close/>
                <a:moveTo>
                  <a:pt x="112133" y="205465"/>
                </a:moveTo>
                <a:lnTo>
                  <a:pt x="112133" y="215038"/>
                </a:lnTo>
                <a:lnTo>
                  <a:pt x="117602" y="215038"/>
                </a:lnTo>
                <a:lnTo>
                  <a:pt x="117602" y="205465"/>
                </a:lnTo>
                <a:close/>
                <a:moveTo>
                  <a:pt x="187343" y="183586"/>
                </a:moveTo>
                <a:lnTo>
                  <a:pt x="187343" y="193158"/>
                </a:lnTo>
                <a:lnTo>
                  <a:pt x="192813" y="193158"/>
                </a:lnTo>
                <a:lnTo>
                  <a:pt x="192813" y="183586"/>
                </a:lnTo>
                <a:close/>
                <a:moveTo>
                  <a:pt x="236572" y="146663"/>
                </a:moveTo>
                <a:lnTo>
                  <a:pt x="203753" y="150766"/>
                </a:lnTo>
                <a:lnTo>
                  <a:pt x="203753" y="164441"/>
                </a:lnTo>
                <a:lnTo>
                  <a:pt x="224265" y="165808"/>
                </a:lnTo>
                <a:cubicBezTo>
                  <a:pt x="225177" y="160338"/>
                  <a:pt x="229279" y="153957"/>
                  <a:pt x="236572" y="146663"/>
                </a:cubicBezTo>
                <a:close/>
                <a:moveTo>
                  <a:pt x="1716070" y="114237"/>
                </a:moveTo>
                <a:lnTo>
                  <a:pt x="1712655" y="116734"/>
                </a:lnTo>
                <a:lnTo>
                  <a:pt x="1736574" y="116734"/>
                </a:lnTo>
                <a:lnTo>
                  <a:pt x="1736574" y="114237"/>
                </a:lnTo>
                <a:close/>
                <a:moveTo>
                  <a:pt x="1787834" y="113613"/>
                </a:moveTo>
                <a:lnTo>
                  <a:pt x="1811753" y="113613"/>
                </a:lnTo>
                <a:lnTo>
                  <a:pt x="1808338" y="116110"/>
                </a:lnTo>
                <a:lnTo>
                  <a:pt x="1787834" y="116110"/>
                </a:lnTo>
                <a:close/>
                <a:moveTo>
                  <a:pt x="1473444" y="16"/>
                </a:moveTo>
                <a:cubicBezTo>
                  <a:pt x="1482556" y="6674"/>
                  <a:pt x="1485974" y="12500"/>
                  <a:pt x="1483695" y="17493"/>
                </a:cubicBezTo>
                <a:lnTo>
                  <a:pt x="1493947" y="18117"/>
                </a:lnTo>
                <a:lnTo>
                  <a:pt x="1517868" y="16244"/>
                </a:lnTo>
                <a:cubicBezTo>
                  <a:pt x="1515590" y="18325"/>
                  <a:pt x="1534955" y="36426"/>
                  <a:pt x="1575962" y="70546"/>
                </a:cubicBezTo>
                <a:lnTo>
                  <a:pt x="1586215" y="70546"/>
                </a:lnTo>
                <a:lnTo>
                  <a:pt x="1586215" y="53070"/>
                </a:lnTo>
                <a:lnTo>
                  <a:pt x="1593048" y="33097"/>
                </a:lnTo>
                <a:lnTo>
                  <a:pt x="1613553" y="33721"/>
                </a:lnTo>
                <a:cubicBezTo>
                  <a:pt x="1611273" y="41211"/>
                  <a:pt x="1623803" y="53278"/>
                  <a:pt x="1651141" y="69923"/>
                </a:cubicBezTo>
                <a:cubicBezTo>
                  <a:pt x="1642029" y="72835"/>
                  <a:pt x="1637472" y="75124"/>
                  <a:pt x="1637472" y="76788"/>
                </a:cubicBezTo>
                <a:cubicBezTo>
                  <a:pt x="1648865" y="77204"/>
                  <a:pt x="1659116" y="84278"/>
                  <a:pt x="1668227" y="98009"/>
                </a:cubicBezTo>
                <a:cubicBezTo>
                  <a:pt x="1684175" y="96345"/>
                  <a:pt x="1695568" y="95721"/>
                  <a:pt x="1702401" y="96137"/>
                </a:cubicBezTo>
                <a:cubicBezTo>
                  <a:pt x="1706958" y="99050"/>
                  <a:pt x="1709237" y="102379"/>
                  <a:pt x="1709237" y="106123"/>
                </a:cubicBezTo>
                <a:lnTo>
                  <a:pt x="1729738" y="106747"/>
                </a:lnTo>
                <a:cubicBezTo>
                  <a:pt x="1732017" y="100089"/>
                  <a:pt x="1739992" y="96969"/>
                  <a:pt x="1753661" y="97385"/>
                </a:cubicBezTo>
                <a:cubicBezTo>
                  <a:pt x="1769609" y="124848"/>
                  <a:pt x="1794667" y="140451"/>
                  <a:pt x="1828841" y="144196"/>
                </a:cubicBezTo>
                <a:cubicBezTo>
                  <a:pt x="1831119" y="155432"/>
                  <a:pt x="1843648" y="165834"/>
                  <a:pt x="1866432" y="175405"/>
                </a:cubicBezTo>
                <a:lnTo>
                  <a:pt x="1849344" y="187888"/>
                </a:lnTo>
                <a:cubicBezTo>
                  <a:pt x="1865292" y="188305"/>
                  <a:pt x="1874404" y="200995"/>
                  <a:pt x="1876682" y="225962"/>
                </a:cubicBezTo>
                <a:lnTo>
                  <a:pt x="1907438" y="274645"/>
                </a:lnTo>
                <a:lnTo>
                  <a:pt x="1903689" y="275845"/>
                </a:lnTo>
                <a:lnTo>
                  <a:pt x="1914762" y="278159"/>
                </a:lnTo>
                <a:cubicBezTo>
                  <a:pt x="1914170" y="270514"/>
                  <a:pt x="1917055" y="266445"/>
                  <a:pt x="1923418" y="265951"/>
                </a:cubicBezTo>
                <a:cubicBezTo>
                  <a:pt x="1928956" y="266622"/>
                  <a:pt x="1931779" y="273545"/>
                  <a:pt x="1931886" y="286724"/>
                </a:cubicBezTo>
                <a:lnTo>
                  <a:pt x="1932046" y="306490"/>
                </a:lnTo>
                <a:cubicBezTo>
                  <a:pt x="1933906" y="306896"/>
                  <a:pt x="1936231" y="313308"/>
                  <a:pt x="1939023" y="325730"/>
                </a:cubicBezTo>
                <a:lnTo>
                  <a:pt x="1946932" y="370479"/>
                </a:lnTo>
                <a:lnTo>
                  <a:pt x="1950889" y="369641"/>
                </a:lnTo>
                <a:cubicBezTo>
                  <a:pt x="1953854" y="367197"/>
                  <a:pt x="1955820" y="363150"/>
                  <a:pt x="1956784" y="357498"/>
                </a:cubicBezTo>
                <a:cubicBezTo>
                  <a:pt x="1964049" y="358149"/>
                  <a:pt x="1968418" y="365556"/>
                  <a:pt x="1969892" y="379717"/>
                </a:cubicBezTo>
                <a:lnTo>
                  <a:pt x="1964529" y="378279"/>
                </a:lnTo>
                <a:cubicBezTo>
                  <a:pt x="1969179" y="428432"/>
                  <a:pt x="1972638" y="456162"/>
                  <a:pt x="1974908" y="461467"/>
                </a:cubicBezTo>
                <a:lnTo>
                  <a:pt x="1980356" y="461956"/>
                </a:lnTo>
                <a:lnTo>
                  <a:pt x="1978397" y="468475"/>
                </a:lnTo>
                <a:lnTo>
                  <a:pt x="1972352" y="474627"/>
                </a:lnTo>
                <a:cubicBezTo>
                  <a:pt x="1979560" y="475912"/>
                  <a:pt x="1982992" y="478453"/>
                  <a:pt x="1982652" y="482248"/>
                </a:cubicBezTo>
                <a:lnTo>
                  <a:pt x="1974651" y="494919"/>
                </a:lnTo>
                <a:lnTo>
                  <a:pt x="1981457" y="526138"/>
                </a:lnTo>
                <a:cubicBezTo>
                  <a:pt x="1976009" y="525648"/>
                  <a:pt x="1968347" y="529424"/>
                  <a:pt x="1958472" y="537464"/>
                </a:cubicBezTo>
                <a:cubicBezTo>
                  <a:pt x="1969368" y="538443"/>
                  <a:pt x="1974618" y="541146"/>
                  <a:pt x="1974220" y="545574"/>
                </a:cubicBezTo>
                <a:lnTo>
                  <a:pt x="1970471" y="572018"/>
                </a:lnTo>
                <a:lnTo>
                  <a:pt x="1971771" y="579435"/>
                </a:lnTo>
                <a:lnTo>
                  <a:pt x="1972338" y="578635"/>
                </a:lnTo>
                <a:lnTo>
                  <a:pt x="1976081" y="591532"/>
                </a:lnTo>
                <a:lnTo>
                  <a:pt x="1973918" y="591700"/>
                </a:lnTo>
                <a:lnTo>
                  <a:pt x="1975918" y="603114"/>
                </a:lnTo>
                <a:lnTo>
                  <a:pt x="1967613" y="606988"/>
                </a:lnTo>
                <a:lnTo>
                  <a:pt x="1969372" y="637552"/>
                </a:lnTo>
                <a:lnTo>
                  <a:pt x="1971232" y="639995"/>
                </a:lnTo>
                <a:lnTo>
                  <a:pt x="1969670" y="642712"/>
                </a:lnTo>
                <a:lnTo>
                  <a:pt x="1971055" y="666760"/>
                </a:lnTo>
                <a:lnTo>
                  <a:pt x="1972933" y="666928"/>
                </a:lnTo>
                <a:lnTo>
                  <a:pt x="1972591" y="670724"/>
                </a:lnTo>
                <a:lnTo>
                  <a:pt x="1971336" y="671634"/>
                </a:lnTo>
                <a:lnTo>
                  <a:pt x="1972388" y="689892"/>
                </a:lnTo>
                <a:cubicBezTo>
                  <a:pt x="1975344" y="713289"/>
                  <a:pt x="1979602" y="731366"/>
                  <a:pt x="1985162" y="744121"/>
                </a:cubicBezTo>
                <a:lnTo>
                  <a:pt x="1985322" y="763888"/>
                </a:lnTo>
                <a:cubicBezTo>
                  <a:pt x="1990945" y="765651"/>
                  <a:pt x="1994011" y="769808"/>
                  <a:pt x="1994519" y="776362"/>
                </a:cubicBezTo>
                <a:lnTo>
                  <a:pt x="1995026" y="782917"/>
                </a:lnTo>
                <a:lnTo>
                  <a:pt x="1973280" y="820864"/>
                </a:lnTo>
                <a:cubicBezTo>
                  <a:pt x="1979222" y="862161"/>
                  <a:pt x="1982259" y="895442"/>
                  <a:pt x="1982389" y="920706"/>
                </a:cubicBezTo>
                <a:lnTo>
                  <a:pt x="1983912" y="940367"/>
                </a:lnTo>
                <a:cubicBezTo>
                  <a:pt x="1982686" y="948153"/>
                  <a:pt x="1979801" y="952225"/>
                  <a:pt x="1975256" y="952576"/>
                </a:cubicBezTo>
                <a:cubicBezTo>
                  <a:pt x="1983503" y="988199"/>
                  <a:pt x="1987797" y="1008196"/>
                  <a:pt x="1988135" y="1012566"/>
                </a:cubicBezTo>
                <a:cubicBezTo>
                  <a:pt x="1988242" y="1025744"/>
                  <a:pt x="1987112" y="1040665"/>
                  <a:pt x="1984747" y="1057332"/>
                </a:cubicBezTo>
                <a:lnTo>
                  <a:pt x="1993508" y="1170386"/>
                </a:lnTo>
                <a:lnTo>
                  <a:pt x="1989291" y="1169065"/>
                </a:lnTo>
                <a:cubicBezTo>
                  <a:pt x="1991786" y="1177662"/>
                  <a:pt x="1993245" y="1184692"/>
                  <a:pt x="1993667" y="1190153"/>
                </a:cubicBezTo>
                <a:cubicBezTo>
                  <a:pt x="1999197" y="1320491"/>
                  <a:pt x="2005227" y="1386507"/>
                  <a:pt x="2011759" y="1388197"/>
                </a:cubicBezTo>
                <a:lnTo>
                  <a:pt x="2008718" y="1419750"/>
                </a:lnTo>
                <a:cubicBezTo>
                  <a:pt x="2008571" y="1429652"/>
                  <a:pt x="2009702" y="1438355"/>
                  <a:pt x="2012113" y="1445861"/>
                </a:cubicBezTo>
                <a:cubicBezTo>
                  <a:pt x="2012451" y="1450230"/>
                  <a:pt x="2011257" y="1452520"/>
                  <a:pt x="2008531" y="1452732"/>
                </a:cubicBezTo>
                <a:cubicBezTo>
                  <a:pt x="2014265" y="1514924"/>
                  <a:pt x="2017651" y="1558616"/>
                  <a:pt x="2018688" y="1583809"/>
                </a:cubicBezTo>
                <a:cubicBezTo>
                  <a:pt x="2012410" y="1585395"/>
                  <a:pt x="2009526" y="1589464"/>
                  <a:pt x="2010034" y="1596017"/>
                </a:cubicBezTo>
                <a:lnTo>
                  <a:pt x="2009178" y="1602678"/>
                </a:lnTo>
                <a:cubicBezTo>
                  <a:pt x="2009855" y="1611416"/>
                  <a:pt x="2012963" y="1616121"/>
                  <a:pt x="2018501" y="1616790"/>
                </a:cubicBezTo>
                <a:lnTo>
                  <a:pt x="2014224" y="1650087"/>
                </a:lnTo>
                <a:lnTo>
                  <a:pt x="2014577" y="1707751"/>
                </a:lnTo>
                <a:lnTo>
                  <a:pt x="2006906" y="1714939"/>
                </a:lnTo>
                <a:cubicBezTo>
                  <a:pt x="2009401" y="1723537"/>
                  <a:pt x="2010817" y="1730020"/>
                  <a:pt x="2011156" y="1734388"/>
                </a:cubicBezTo>
                <a:cubicBezTo>
                  <a:pt x="2008113" y="1742317"/>
                  <a:pt x="2006761" y="1748465"/>
                  <a:pt x="2007099" y="1752835"/>
                </a:cubicBezTo>
                <a:cubicBezTo>
                  <a:pt x="2010819" y="1753645"/>
                  <a:pt x="2015048" y="1761010"/>
                  <a:pt x="2019784" y="1774929"/>
                </a:cubicBezTo>
                <a:lnTo>
                  <a:pt x="2019944" y="1794695"/>
                </a:lnTo>
                <a:cubicBezTo>
                  <a:pt x="2019797" y="1804596"/>
                  <a:pt x="2018614" y="1812930"/>
                  <a:pt x="2016394" y="1819695"/>
                </a:cubicBezTo>
                <a:cubicBezTo>
                  <a:pt x="2018890" y="1828294"/>
                  <a:pt x="2020307" y="1834776"/>
                  <a:pt x="2020646" y="1839145"/>
                </a:cubicBezTo>
                <a:cubicBezTo>
                  <a:pt x="2011917" y="1856305"/>
                  <a:pt x="2007892" y="1869254"/>
                  <a:pt x="2008568" y="1877991"/>
                </a:cubicBezTo>
                <a:lnTo>
                  <a:pt x="1998898" y="1877094"/>
                </a:lnTo>
                <a:lnTo>
                  <a:pt x="1999246" y="1863879"/>
                </a:lnTo>
                <a:lnTo>
                  <a:pt x="1990939" y="1862876"/>
                </a:lnTo>
                <a:lnTo>
                  <a:pt x="1991446" y="1869429"/>
                </a:lnTo>
                <a:cubicBezTo>
                  <a:pt x="1990961" y="1874962"/>
                  <a:pt x="1992420" y="1881991"/>
                  <a:pt x="1995824" y="1890519"/>
                </a:cubicBezTo>
                <a:cubicBezTo>
                  <a:pt x="1995596" y="1946579"/>
                  <a:pt x="1984448" y="1973816"/>
                  <a:pt x="1962381" y="1972230"/>
                </a:cubicBezTo>
                <a:lnTo>
                  <a:pt x="1962888" y="1978783"/>
                </a:lnTo>
                <a:cubicBezTo>
                  <a:pt x="1965659" y="2002744"/>
                  <a:pt x="1967182" y="2022405"/>
                  <a:pt x="1967460" y="2037768"/>
                </a:cubicBezTo>
                <a:lnTo>
                  <a:pt x="1963369" y="2038085"/>
                </a:lnTo>
                <a:lnTo>
                  <a:pt x="1967112" y="2050981"/>
                </a:lnTo>
                <a:lnTo>
                  <a:pt x="1968128" y="2064089"/>
                </a:lnTo>
                <a:lnTo>
                  <a:pt x="1958456" y="2063191"/>
                </a:lnTo>
                <a:cubicBezTo>
                  <a:pt x="1958519" y="2052196"/>
                  <a:pt x="1954173" y="2025612"/>
                  <a:pt x="1945418" y="1983433"/>
                </a:cubicBezTo>
                <a:lnTo>
                  <a:pt x="1941328" y="1983750"/>
                </a:lnTo>
                <a:lnTo>
                  <a:pt x="1942344" y="1996859"/>
                </a:lnTo>
                <a:cubicBezTo>
                  <a:pt x="1944629" y="2026352"/>
                  <a:pt x="1946038" y="2050418"/>
                  <a:pt x="1946567" y="2069057"/>
                </a:cubicBezTo>
                <a:lnTo>
                  <a:pt x="1938769" y="2074606"/>
                </a:lnTo>
                <a:cubicBezTo>
                  <a:pt x="1938429" y="2070236"/>
                  <a:pt x="1936896" y="2068157"/>
                  <a:pt x="1934170" y="2068368"/>
                </a:cubicBezTo>
                <a:cubicBezTo>
                  <a:pt x="1934745" y="2111180"/>
                  <a:pt x="1931808" y="2132286"/>
                  <a:pt x="1925360" y="2131687"/>
                </a:cubicBezTo>
                <a:cubicBezTo>
                  <a:pt x="1920371" y="2114492"/>
                  <a:pt x="1917822" y="2099305"/>
                  <a:pt x="1917716" y="2086127"/>
                </a:cubicBezTo>
                <a:lnTo>
                  <a:pt x="1913499" y="2084805"/>
                </a:lnTo>
                <a:lnTo>
                  <a:pt x="1904336" y="2090461"/>
                </a:lnTo>
                <a:cubicBezTo>
                  <a:pt x="1904457" y="2089078"/>
                  <a:pt x="1903835" y="2085108"/>
                  <a:pt x="1902469" y="2078552"/>
                </a:cubicBezTo>
                <a:lnTo>
                  <a:pt x="1896225" y="2051476"/>
                </a:lnTo>
                <a:lnTo>
                  <a:pt x="1855484" y="2082584"/>
                </a:lnTo>
                <a:lnTo>
                  <a:pt x="1858461" y="2090004"/>
                </a:lnTo>
                <a:cubicBezTo>
                  <a:pt x="1855534" y="2090004"/>
                  <a:pt x="1854071" y="2091372"/>
                  <a:pt x="1854071" y="2094107"/>
                </a:cubicBezTo>
                <a:cubicBezTo>
                  <a:pt x="1882614" y="2096841"/>
                  <a:pt x="1896519" y="2101400"/>
                  <a:pt x="1895787" y="2107782"/>
                </a:cubicBezTo>
                <a:cubicBezTo>
                  <a:pt x="1884077" y="2111428"/>
                  <a:pt x="1873831" y="2112796"/>
                  <a:pt x="1865049" y="2111884"/>
                </a:cubicBezTo>
                <a:lnTo>
                  <a:pt x="1863951" y="2115986"/>
                </a:lnTo>
                <a:lnTo>
                  <a:pt x="1867245" y="2125559"/>
                </a:lnTo>
                <a:cubicBezTo>
                  <a:pt x="1863585" y="2124647"/>
                  <a:pt x="1831749" y="2132396"/>
                  <a:pt x="1771735" y="2148806"/>
                </a:cubicBezTo>
                <a:lnTo>
                  <a:pt x="1771735" y="2152909"/>
                </a:lnTo>
                <a:lnTo>
                  <a:pt x="1802473" y="2152909"/>
                </a:lnTo>
                <a:lnTo>
                  <a:pt x="1837604" y="2155643"/>
                </a:lnTo>
                <a:lnTo>
                  <a:pt x="1836506" y="2163848"/>
                </a:lnTo>
                <a:cubicBezTo>
                  <a:pt x="1823332" y="2162936"/>
                  <a:pt x="1802109" y="2167950"/>
                  <a:pt x="1772833" y="2178890"/>
                </a:cubicBezTo>
                <a:cubicBezTo>
                  <a:pt x="1767710" y="2175244"/>
                  <a:pt x="1763685" y="2173420"/>
                  <a:pt x="1760758" y="2173420"/>
                </a:cubicBezTo>
                <a:cubicBezTo>
                  <a:pt x="1760026" y="2177979"/>
                  <a:pt x="1747583" y="2182081"/>
                  <a:pt x="1723432" y="2185727"/>
                </a:cubicBezTo>
                <a:cubicBezTo>
                  <a:pt x="1726359" y="2192109"/>
                  <a:pt x="1727457" y="2196668"/>
                  <a:pt x="1726725" y="2199402"/>
                </a:cubicBezTo>
                <a:cubicBezTo>
                  <a:pt x="1721602" y="2201226"/>
                  <a:pt x="1715747" y="2202137"/>
                  <a:pt x="1709161" y="2202137"/>
                </a:cubicBezTo>
                <a:lnTo>
                  <a:pt x="1708063" y="2210342"/>
                </a:lnTo>
                <a:cubicBezTo>
                  <a:pt x="1719773" y="2211253"/>
                  <a:pt x="1725263" y="2214445"/>
                  <a:pt x="1724530" y="2219914"/>
                </a:cubicBezTo>
                <a:cubicBezTo>
                  <a:pt x="1676226" y="2226296"/>
                  <a:pt x="1648782" y="2236324"/>
                  <a:pt x="1642194" y="2249999"/>
                </a:cubicBezTo>
                <a:cubicBezTo>
                  <a:pt x="1622434" y="2250910"/>
                  <a:pt x="1604136" y="2255924"/>
                  <a:pt x="1587304" y="2265041"/>
                </a:cubicBezTo>
                <a:lnTo>
                  <a:pt x="1565348" y="2258204"/>
                </a:lnTo>
                <a:cubicBezTo>
                  <a:pt x="1564616" y="2264585"/>
                  <a:pt x="1542293" y="2268231"/>
                  <a:pt x="1498381" y="2269143"/>
                </a:cubicBezTo>
                <a:lnTo>
                  <a:pt x="1412753" y="2281450"/>
                </a:lnTo>
                <a:lnTo>
                  <a:pt x="1405068" y="2275981"/>
                </a:lnTo>
                <a:cubicBezTo>
                  <a:pt x="1306266" y="2279628"/>
                  <a:pt x="1183678" y="2280994"/>
                  <a:pt x="1037303" y="2280083"/>
                </a:cubicBezTo>
                <a:cubicBezTo>
                  <a:pt x="1037303" y="2282818"/>
                  <a:pt x="1035839" y="2284186"/>
                  <a:pt x="1032911" y="2284186"/>
                </a:cubicBezTo>
                <a:cubicBezTo>
                  <a:pt x="1029984" y="2283274"/>
                  <a:pt x="1025594" y="2281450"/>
                  <a:pt x="1019738" y="2278716"/>
                </a:cubicBezTo>
                <a:cubicBezTo>
                  <a:pt x="941428" y="2275981"/>
                  <a:pt x="891295" y="2276436"/>
                  <a:pt x="869339" y="2280083"/>
                </a:cubicBezTo>
                <a:lnTo>
                  <a:pt x="861654" y="2274613"/>
                </a:lnTo>
                <a:lnTo>
                  <a:pt x="839698" y="2275981"/>
                </a:lnTo>
                <a:cubicBezTo>
                  <a:pt x="836771" y="2275981"/>
                  <a:pt x="835307" y="2274613"/>
                  <a:pt x="835307" y="2271879"/>
                </a:cubicBezTo>
                <a:cubicBezTo>
                  <a:pt x="822865" y="2273701"/>
                  <a:pt x="787369" y="2274157"/>
                  <a:pt x="728820" y="2273246"/>
                </a:cubicBezTo>
                <a:lnTo>
                  <a:pt x="717613" y="2269523"/>
                </a:lnTo>
                <a:lnTo>
                  <a:pt x="717613" y="2273939"/>
                </a:lnTo>
                <a:lnTo>
                  <a:pt x="711528" y="2273939"/>
                </a:lnTo>
                <a:lnTo>
                  <a:pt x="711255" y="2275981"/>
                </a:lnTo>
                <a:lnTo>
                  <a:pt x="706931" y="2275531"/>
                </a:lnTo>
                <a:lnTo>
                  <a:pt x="713445" y="2281220"/>
                </a:lnTo>
                <a:lnTo>
                  <a:pt x="713445" y="2288503"/>
                </a:lnTo>
                <a:lnTo>
                  <a:pt x="684267" y="2287592"/>
                </a:lnTo>
                <a:cubicBezTo>
                  <a:pt x="685657" y="2284558"/>
                  <a:pt x="684615" y="2279324"/>
                  <a:pt x="681142" y="2271891"/>
                </a:cubicBezTo>
                <a:lnTo>
                  <a:pt x="675354" y="2262448"/>
                </a:lnTo>
                <a:lnTo>
                  <a:pt x="663432" y="2256067"/>
                </a:lnTo>
                <a:lnTo>
                  <a:pt x="650925" y="2244797"/>
                </a:lnTo>
                <a:lnTo>
                  <a:pt x="650925" y="2250275"/>
                </a:lnTo>
                <a:cubicBezTo>
                  <a:pt x="650925" y="2266658"/>
                  <a:pt x="649535" y="2280008"/>
                  <a:pt x="646755" y="2290323"/>
                </a:cubicBezTo>
                <a:lnTo>
                  <a:pt x="621750" y="2293053"/>
                </a:lnTo>
                <a:cubicBezTo>
                  <a:pt x="621750" y="2290626"/>
                  <a:pt x="617581" y="2289412"/>
                  <a:pt x="609244" y="2289412"/>
                </a:cubicBezTo>
                <a:cubicBezTo>
                  <a:pt x="600910" y="2313077"/>
                  <a:pt x="587014" y="2324606"/>
                  <a:pt x="567564" y="2323999"/>
                </a:cubicBezTo>
                <a:cubicBezTo>
                  <a:pt x="556450" y="2314291"/>
                  <a:pt x="552282" y="2305795"/>
                  <a:pt x="555060" y="2298514"/>
                </a:cubicBezTo>
                <a:lnTo>
                  <a:pt x="542558" y="2297604"/>
                </a:lnTo>
                <a:lnTo>
                  <a:pt x="513381" y="2300335"/>
                </a:lnTo>
                <a:cubicBezTo>
                  <a:pt x="514770" y="2298818"/>
                  <a:pt x="509560" y="2291460"/>
                  <a:pt x="497751" y="2278262"/>
                </a:cubicBezTo>
                <a:lnTo>
                  <a:pt x="496388" y="2276809"/>
                </a:lnTo>
                <a:lnTo>
                  <a:pt x="495021" y="2277493"/>
                </a:lnTo>
                <a:cubicBezTo>
                  <a:pt x="495021" y="2273846"/>
                  <a:pt x="493653" y="2272023"/>
                  <a:pt x="490918" y="2272023"/>
                </a:cubicBezTo>
                <a:cubicBezTo>
                  <a:pt x="488184" y="2307578"/>
                  <a:pt x="483625" y="2324899"/>
                  <a:pt x="477243" y="2323987"/>
                </a:cubicBezTo>
                <a:cubicBezTo>
                  <a:pt x="473597" y="2309400"/>
                  <a:pt x="472229" y="2296637"/>
                  <a:pt x="473141" y="2285698"/>
                </a:cubicBezTo>
                <a:lnTo>
                  <a:pt x="469039" y="2284330"/>
                </a:lnTo>
                <a:lnTo>
                  <a:pt x="459466" y="2288433"/>
                </a:lnTo>
                <a:cubicBezTo>
                  <a:pt x="459809" y="2286723"/>
                  <a:pt x="458932" y="2280078"/>
                  <a:pt x="456839" y="2268497"/>
                </a:cubicBezTo>
                <a:lnTo>
                  <a:pt x="448571" y="2227262"/>
                </a:lnTo>
                <a:lnTo>
                  <a:pt x="442526" y="2221148"/>
                </a:lnTo>
                <a:lnTo>
                  <a:pt x="431279" y="2221148"/>
                </a:lnTo>
                <a:lnTo>
                  <a:pt x="430020" y="2241307"/>
                </a:lnTo>
                <a:lnTo>
                  <a:pt x="430020" y="2246633"/>
                </a:lnTo>
                <a:lnTo>
                  <a:pt x="429594" y="2248121"/>
                </a:lnTo>
                <a:lnTo>
                  <a:pt x="429382" y="2251512"/>
                </a:lnTo>
                <a:lnTo>
                  <a:pt x="428658" y="2251390"/>
                </a:lnTo>
                <a:lnTo>
                  <a:pt x="421686" y="2275760"/>
                </a:lnTo>
                <a:lnTo>
                  <a:pt x="396677" y="2274850"/>
                </a:lnTo>
                <a:lnTo>
                  <a:pt x="395531" y="2272234"/>
                </a:lnTo>
                <a:lnTo>
                  <a:pt x="388362" y="2275819"/>
                </a:lnTo>
                <a:lnTo>
                  <a:pt x="384260" y="2266247"/>
                </a:lnTo>
                <a:lnTo>
                  <a:pt x="384260" y="2250842"/>
                </a:lnTo>
                <a:lnTo>
                  <a:pt x="350831" y="2222058"/>
                </a:lnTo>
                <a:cubicBezTo>
                  <a:pt x="361945" y="2217811"/>
                  <a:pt x="367502" y="2214474"/>
                  <a:pt x="367502" y="2212047"/>
                </a:cubicBezTo>
                <a:cubicBezTo>
                  <a:pt x="353607" y="2211441"/>
                  <a:pt x="341104" y="2201124"/>
                  <a:pt x="329992" y="2181101"/>
                </a:cubicBezTo>
                <a:cubicBezTo>
                  <a:pt x="310541" y="2183527"/>
                  <a:pt x="296645" y="2184438"/>
                  <a:pt x="288311" y="2183831"/>
                </a:cubicBezTo>
                <a:cubicBezTo>
                  <a:pt x="282753" y="2179583"/>
                  <a:pt x="279973" y="2174729"/>
                  <a:pt x="279973" y="2169268"/>
                </a:cubicBezTo>
                <a:lnTo>
                  <a:pt x="254968" y="2168358"/>
                </a:lnTo>
                <a:cubicBezTo>
                  <a:pt x="252189" y="2178067"/>
                  <a:pt x="242461" y="2182617"/>
                  <a:pt x="225790" y="2182011"/>
                </a:cubicBezTo>
                <a:cubicBezTo>
                  <a:pt x="206340" y="2141963"/>
                  <a:pt x="175776" y="2119208"/>
                  <a:pt x="134096" y="2113747"/>
                </a:cubicBezTo>
                <a:cubicBezTo>
                  <a:pt x="131317" y="2097363"/>
                  <a:pt x="116035" y="2082194"/>
                  <a:pt x="88247" y="2068239"/>
                </a:cubicBezTo>
                <a:lnTo>
                  <a:pt x="109087" y="2050034"/>
                </a:lnTo>
                <a:cubicBezTo>
                  <a:pt x="89637" y="2049428"/>
                  <a:pt x="78523" y="2030921"/>
                  <a:pt x="75744" y="1994513"/>
                </a:cubicBezTo>
                <a:lnTo>
                  <a:pt x="38232" y="1923519"/>
                </a:lnTo>
                <a:lnTo>
                  <a:pt x="54904" y="1917147"/>
                </a:lnTo>
                <a:lnTo>
                  <a:pt x="48106" y="1835492"/>
                </a:lnTo>
                <a:lnTo>
                  <a:pt x="38289" y="1835492"/>
                </a:lnTo>
                <a:cubicBezTo>
                  <a:pt x="38289" y="1829111"/>
                  <a:pt x="35098" y="1825920"/>
                  <a:pt x="28717" y="1825920"/>
                </a:cubicBezTo>
                <a:lnTo>
                  <a:pt x="28717" y="1814981"/>
                </a:lnTo>
                <a:lnTo>
                  <a:pt x="39656" y="1816348"/>
                </a:lnTo>
                <a:lnTo>
                  <a:pt x="47134" y="1823826"/>
                </a:lnTo>
                <a:lnTo>
                  <a:pt x="44766" y="1795377"/>
                </a:lnTo>
                <a:lnTo>
                  <a:pt x="28717" y="1805408"/>
                </a:lnTo>
                <a:cubicBezTo>
                  <a:pt x="18689" y="1785352"/>
                  <a:pt x="13675" y="1772589"/>
                  <a:pt x="13675" y="1767119"/>
                </a:cubicBezTo>
                <a:lnTo>
                  <a:pt x="25982" y="1747974"/>
                </a:lnTo>
                <a:lnTo>
                  <a:pt x="15042" y="1747974"/>
                </a:lnTo>
                <a:lnTo>
                  <a:pt x="20511" y="1723360"/>
                </a:lnTo>
                <a:lnTo>
                  <a:pt x="21879" y="1713788"/>
                </a:lnTo>
                <a:lnTo>
                  <a:pt x="10940" y="1713788"/>
                </a:lnTo>
                <a:lnTo>
                  <a:pt x="10940" y="1708317"/>
                </a:lnTo>
                <a:lnTo>
                  <a:pt x="21879" y="1694643"/>
                </a:lnTo>
                <a:cubicBezTo>
                  <a:pt x="21879" y="1691908"/>
                  <a:pt x="20057" y="1690084"/>
                  <a:pt x="16409" y="1689173"/>
                </a:cubicBezTo>
                <a:lnTo>
                  <a:pt x="21879" y="1679601"/>
                </a:lnTo>
                <a:lnTo>
                  <a:pt x="23247" y="1665926"/>
                </a:lnTo>
                <a:cubicBezTo>
                  <a:pt x="23247" y="1662280"/>
                  <a:pt x="21423" y="1660456"/>
                  <a:pt x="17777" y="1660456"/>
                </a:cubicBezTo>
                <a:lnTo>
                  <a:pt x="23247" y="1650883"/>
                </a:lnTo>
                <a:cubicBezTo>
                  <a:pt x="20511" y="1633562"/>
                  <a:pt x="19145" y="1618976"/>
                  <a:pt x="19145" y="1607124"/>
                </a:cubicBezTo>
                <a:cubicBezTo>
                  <a:pt x="26438" y="1608036"/>
                  <a:pt x="30084" y="1605302"/>
                  <a:pt x="30084" y="1598920"/>
                </a:cubicBezTo>
                <a:lnTo>
                  <a:pt x="20511" y="1593450"/>
                </a:lnTo>
                <a:lnTo>
                  <a:pt x="9572" y="1597552"/>
                </a:lnTo>
                <a:lnTo>
                  <a:pt x="4102" y="1587980"/>
                </a:lnTo>
                <a:lnTo>
                  <a:pt x="4102" y="1582510"/>
                </a:lnTo>
                <a:lnTo>
                  <a:pt x="20511" y="1564733"/>
                </a:lnTo>
                <a:lnTo>
                  <a:pt x="20511" y="1559263"/>
                </a:lnTo>
                <a:cubicBezTo>
                  <a:pt x="6838" y="1559263"/>
                  <a:pt x="456" y="1546044"/>
                  <a:pt x="1367" y="1519606"/>
                </a:cubicBezTo>
                <a:cubicBezTo>
                  <a:pt x="8660" y="1520518"/>
                  <a:pt x="12307" y="1517783"/>
                  <a:pt x="12307" y="1511401"/>
                </a:cubicBezTo>
                <a:lnTo>
                  <a:pt x="12307" y="1505931"/>
                </a:lnTo>
                <a:lnTo>
                  <a:pt x="1367" y="1490890"/>
                </a:lnTo>
                <a:cubicBezTo>
                  <a:pt x="2278" y="1486331"/>
                  <a:pt x="7748" y="1481773"/>
                  <a:pt x="17777" y="1477215"/>
                </a:cubicBezTo>
                <a:lnTo>
                  <a:pt x="0" y="1408842"/>
                </a:lnTo>
                <a:cubicBezTo>
                  <a:pt x="1823" y="1396078"/>
                  <a:pt x="7293" y="1389697"/>
                  <a:pt x="16409" y="1389697"/>
                </a:cubicBezTo>
                <a:lnTo>
                  <a:pt x="5470" y="1376022"/>
                </a:lnTo>
                <a:cubicBezTo>
                  <a:pt x="5470" y="1372375"/>
                  <a:pt x="7293" y="1370552"/>
                  <a:pt x="10940" y="1370552"/>
                </a:cubicBezTo>
                <a:cubicBezTo>
                  <a:pt x="4558" y="1354142"/>
                  <a:pt x="1367" y="1342747"/>
                  <a:pt x="1367" y="1336365"/>
                </a:cubicBezTo>
                <a:cubicBezTo>
                  <a:pt x="6838" y="1336365"/>
                  <a:pt x="12307" y="1331807"/>
                  <a:pt x="17777" y="1322690"/>
                </a:cubicBezTo>
                <a:cubicBezTo>
                  <a:pt x="8660" y="1322690"/>
                  <a:pt x="4102" y="1301722"/>
                  <a:pt x="4102" y="1259786"/>
                </a:cubicBezTo>
                <a:lnTo>
                  <a:pt x="9572" y="1259786"/>
                </a:lnTo>
                <a:lnTo>
                  <a:pt x="4102" y="1250215"/>
                </a:lnTo>
                <a:cubicBezTo>
                  <a:pt x="4102" y="1246567"/>
                  <a:pt x="5926" y="1244744"/>
                  <a:pt x="9572" y="1244744"/>
                </a:cubicBezTo>
                <a:lnTo>
                  <a:pt x="5470" y="1235172"/>
                </a:lnTo>
                <a:lnTo>
                  <a:pt x="6838" y="1172268"/>
                </a:lnTo>
                <a:cubicBezTo>
                  <a:pt x="6838" y="1169533"/>
                  <a:pt x="8660" y="1168165"/>
                  <a:pt x="12307" y="1168165"/>
                </a:cubicBezTo>
                <a:lnTo>
                  <a:pt x="8204" y="1158594"/>
                </a:lnTo>
                <a:lnTo>
                  <a:pt x="9572" y="1080647"/>
                </a:lnTo>
                <a:cubicBezTo>
                  <a:pt x="10484" y="1053299"/>
                  <a:pt x="10028" y="1024581"/>
                  <a:pt x="8204" y="994497"/>
                </a:cubicBezTo>
                <a:lnTo>
                  <a:pt x="13675" y="969883"/>
                </a:lnTo>
                <a:cubicBezTo>
                  <a:pt x="10940" y="948003"/>
                  <a:pt x="9572" y="930226"/>
                  <a:pt x="9572" y="916551"/>
                </a:cubicBezTo>
                <a:lnTo>
                  <a:pt x="15042" y="906979"/>
                </a:lnTo>
                <a:cubicBezTo>
                  <a:pt x="12307" y="900597"/>
                  <a:pt x="10940" y="896038"/>
                  <a:pt x="10940" y="893304"/>
                </a:cubicBezTo>
                <a:cubicBezTo>
                  <a:pt x="10940" y="889657"/>
                  <a:pt x="12763" y="887834"/>
                  <a:pt x="16409" y="887834"/>
                </a:cubicBezTo>
                <a:lnTo>
                  <a:pt x="12307" y="863220"/>
                </a:lnTo>
                <a:lnTo>
                  <a:pt x="15042" y="771599"/>
                </a:lnTo>
                <a:cubicBezTo>
                  <a:pt x="15042" y="768863"/>
                  <a:pt x="16865" y="767497"/>
                  <a:pt x="20511" y="767497"/>
                </a:cubicBezTo>
                <a:lnTo>
                  <a:pt x="15042" y="757924"/>
                </a:lnTo>
                <a:lnTo>
                  <a:pt x="16409" y="723737"/>
                </a:lnTo>
                <a:lnTo>
                  <a:pt x="21879" y="714165"/>
                </a:lnTo>
                <a:lnTo>
                  <a:pt x="10940" y="708695"/>
                </a:lnTo>
                <a:cubicBezTo>
                  <a:pt x="11851" y="705960"/>
                  <a:pt x="14130" y="701402"/>
                  <a:pt x="17777" y="695020"/>
                </a:cubicBezTo>
                <a:cubicBezTo>
                  <a:pt x="15953" y="636674"/>
                  <a:pt x="13219" y="606134"/>
                  <a:pt x="9572" y="603399"/>
                </a:cubicBezTo>
                <a:cubicBezTo>
                  <a:pt x="9572" y="599753"/>
                  <a:pt x="11395" y="597929"/>
                  <a:pt x="15042" y="597929"/>
                </a:cubicBezTo>
                <a:lnTo>
                  <a:pt x="10940" y="563743"/>
                </a:lnTo>
                <a:cubicBezTo>
                  <a:pt x="10940" y="553714"/>
                  <a:pt x="12763" y="545965"/>
                  <a:pt x="16409" y="540495"/>
                </a:cubicBezTo>
                <a:lnTo>
                  <a:pt x="12307" y="511779"/>
                </a:lnTo>
                <a:lnTo>
                  <a:pt x="13675" y="477592"/>
                </a:lnTo>
                <a:lnTo>
                  <a:pt x="20511" y="448875"/>
                </a:lnTo>
                <a:cubicBezTo>
                  <a:pt x="16865" y="443406"/>
                  <a:pt x="15042" y="437024"/>
                  <a:pt x="15042" y="429731"/>
                </a:cubicBezTo>
                <a:cubicBezTo>
                  <a:pt x="23247" y="410586"/>
                  <a:pt x="30540" y="401013"/>
                  <a:pt x="36922" y="401013"/>
                </a:cubicBezTo>
                <a:cubicBezTo>
                  <a:pt x="34186" y="394632"/>
                  <a:pt x="33274" y="368650"/>
                  <a:pt x="34186" y="323068"/>
                </a:cubicBezTo>
                <a:cubicBezTo>
                  <a:pt x="41480" y="323979"/>
                  <a:pt x="48773" y="318053"/>
                  <a:pt x="56066" y="305290"/>
                </a:cubicBezTo>
                <a:lnTo>
                  <a:pt x="67006" y="305290"/>
                </a:lnTo>
                <a:lnTo>
                  <a:pt x="67006" y="301188"/>
                </a:lnTo>
                <a:cubicBezTo>
                  <a:pt x="67006" y="297542"/>
                  <a:pt x="65182" y="295718"/>
                  <a:pt x="61536" y="295718"/>
                </a:cubicBezTo>
                <a:cubicBezTo>
                  <a:pt x="65182" y="290249"/>
                  <a:pt x="69285" y="275662"/>
                  <a:pt x="73843" y="251959"/>
                </a:cubicBezTo>
                <a:cubicBezTo>
                  <a:pt x="71108" y="234637"/>
                  <a:pt x="69741" y="221874"/>
                  <a:pt x="69741" y="213670"/>
                </a:cubicBezTo>
                <a:lnTo>
                  <a:pt x="80681" y="194525"/>
                </a:lnTo>
                <a:cubicBezTo>
                  <a:pt x="77945" y="188144"/>
                  <a:pt x="76578" y="183130"/>
                  <a:pt x="76578" y="179483"/>
                </a:cubicBezTo>
                <a:lnTo>
                  <a:pt x="102560" y="165808"/>
                </a:lnTo>
                <a:lnTo>
                  <a:pt x="113500" y="167176"/>
                </a:lnTo>
                <a:lnTo>
                  <a:pt x="113500" y="180850"/>
                </a:lnTo>
                <a:lnTo>
                  <a:pt x="124440" y="176748"/>
                </a:lnTo>
                <a:lnTo>
                  <a:pt x="129909" y="176748"/>
                </a:lnTo>
                <a:lnTo>
                  <a:pt x="128542" y="186320"/>
                </a:lnTo>
                <a:lnTo>
                  <a:pt x="139482" y="186320"/>
                </a:lnTo>
                <a:lnTo>
                  <a:pt x="139482" y="176748"/>
                </a:lnTo>
                <a:cubicBezTo>
                  <a:pt x="133101" y="176748"/>
                  <a:pt x="129909" y="175381"/>
                  <a:pt x="129909" y="172645"/>
                </a:cubicBezTo>
                <a:cubicBezTo>
                  <a:pt x="137203" y="161706"/>
                  <a:pt x="140849" y="153501"/>
                  <a:pt x="140849" y="148031"/>
                </a:cubicBezTo>
                <a:cubicBezTo>
                  <a:pt x="137203" y="141649"/>
                  <a:pt x="135379" y="137091"/>
                  <a:pt x="135379" y="134356"/>
                </a:cubicBezTo>
                <a:cubicBezTo>
                  <a:pt x="159083" y="121593"/>
                  <a:pt x="177316" y="115667"/>
                  <a:pt x="190079" y="116579"/>
                </a:cubicBezTo>
                <a:lnTo>
                  <a:pt x="194181" y="116579"/>
                </a:lnTo>
                <a:lnTo>
                  <a:pt x="199651" y="145297"/>
                </a:lnTo>
                <a:lnTo>
                  <a:pt x="203753" y="145297"/>
                </a:lnTo>
                <a:cubicBezTo>
                  <a:pt x="221987" y="138003"/>
                  <a:pt x="231102" y="132078"/>
                  <a:pt x="231102" y="127519"/>
                </a:cubicBezTo>
                <a:cubicBezTo>
                  <a:pt x="224721" y="118403"/>
                  <a:pt x="220163" y="97434"/>
                  <a:pt x="217428" y="64615"/>
                </a:cubicBezTo>
                <a:cubicBezTo>
                  <a:pt x="221075" y="64615"/>
                  <a:pt x="222897" y="62792"/>
                  <a:pt x="222897" y="59145"/>
                </a:cubicBezTo>
                <a:lnTo>
                  <a:pt x="211958" y="53675"/>
                </a:lnTo>
                <a:cubicBezTo>
                  <a:pt x="212870" y="49117"/>
                  <a:pt x="225633" y="36810"/>
                  <a:pt x="250247" y="16754"/>
                </a:cubicBezTo>
                <a:cubicBezTo>
                  <a:pt x="257996" y="16982"/>
                  <a:pt x="265317" y="22224"/>
                  <a:pt x="272212" y="32480"/>
                </a:cubicBezTo>
                <a:lnTo>
                  <a:pt x="278850" y="48154"/>
                </a:lnTo>
                <a:lnTo>
                  <a:pt x="287510" y="36180"/>
                </a:lnTo>
                <a:cubicBezTo>
                  <a:pt x="302781" y="20910"/>
                  <a:pt x="319987" y="14643"/>
                  <a:pt x="339132" y="17377"/>
                </a:cubicBezTo>
                <a:cubicBezTo>
                  <a:pt x="344601" y="21936"/>
                  <a:pt x="348705" y="24215"/>
                  <a:pt x="351439" y="24215"/>
                </a:cubicBezTo>
                <a:lnTo>
                  <a:pt x="381524" y="22847"/>
                </a:lnTo>
                <a:lnTo>
                  <a:pt x="380156" y="28318"/>
                </a:lnTo>
                <a:cubicBezTo>
                  <a:pt x="395654" y="23759"/>
                  <a:pt x="405683" y="21480"/>
                  <a:pt x="410241" y="21480"/>
                </a:cubicBezTo>
                <a:cubicBezTo>
                  <a:pt x="410241" y="26950"/>
                  <a:pt x="414343" y="33332"/>
                  <a:pt x="422548" y="40625"/>
                </a:cubicBezTo>
                <a:cubicBezTo>
                  <a:pt x="438046" y="38801"/>
                  <a:pt x="448986" y="38345"/>
                  <a:pt x="455367" y="39257"/>
                </a:cubicBezTo>
                <a:lnTo>
                  <a:pt x="455367" y="42595"/>
                </a:lnTo>
                <a:lnTo>
                  <a:pt x="506438" y="19430"/>
                </a:lnTo>
                <a:cubicBezTo>
                  <a:pt x="552980" y="4159"/>
                  <a:pt x="605427" y="-2108"/>
                  <a:pt x="663779" y="627"/>
                </a:cubicBezTo>
                <a:cubicBezTo>
                  <a:pt x="680450" y="5186"/>
                  <a:pt x="692957" y="7464"/>
                  <a:pt x="701291" y="7464"/>
                </a:cubicBezTo>
                <a:lnTo>
                  <a:pt x="792988" y="6096"/>
                </a:lnTo>
                <a:lnTo>
                  <a:pt x="788820" y="11567"/>
                </a:lnTo>
                <a:cubicBezTo>
                  <a:pt x="836056" y="7008"/>
                  <a:pt x="866622" y="4730"/>
                  <a:pt x="880515" y="4730"/>
                </a:cubicBezTo>
                <a:cubicBezTo>
                  <a:pt x="880515" y="10199"/>
                  <a:pt x="893017" y="16581"/>
                  <a:pt x="918026" y="23874"/>
                </a:cubicBezTo>
                <a:cubicBezTo>
                  <a:pt x="965265" y="22051"/>
                  <a:pt x="998607" y="21595"/>
                  <a:pt x="1018058" y="22507"/>
                </a:cubicBezTo>
                <a:lnTo>
                  <a:pt x="1018058" y="27976"/>
                </a:lnTo>
                <a:cubicBezTo>
                  <a:pt x="1034729" y="25241"/>
                  <a:pt x="1047233" y="23874"/>
                  <a:pt x="1055570" y="23874"/>
                </a:cubicBezTo>
                <a:lnTo>
                  <a:pt x="1105584" y="32078"/>
                </a:lnTo>
                <a:cubicBezTo>
                  <a:pt x="1113921" y="32078"/>
                  <a:pt x="1119480" y="30256"/>
                  <a:pt x="1122258" y="26609"/>
                </a:cubicBezTo>
                <a:cubicBezTo>
                  <a:pt x="1205616" y="38460"/>
                  <a:pt x="1263967" y="44841"/>
                  <a:pt x="1297311" y="45753"/>
                </a:cubicBezTo>
                <a:cubicBezTo>
                  <a:pt x="1297311" y="39372"/>
                  <a:pt x="1307038" y="36182"/>
                  <a:pt x="1326488" y="36182"/>
                </a:cubicBezTo>
                <a:cubicBezTo>
                  <a:pt x="1343160" y="37093"/>
                  <a:pt x="1350108" y="43019"/>
                  <a:pt x="1347328" y="53958"/>
                </a:cubicBezTo>
                <a:lnTo>
                  <a:pt x="1345853" y="59766"/>
                </a:lnTo>
                <a:lnTo>
                  <a:pt x="1350419" y="59311"/>
                </a:lnTo>
                <a:lnTo>
                  <a:pt x="1350419" y="56815"/>
                </a:lnTo>
                <a:cubicBezTo>
                  <a:pt x="1348144" y="47661"/>
                  <a:pt x="1348144" y="40170"/>
                  <a:pt x="1350419" y="34345"/>
                </a:cubicBezTo>
                <a:lnTo>
                  <a:pt x="1360674" y="34345"/>
                </a:lnTo>
                <a:lnTo>
                  <a:pt x="1353838" y="29352"/>
                </a:lnTo>
                <a:lnTo>
                  <a:pt x="1353838" y="24359"/>
                </a:lnTo>
                <a:lnTo>
                  <a:pt x="1377760" y="24982"/>
                </a:lnTo>
                <a:cubicBezTo>
                  <a:pt x="1375482" y="29144"/>
                  <a:pt x="1381175" y="39339"/>
                  <a:pt x="1394847" y="55566"/>
                </a:cubicBezTo>
                <a:lnTo>
                  <a:pt x="1405098" y="55566"/>
                </a:lnTo>
                <a:lnTo>
                  <a:pt x="1405098" y="50573"/>
                </a:lnTo>
                <a:cubicBezTo>
                  <a:pt x="1405098" y="39339"/>
                  <a:pt x="1406237" y="30184"/>
                  <a:pt x="1408515" y="23110"/>
                </a:cubicBezTo>
                <a:lnTo>
                  <a:pt x="1429018" y="21238"/>
                </a:lnTo>
                <a:cubicBezTo>
                  <a:pt x="1429018" y="22902"/>
                  <a:pt x="1432435" y="23734"/>
                  <a:pt x="1439271" y="23734"/>
                </a:cubicBezTo>
                <a:cubicBezTo>
                  <a:pt x="1446104" y="7506"/>
                  <a:pt x="1457497" y="-400"/>
                  <a:pt x="1473444" y="1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endParaRPr lang="en-US" dirty="0"/>
          </a:p>
          <a:p>
            <a:r>
              <a:rPr lang="en-US" dirty="0"/>
              <a:t>Cool framed pictures are added here!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975610" y="611574"/>
            <a:ext cx="8816340" cy="3757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B9D9EB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more information here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975610" y="264637"/>
            <a:ext cx="8816340" cy="406482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2400" b="1">
                <a:solidFill>
                  <a:schemeClr val="accent3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26142" y="173147"/>
            <a:ext cx="7518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0" spc="-50" baseline="0" dirty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rPr>
              <a:t>CISV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34163" y="720938"/>
            <a:ext cx="1822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spc="-30" baseline="0" dirty="0">
                <a:solidFill>
                  <a:srgbClr val="F68426"/>
                </a:solidFill>
                <a:latin typeface="Overpass Light" charset="0"/>
                <a:ea typeface="Overpass Light" charset="0"/>
                <a:cs typeface="Overpass Light" charset="0"/>
              </a:rPr>
              <a:t>Building global friendship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1" y="479236"/>
            <a:ext cx="2757488" cy="273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0" baseline="0">
                <a:solidFill>
                  <a:srgbClr val="0072CE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  <a:lvl2pPr marL="457200" indent="0">
              <a:buNone/>
              <a:defRPr sz="2100" b="1" i="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2pPr>
          </a:lstStyle>
          <a:p>
            <a:pPr lvl="0"/>
            <a:r>
              <a:rPr lang="en-US" dirty="0"/>
              <a:t>Your Chapter here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851663" y="171271"/>
            <a:ext cx="2123946" cy="3074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100" b="1" i="0" spc="-5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Your NA here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304800" y="1403498"/>
            <a:ext cx="11487150" cy="4541979"/>
          </a:xfrm>
          <a:custGeom>
            <a:avLst/>
            <a:gdLst>
              <a:gd name="connsiteX0" fmla="*/ 0 w 11487150"/>
              <a:gd name="connsiteY0" fmla="*/ 0 h 4541979"/>
              <a:gd name="connsiteX1" fmla="*/ 11487150 w 11487150"/>
              <a:gd name="connsiteY1" fmla="*/ 0 h 4541979"/>
              <a:gd name="connsiteX2" fmla="*/ 11487150 w 11487150"/>
              <a:gd name="connsiteY2" fmla="*/ 4104555 h 4541979"/>
              <a:gd name="connsiteX3" fmla="*/ 11463903 w 11487150"/>
              <a:gd name="connsiteY3" fmla="*/ 4094289 h 4541979"/>
              <a:gd name="connsiteX4" fmla="*/ 11125200 w 11487150"/>
              <a:gd name="connsiteY4" fmla="*/ 4038657 h 4541979"/>
              <a:gd name="connsiteX5" fmla="*/ 10323426 w 11487150"/>
              <a:gd name="connsiteY5" fmla="*/ 4471025 h 4541979"/>
              <a:gd name="connsiteX6" fmla="*/ 10296353 w 11487150"/>
              <a:gd name="connsiteY6" fmla="*/ 4541979 h 4541979"/>
              <a:gd name="connsiteX7" fmla="*/ 0 w 11487150"/>
              <a:gd name="connsiteY7" fmla="*/ 4541979 h 454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87150" h="4541979">
                <a:moveTo>
                  <a:pt x="0" y="0"/>
                </a:moveTo>
                <a:lnTo>
                  <a:pt x="11487150" y="0"/>
                </a:lnTo>
                <a:lnTo>
                  <a:pt x="11487150" y="4104555"/>
                </a:lnTo>
                <a:lnTo>
                  <a:pt x="11463903" y="4094289"/>
                </a:lnTo>
                <a:cubicBezTo>
                  <a:pt x="11359800" y="4058467"/>
                  <a:pt x="11245343" y="4038657"/>
                  <a:pt x="11125200" y="4038657"/>
                </a:cubicBezTo>
                <a:cubicBezTo>
                  <a:pt x="10764770" y="4038657"/>
                  <a:pt x="10455523" y="4216941"/>
                  <a:pt x="10323426" y="4471025"/>
                </a:cubicBezTo>
                <a:lnTo>
                  <a:pt x="10296353" y="4541979"/>
                </a:lnTo>
                <a:lnTo>
                  <a:pt x="0" y="454197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457200" indent="-457200">
              <a:buClr>
                <a:srgbClr val="0072CE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800100" indent="-342900">
              <a:buClr>
                <a:srgbClr val="0072CE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2pPr>
            <a:lvl3pPr marL="1257300" indent="-342900">
              <a:buClr>
                <a:srgbClr val="0072CE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3pPr>
            <a:lvl4pPr marL="1657350" indent="-285750">
              <a:buClr>
                <a:srgbClr val="0072CE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4pPr>
            <a:lvl5pPr marL="2114550" indent="-285750">
              <a:buClr>
                <a:srgbClr val="0072CE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5pPr>
          </a:lstStyle>
          <a:p>
            <a:pPr lvl="0"/>
            <a:r>
              <a:rPr lang="en-US" dirty="0"/>
              <a:t>Your text comes</a:t>
            </a:r>
          </a:p>
          <a:p>
            <a:pPr lvl="1"/>
            <a:r>
              <a:rPr lang="en-US" dirty="0"/>
              <a:t>And here</a:t>
            </a:r>
          </a:p>
          <a:p>
            <a:pPr lvl="2"/>
            <a:r>
              <a:rPr lang="en-US" dirty="0"/>
              <a:t>And here</a:t>
            </a:r>
          </a:p>
          <a:p>
            <a:pPr lvl="3"/>
            <a:r>
              <a:rPr lang="en-US" dirty="0"/>
              <a:t>Here too</a:t>
            </a:r>
          </a:p>
          <a:p>
            <a:pPr lvl="4"/>
            <a:r>
              <a:rPr lang="en-US" dirty="0"/>
              <a:t>And why not here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9" b="41246"/>
          <a:stretch/>
        </p:blipFill>
        <p:spPr>
          <a:xfrm>
            <a:off x="0" y="6180667"/>
            <a:ext cx="12192000" cy="677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765" y="5709806"/>
            <a:ext cx="1002659" cy="84547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975610" y="611574"/>
            <a:ext cx="8816340" cy="3757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B9D9EB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more information here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975610" y="264637"/>
            <a:ext cx="8816340" cy="406482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2400" b="1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225081" y="1187730"/>
            <a:ext cx="2599109" cy="352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90" b="0" i="0" spc="-10" baseline="0" dirty="0">
                <a:solidFill>
                  <a:schemeClr val="bg1"/>
                </a:solidFill>
                <a:latin typeface="Overpass Light" charset="0"/>
                <a:ea typeface="Overpass Light" charset="0"/>
                <a:cs typeface="Overpass Light" charset="0"/>
              </a:rPr>
              <a:t>Building global friendship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226142" y="173147"/>
            <a:ext cx="7518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0" spc="-50" baseline="0" dirty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rPr>
              <a:t>CISV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234163" y="720938"/>
            <a:ext cx="1822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spc="-30" baseline="0" dirty="0">
                <a:solidFill>
                  <a:srgbClr val="F68426"/>
                </a:solidFill>
                <a:latin typeface="Overpass Light" charset="0"/>
                <a:ea typeface="Overpass Light" charset="0"/>
                <a:cs typeface="Overpass Light" charset="0"/>
              </a:rPr>
              <a:t>Building global friendship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1" y="479236"/>
            <a:ext cx="2757488" cy="273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0" baseline="0">
                <a:solidFill>
                  <a:srgbClr val="0072CE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  <a:lvl2pPr marL="457200" indent="0">
              <a:buNone/>
              <a:defRPr sz="2100" b="1" i="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2pPr>
          </a:lstStyle>
          <a:p>
            <a:pPr lvl="0"/>
            <a:r>
              <a:rPr lang="en-US" dirty="0"/>
              <a:t>Your Chapter here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851663" y="171271"/>
            <a:ext cx="2123946" cy="3074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100" b="1" i="0" spc="-5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Your NA here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&amp; Multiple Pictures P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04800" y="1403498"/>
            <a:ext cx="6153150" cy="454197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AA006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800100" indent="-342900">
              <a:buClr>
                <a:srgbClr val="AA006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2pPr>
            <a:lvl3pPr marL="1257300" indent="-342900">
              <a:buClr>
                <a:srgbClr val="AA006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3pPr>
            <a:lvl4pPr marL="1657350" indent="-285750">
              <a:buClr>
                <a:srgbClr val="AA006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5pPr>
          </a:lstStyle>
          <a:p>
            <a:pPr lvl="0"/>
            <a:r>
              <a:rPr lang="en-US" dirty="0"/>
              <a:t>Your text comes here</a:t>
            </a:r>
          </a:p>
          <a:p>
            <a:pPr lvl="1"/>
            <a:r>
              <a:rPr lang="en-US" dirty="0"/>
              <a:t>And here</a:t>
            </a:r>
          </a:p>
          <a:p>
            <a:pPr lvl="2"/>
            <a:r>
              <a:rPr lang="en-US" dirty="0"/>
              <a:t>And here</a:t>
            </a:r>
          </a:p>
          <a:p>
            <a:pPr lvl="3"/>
            <a:r>
              <a:rPr lang="en-US" dirty="0"/>
              <a:t>Feel free to add any files in here too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9" b="41246"/>
          <a:stretch/>
        </p:blipFill>
        <p:spPr>
          <a:xfrm>
            <a:off x="0" y="6180667"/>
            <a:ext cx="12192000" cy="677333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 rot="21116810">
            <a:off x="7027275" y="1399724"/>
            <a:ext cx="1788538" cy="1994342"/>
          </a:xfrm>
          <a:custGeom>
            <a:avLst/>
            <a:gdLst>
              <a:gd name="connsiteX0" fmla="*/ 441694 w 2020646"/>
              <a:gd name="connsiteY0" fmla="*/ 2268981 h 2324021"/>
              <a:gd name="connsiteX1" fmla="*/ 452633 w 2020646"/>
              <a:gd name="connsiteY1" fmla="*/ 2268981 h 2324021"/>
              <a:gd name="connsiteX2" fmla="*/ 445796 w 2020646"/>
              <a:gd name="connsiteY2" fmla="*/ 2307271 h 2324021"/>
              <a:gd name="connsiteX3" fmla="*/ 436224 w 2020646"/>
              <a:gd name="connsiteY3" fmla="*/ 2297699 h 2324021"/>
              <a:gd name="connsiteX4" fmla="*/ 437591 w 2020646"/>
              <a:gd name="connsiteY4" fmla="*/ 2244367 h 2324021"/>
              <a:gd name="connsiteX5" fmla="*/ 447163 w 2020646"/>
              <a:gd name="connsiteY5" fmla="*/ 2253939 h 2324021"/>
              <a:gd name="connsiteX6" fmla="*/ 437591 w 2020646"/>
              <a:gd name="connsiteY6" fmla="*/ 2253939 h 2324021"/>
              <a:gd name="connsiteX7" fmla="*/ 1691595 w 2020646"/>
              <a:gd name="connsiteY7" fmla="*/ 2233589 h 2324021"/>
              <a:gd name="connsiteX8" fmla="*/ 1695987 w 2020646"/>
              <a:gd name="connsiteY8" fmla="*/ 2233589 h 2324021"/>
              <a:gd name="connsiteX9" fmla="*/ 1695987 w 2020646"/>
              <a:gd name="connsiteY9" fmla="*/ 2243161 h 2324021"/>
              <a:gd name="connsiteX10" fmla="*/ 1691595 w 2020646"/>
              <a:gd name="connsiteY10" fmla="*/ 2241794 h 2324021"/>
              <a:gd name="connsiteX11" fmla="*/ 1690497 w 2020646"/>
              <a:gd name="connsiteY11" fmla="*/ 2203505 h 2324021"/>
              <a:gd name="connsiteX12" fmla="*/ 1690497 w 2020646"/>
              <a:gd name="connsiteY12" fmla="*/ 2213077 h 2324021"/>
              <a:gd name="connsiteX13" fmla="*/ 1694890 w 2020646"/>
              <a:gd name="connsiteY13" fmla="*/ 2213077 h 2324021"/>
              <a:gd name="connsiteX14" fmla="*/ 1694890 w 2020646"/>
              <a:gd name="connsiteY14" fmla="*/ 2204872 h 2324021"/>
              <a:gd name="connsiteX15" fmla="*/ 159102 w 2020646"/>
              <a:gd name="connsiteY15" fmla="*/ 2154705 h 2324021"/>
              <a:gd name="connsiteX16" fmla="*/ 184110 w 2020646"/>
              <a:gd name="connsiteY16" fmla="*/ 2154705 h 2324021"/>
              <a:gd name="connsiteX17" fmla="*/ 184110 w 2020646"/>
              <a:gd name="connsiteY17" fmla="*/ 2158345 h 2324021"/>
              <a:gd name="connsiteX18" fmla="*/ 154936 w 2020646"/>
              <a:gd name="connsiteY18" fmla="*/ 2158345 h 2324021"/>
              <a:gd name="connsiteX19" fmla="*/ 246631 w 2020646"/>
              <a:gd name="connsiteY19" fmla="*/ 2153795 h 2324021"/>
              <a:gd name="connsiteX20" fmla="*/ 246631 w 2020646"/>
              <a:gd name="connsiteY20" fmla="*/ 2157436 h 2324021"/>
              <a:gd name="connsiteX21" fmla="*/ 271639 w 2020646"/>
              <a:gd name="connsiteY21" fmla="*/ 2157436 h 2324021"/>
              <a:gd name="connsiteX22" fmla="*/ 275805 w 2020646"/>
              <a:gd name="connsiteY22" fmla="*/ 2153795 h 2324021"/>
              <a:gd name="connsiteX23" fmla="*/ 1889039 w 2020646"/>
              <a:gd name="connsiteY23" fmla="*/ 2022833 h 2324021"/>
              <a:gd name="connsiteX24" fmla="*/ 1888093 w 2020646"/>
              <a:gd name="connsiteY24" fmla="*/ 2023996 h 2324021"/>
              <a:gd name="connsiteX25" fmla="*/ 1889348 w 2020646"/>
              <a:gd name="connsiteY25" fmla="*/ 2024064 h 2324021"/>
              <a:gd name="connsiteX26" fmla="*/ 16409 w 2020646"/>
              <a:gd name="connsiteY26" fmla="*/ 1515504 h 2324021"/>
              <a:gd name="connsiteX27" fmla="*/ 16409 w 2020646"/>
              <a:gd name="connsiteY27" fmla="*/ 1525076 h 2324021"/>
              <a:gd name="connsiteX28" fmla="*/ 27349 w 2020646"/>
              <a:gd name="connsiteY28" fmla="*/ 1516872 h 2324021"/>
              <a:gd name="connsiteX29" fmla="*/ 112133 w 2020646"/>
              <a:gd name="connsiteY29" fmla="*/ 205465 h 2324021"/>
              <a:gd name="connsiteX30" fmla="*/ 112133 w 2020646"/>
              <a:gd name="connsiteY30" fmla="*/ 215038 h 2324021"/>
              <a:gd name="connsiteX31" fmla="*/ 117602 w 2020646"/>
              <a:gd name="connsiteY31" fmla="*/ 215038 h 2324021"/>
              <a:gd name="connsiteX32" fmla="*/ 117602 w 2020646"/>
              <a:gd name="connsiteY32" fmla="*/ 205465 h 2324021"/>
              <a:gd name="connsiteX33" fmla="*/ 187343 w 2020646"/>
              <a:gd name="connsiteY33" fmla="*/ 183586 h 2324021"/>
              <a:gd name="connsiteX34" fmla="*/ 187343 w 2020646"/>
              <a:gd name="connsiteY34" fmla="*/ 193158 h 2324021"/>
              <a:gd name="connsiteX35" fmla="*/ 192813 w 2020646"/>
              <a:gd name="connsiteY35" fmla="*/ 193158 h 2324021"/>
              <a:gd name="connsiteX36" fmla="*/ 192813 w 2020646"/>
              <a:gd name="connsiteY36" fmla="*/ 183586 h 2324021"/>
              <a:gd name="connsiteX37" fmla="*/ 236572 w 2020646"/>
              <a:gd name="connsiteY37" fmla="*/ 146663 h 2324021"/>
              <a:gd name="connsiteX38" fmla="*/ 203753 w 2020646"/>
              <a:gd name="connsiteY38" fmla="*/ 150766 h 2324021"/>
              <a:gd name="connsiteX39" fmla="*/ 203753 w 2020646"/>
              <a:gd name="connsiteY39" fmla="*/ 164441 h 2324021"/>
              <a:gd name="connsiteX40" fmla="*/ 224265 w 2020646"/>
              <a:gd name="connsiteY40" fmla="*/ 165808 h 2324021"/>
              <a:gd name="connsiteX41" fmla="*/ 236572 w 2020646"/>
              <a:gd name="connsiteY41" fmla="*/ 146663 h 2324021"/>
              <a:gd name="connsiteX42" fmla="*/ 1716070 w 2020646"/>
              <a:gd name="connsiteY42" fmla="*/ 114237 h 2324021"/>
              <a:gd name="connsiteX43" fmla="*/ 1712655 w 2020646"/>
              <a:gd name="connsiteY43" fmla="*/ 116734 h 2324021"/>
              <a:gd name="connsiteX44" fmla="*/ 1736574 w 2020646"/>
              <a:gd name="connsiteY44" fmla="*/ 116734 h 2324021"/>
              <a:gd name="connsiteX45" fmla="*/ 1736574 w 2020646"/>
              <a:gd name="connsiteY45" fmla="*/ 114237 h 2324021"/>
              <a:gd name="connsiteX46" fmla="*/ 1787834 w 2020646"/>
              <a:gd name="connsiteY46" fmla="*/ 113613 h 2324021"/>
              <a:gd name="connsiteX47" fmla="*/ 1811753 w 2020646"/>
              <a:gd name="connsiteY47" fmla="*/ 113613 h 2324021"/>
              <a:gd name="connsiteX48" fmla="*/ 1808338 w 2020646"/>
              <a:gd name="connsiteY48" fmla="*/ 116110 h 2324021"/>
              <a:gd name="connsiteX49" fmla="*/ 1787834 w 2020646"/>
              <a:gd name="connsiteY49" fmla="*/ 116110 h 2324021"/>
              <a:gd name="connsiteX50" fmla="*/ 1473444 w 2020646"/>
              <a:gd name="connsiteY50" fmla="*/ 16 h 2324021"/>
              <a:gd name="connsiteX51" fmla="*/ 1483695 w 2020646"/>
              <a:gd name="connsiteY51" fmla="*/ 17493 h 2324021"/>
              <a:gd name="connsiteX52" fmla="*/ 1493947 w 2020646"/>
              <a:gd name="connsiteY52" fmla="*/ 18117 h 2324021"/>
              <a:gd name="connsiteX53" fmla="*/ 1517868 w 2020646"/>
              <a:gd name="connsiteY53" fmla="*/ 16244 h 2324021"/>
              <a:gd name="connsiteX54" fmla="*/ 1575962 w 2020646"/>
              <a:gd name="connsiteY54" fmla="*/ 70546 h 2324021"/>
              <a:gd name="connsiteX55" fmla="*/ 1586215 w 2020646"/>
              <a:gd name="connsiteY55" fmla="*/ 70546 h 2324021"/>
              <a:gd name="connsiteX56" fmla="*/ 1586215 w 2020646"/>
              <a:gd name="connsiteY56" fmla="*/ 53070 h 2324021"/>
              <a:gd name="connsiteX57" fmla="*/ 1593048 w 2020646"/>
              <a:gd name="connsiteY57" fmla="*/ 33097 h 2324021"/>
              <a:gd name="connsiteX58" fmla="*/ 1613553 w 2020646"/>
              <a:gd name="connsiteY58" fmla="*/ 33721 h 2324021"/>
              <a:gd name="connsiteX59" fmla="*/ 1651141 w 2020646"/>
              <a:gd name="connsiteY59" fmla="*/ 69923 h 2324021"/>
              <a:gd name="connsiteX60" fmla="*/ 1637472 w 2020646"/>
              <a:gd name="connsiteY60" fmla="*/ 76788 h 2324021"/>
              <a:gd name="connsiteX61" fmla="*/ 1668227 w 2020646"/>
              <a:gd name="connsiteY61" fmla="*/ 98009 h 2324021"/>
              <a:gd name="connsiteX62" fmla="*/ 1702401 w 2020646"/>
              <a:gd name="connsiteY62" fmla="*/ 96137 h 2324021"/>
              <a:gd name="connsiteX63" fmla="*/ 1709237 w 2020646"/>
              <a:gd name="connsiteY63" fmla="*/ 106123 h 2324021"/>
              <a:gd name="connsiteX64" fmla="*/ 1729738 w 2020646"/>
              <a:gd name="connsiteY64" fmla="*/ 106747 h 2324021"/>
              <a:gd name="connsiteX65" fmla="*/ 1753661 w 2020646"/>
              <a:gd name="connsiteY65" fmla="*/ 97385 h 2324021"/>
              <a:gd name="connsiteX66" fmla="*/ 1828841 w 2020646"/>
              <a:gd name="connsiteY66" fmla="*/ 144196 h 2324021"/>
              <a:gd name="connsiteX67" fmla="*/ 1866432 w 2020646"/>
              <a:gd name="connsiteY67" fmla="*/ 175405 h 2324021"/>
              <a:gd name="connsiteX68" fmla="*/ 1849344 w 2020646"/>
              <a:gd name="connsiteY68" fmla="*/ 187888 h 2324021"/>
              <a:gd name="connsiteX69" fmla="*/ 1876682 w 2020646"/>
              <a:gd name="connsiteY69" fmla="*/ 225962 h 2324021"/>
              <a:gd name="connsiteX70" fmla="*/ 1907438 w 2020646"/>
              <a:gd name="connsiteY70" fmla="*/ 274645 h 2324021"/>
              <a:gd name="connsiteX71" fmla="*/ 1903689 w 2020646"/>
              <a:gd name="connsiteY71" fmla="*/ 275845 h 2324021"/>
              <a:gd name="connsiteX72" fmla="*/ 1914762 w 2020646"/>
              <a:gd name="connsiteY72" fmla="*/ 278159 h 2324021"/>
              <a:gd name="connsiteX73" fmla="*/ 1923418 w 2020646"/>
              <a:gd name="connsiteY73" fmla="*/ 265951 h 2324021"/>
              <a:gd name="connsiteX74" fmla="*/ 1931886 w 2020646"/>
              <a:gd name="connsiteY74" fmla="*/ 286724 h 2324021"/>
              <a:gd name="connsiteX75" fmla="*/ 1932046 w 2020646"/>
              <a:gd name="connsiteY75" fmla="*/ 306490 h 2324021"/>
              <a:gd name="connsiteX76" fmla="*/ 1939023 w 2020646"/>
              <a:gd name="connsiteY76" fmla="*/ 325730 h 2324021"/>
              <a:gd name="connsiteX77" fmla="*/ 1946932 w 2020646"/>
              <a:gd name="connsiteY77" fmla="*/ 370479 h 2324021"/>
              <a:gd name="connsiteX78" fmla="*/ 1950889 w 2020646"/>
              <a:gd name="connsiteY78" fmla="*/ 369641 h 2324021"/>
              <a:gd name="connsiteX79" fmla="*/ 1956784 w 2020646"/>
              <a:gd name="connsiteY79" fmla="*/ 357498 h 2324021"/>
              <a:gd name="connsiteX80" fmla="*/ 1969892 w 2020646"/>
              <a:gd name="connsiteY80" fmla="*/ 379717 h 2324021"/>
              <a:gd name="connsiteX81" fmla="*/ 1964529 w 2020646"/>
              <a:gd name="connsiteY81" fmla="*/ 378279 h 2324021"/>
              <a:gd name="connsiteX82" fmla="*/ 1974908 w 2020646"/>
              <a:gd name="connsiteY82" fmla="*/ 461467 h 2324021"/>
              <a:gd name="connsiteX83" fmla="*/ 1980356 w 2020646"/>
              <a:gd name="connsiteY83" fmla="*/ 461956 h 2324021"/>
              <a:gd name="connsiteX84" fmla="*/ 1978397 w 2020646"/>
              <a:gd name="connsiteY84" fmla="*/ 468475 h 2324021"/>
              <a:gd name="connsiteX85" fmla="*/ 1972352 w 2020646"/>
              <a:gd name="connsiteY85" fmla="*/ 474627 h 2324021"/>
              <a:gd name="connsiteX86" fmla="*/ 1982652 w 2020646"/>
              <a:gd name="connsiteY86" fmla="*/ 482248 h 2324021"/>
              <a:gd name="connsiteX87" fmla="*/ 1974651 w 2020646"/>
              <a:gd name="connsiteY87" fmla="*/ 494919 h 2324021"/>
              <a:gd name="connsiteX88" fmla="*/ 1981457 w 2020646"/>
              <a:gd name="connsiteY88" fmla="*/ 526138 h 2324021"/>
              <a:gd name="connsiteX89" fmla="*/ 1958472 w 2020646"/>
              <a:gd name="connsiteY89" fmla="*/ 537464 h 2324021"/>
              <a:gd name="connsiteX90" fmla="*/ 1974220 w 2020646"/>
              <a:gd name="connsiteY90" fmla="*/ 545574 h 2324021"/>
              <a:gd name="connsiteX91" fmla="*/ 1970471 w 2020646"/>
              <a:gd name="connsiteY91" fmla="*/ 572018 h 2324021"/>
              <a:gd name="connsiteX92" fmla="*/ 1971771 w 2020646"/>
              <a:gd name="connsiteY92" fmla="*/ 579435 h 2324021"/>
              <a:gd name="connsiteX93" fmla="*/ 1972338 w 2020646"/>
              <a:gd name="connsiteY93" fmla="*/ 578635 h 2324021"/>
              <a:gd name="connsiteX94" fmla="*/ 1976081 w 2020646"/>
              <a:gd name="connsiteY94" fmla="*/ 591532 h 2324021"/>
              <a:gd name="connsiteX95" fmla="*/ 1973918 w 2020646"/>
              <a:gd name="connsiteY95" fmla="*/ 591700 h 2324021"/>
              <a:gd name="connsiteX96" fmla="*/ 1975918 w 2020646"/>
              <a:gd name="connsiteY96" fmla="*/ 603114 h 2324021"/>
              <a:gd name="connsiteX97" fmla="*/ 1967613 w 2020646"/>
              <a:gd name="connsiteY97" fmla="*/ 606988 h 2324021"/>
              <a:gd name="connsiteX98" fmla="*/ 1969372 w 2020646"/>
              <a:gd name="connsiteY98" fmla="*/ 637552 h 2324021"/>
              <a:gd name="connsiteX99" fmla="*/ 1971232 w 2020646"/>
              <a:gd name="connsiteY99" fmla="*/ 639995 h 2324021"/>
              <a:gd name="connsiteX100" fmla="*/ 1969670 w 2020646"/>
              <a:gd name="connsiteY100" fmla="*/ 642712 h 2324021"/>
              <a:gd name="connsiteX101" fmla="*/ 1971055 w 2020646"/>
              <a:gd name="connsiteY101" fmla="*/ 666760 h 2324021"/>
              <a:gd name="connsiteX102" fmla="*/ 1972933 w 2020646"/>
              <a:gd name="connsiteY102" fmla="*/ 666928 h 2324021"/>
              <a:gd name="connsiteX103" fmla="*/ 1972591 w 2020646"/>
              <a:gd name="connsiteY103" fmla="*/ 670724 h 2324021"/>
              <a:gd name="connsiteX104" fmla="*/ 1971336 w 2020646"/>
              <a:gd name="connsiteY104" fmla="*/ 671634 h 2324021"/>
              <a:gd name="connsiteX105" fmla="*/ 1972388 w 2020646"/>
              <a:gd name="connsiteY105" fmla="*/ 689892 h 2324021"/>
              <a:gd name="connsiteX106" fmla="*/ 1985162 w 2020646"/>
              <a:gd name="connsiteY106" fmla="*/ 744121 h 2324021"/>
              <a:gd name="connsiteX107" fmla="*/ 1985322 w 2020646"/>
              <a:gd name="connsiteY107" fmla="*/ 763888 h 2324021"/>
              <a:gd name="connsiteX108" fmla="*/ 1994519 w 2020646"/>
              <a:gd name="connsiteY108" fmla="*/ 776362 h 2324021"/>
              <a:gd name="connsiteX109" fmla="*/ 1995026 w 2020646"/>
              <a:gd name="connsiteY109" fmla="*/ 782917 h 2324021"/>
              <a:gd name="connsiteX110" fmla="*/ 1973280 w 2020646"/>
              <a:gd name="connsiteY110" fmla="*/ 820864 h 2324021"/>
              <a:gd name="connsiteX111" fmla="*/ 1982389 w 2020646"/>
              <a:gd name="connsiteY111" fmla="*/ 920706 h 2324021"/>
              <a:gd name="connsiteX112" fmla="*/ 1983912 w 2020646"/>
              <a:gd name="connsiteY112" fmla="*/ 940367 h 2324021"/>
              <a:gd name="connsiteX113" fmla="*/ 1975256 w 2020646"/>
              <a:gd name="connsiteY113" fmla="*/ 952576 h 2324021"/>
              <a:gd name="connsiteX114" fmla="*/ 1988135 w 2020646"/>
              <a:gd name="connsiteY114" fmla="*/ 1012566 h 2324021"/>
              <a:gd name="connsiteX115" fmla="*/ 1984747 w 2020646"/>
              <a:gd name="connsiteY115" fmla="*/ 1057332 h 2324021"/>
              <a:gd name="connsiteX116" fmla="*/ 1993508 w 2020646"/>
              <a:gd name="connsiteY116" fmla="*/ 1170386 h 2324021"/>
              <a:gd name="connsiteX117" fmla="*/ 1989291 w 2020646"/>
              <a:gd name="connsiteY117" fmla="*/ 1169065 h 2324021"/>
              <a:gd name="connsiteX118" fmla="*/ 1993667 w 2020646"/>
              <a:gd name="connsiteY118" fmla="*/ 1190153 h 2324021"/>
              <a:gd name="connsiteX119" fmla="*/ 2011759 w 2020646"/>
              <a:gd name="connsiteY119" fmla="*/ 1388197 h 2324021"/>
              <a:gd name="connsiteX120" fmla="*/ 2008718 w 2020646"/>
              <a:gd name="connsiteY120" fmla="*/ 1419750 h 2324021"/>
              <a:gd name="connsiteX121" fmla="*/ 2012113 w 2020646"/>
              <a:gd name="connsiteY121" fmla="*/ 1445861 h 2324021"/>
              <a:gd name="connsiteX122" fmla="*/ 2008531 w 2020646"/>
              <a:gd name="connsiteY122" fmla="*/ 1452732 h 2324021"/>
              <a:gd name="connsiteX123" fmla="*/ 2018688 w 2020646"/>
              <a:gd name="connsiteY123" fmla="*/ 1583809 h 2324021"/>
              <a:gd name="connsiteX124" fmla="*/ 2010034 w 2020646"/>
              <a:gd name="connsiteY124" fmla="*/ 1596017 h 2324021"/>
              <a:gd name="connsiteX125" fmla="*/ 2009178 w 2020646"/>
              <a:gd name="connsiteY125" fmla="*/ 1602678 h 2324021"/>
              <a:gd name="connsiteX126" fmla="*/ 2018501 w 2020646"/>
              <a:gd name="connsiteY126" fmla="*/ 1616790 h 2324021"/>
              <a:gd name="connsiteX127" fmla="*/ 2014224 w 2020646"/>
              <a:gd name="connsiteY127" fmla="*/ 1650087 h 2324021"/>
              <a:gd name="connsiteX128" fmla="*/ 2014577 w 2020646"/>
              <a:gd name="connsiteY128" fmla="*/ 1707751 h 2324021"/>
              <a:gd name="connsiteX129" fmla="*/ 2006906 w 2020646"/>
              <a:gd name="connsiteY129" fmla="*/ 1714939 h 2324021"/>
              <a:gd name="connsiteX130" fmla="*/ 2011156 w 2020646"/>
              <a:gd name="connsiteY130" fmla="*/ 1734388 h 2324021"/>
              <a:gd name="connsiteX131" fmla="*/ 2007099 w 2020646"/>
              <a:gd name="connsiteY131" fmla="*/ 1752835 h 2324021"/>
              <a:gd name="connsiteX132" fmla="*/ 2019784 w 2020646"/>
              <a:gd name="connsiteY132" fmla="*/ 1774929 h 2324021"/>
              <a:gd name="connsiteX133" fmla="*/ 2019944 w 2020646"/>
              <a:gd name="connsiteY133" fmla="*/ 1794695 h 2324021"/>
              <a:gd name="connsiteX134" fmla="*/ 2016394 w 2020646"/>
              <a:gd name="connsiteY134" fmla="*/ 1819695 h 2324021"/>
              <a:gd name="connsiteX135" fmla="*/ 2020646 w 2020646"/>
              <a:gd name="connsiteY135" fmla="*/ 1839145 h 2324021"/>
              <a:gd name="connsiteX136" fmla="*/ 2008568 w 2020646"/>
              <a:gd name="connsiteY136" fmla="*/ 1877991 h 2324021"/>
              <a:gd name="connsiteX137" fmla="*/ 1998898 w 2020646"/>
              <a:gd name="connsiteY137" fmla="*/ 1877094 h 2324021"/>
              <a:gd name="connsiteX138" fmla="*/ 1999246 w 2020646"/>
              <a:gd name="connsiteY138" fmla="*/ 1863879 h 2324021"/>
              <a:gd name="connsiteX139" fmla="*/ 1990939 w 2020646"/>
              <a:gd name="connsiteY139" fmla="*/ 1862876 h 2324021"/>
              <a:gd name="connsiteX140" fmla="*/ 1991446 w 2020646"/>
              <a:gd name="connsiteY140" fmla="*/ 1869429 h 2324021"/>
              <a:gd name="connsiteX141" fmla="*/ 1995824 w 2020646"/>
              <a:gd name="connsiteY141" fmla="*/ 1890519 h 2324021"/>
              <a:gd name="connsiteX142" fmla="*/ 1962381 w 2020646"/>
              <a:gd name="connsiteY142" fmla="*/ 1972230 h 2324021"/>
              <a:gd name="connsiteX143" fmla="*/ 1962888 w 2020646"/>
              <a:gd name="connsiteY143" fmla="*/ 1978783 h 2324021"/>
              <a:gd name="connsiteX144" fmla="*/ 1967460 w 2020646"/>
              <a:gd name="connsiteY144" fmla="*/ 2037768 h 2324021"/>
              <a:gd name="connsiteX145" fmla="*/ 1963369 w 2020646"/>
              <a:gd name="connsiteY145" fmla="*/ 2038085 h 2324021"/>
              <a:gd name="connsiteX146" fmla="*/ 1967112 w 2020646"/>
              <a:gd name="connsiteY146" fmla="*/ 2050981 h 2324021"/>
              <a:gd name="connsiteX147" fmla="*/ 1968128 w 2020646"/>
              <a:gd name="connsiteY147" fmla="*/ 2064089 h 2324021"/>
              <a:gd name="connsiteX148" fmla="*/ 1958456 w 2020646"/>
              <a:gd name="connsiteY148" fmla="*/ 2063191 h 2324021"/>
              <a:gd name="connsiteX149" fmla="*/ 1945418 w 2020646"/>
              <a:gd name="connsiteY149" fmla="*/ 1983433 h 2324021"/>
              <a:gd name="connsiteX150" fmla="*/ 1941328 w 2020646"/>
              <a:gd name="connsiteY150" fmla="*/ 1983750 h 2324021"/>
              <a:gd name="connsiteX151" fmla="*/ 1942344 w 2020646"/>
              <a:gd name="connsiteY151" fmla="*/ 1996859 h 2324021"/>
              <a:gd name="connsiteX152" fmla="*/ 1946567 w 2020646"/>
              <a:gd name="connsiteY152" fmla="*/ 2069057 h 2324021"/>
              <a:gd name="connsiteX153" fmla="*/ 1938769 w 2020646"/>
              <a:gd name="connsiteY153" fmla="*/ 2074606 h 2324021"/>
              <a:gd name="connsiteX154" fmla="*/ 1934170 w 2020646"/>
              <a:gd name="connsiteY154" fmla="*/ 2068368 h 2324021"/>
              <a:gd name="connsiteX155" fmla="*/ 1925360 w 2020646"/>
              <a:gd name="connsiteY155" fmla="*/ 2131687 h 2324021"/>
              <a:gd name="connsiteX156" fmla="*/ 1917716 w 2020646"/>
              <a:gd name="connsiteY156" fmla="*/ 2086127 h 2324021"/>
              <a:gd name="connsiteX157" fmla="*/ 1913499 w 2020646"/>
              <a:gd name="connsiteY157" fmla="*/ 2084805 h 2324021"/>
              <a:gd name="connsiteX158" fmla="*/ 1904336 w 2020646"/>
              <a:gd name="connsiteY158" fmla="*/ 2090461 h 2324021"/>
              <a:gd name="connsiteX159" fmla="*/ 1902469 w 2020646"/>
              <a:gd name="connsiteY159" fmla="*/ 2078552 h 2324021"/>
              <a:gd name="connsiteX160" fmla="*/ 1896225 w 2020646"/>
              <a:gd name="connsiteY160" fmla="*/ 2051476 h 2324021"/>
              <a:gd name="connsiteX161" fmla="*/ 1855484 w 2020646"/>
              <a:gd name="connsiteY161" fmla="*/ 2082584 h 2324021"/>
              <a:gd name="connsiteX162" fmla="*/ 1858461 w 2020646"/>
              <a:gd name="connsiteY162" fmla="*/ 2090004 h 2324021"/>
              <a:gd name="connsiteX163" fmla="*/ 1854071 w 2020646"/>
              <a:gd name="connsiteY163" fmla="*/ 2094107 h 2324021"/>
              <a:gd name="connsiteX164" fmla="*/ 1895787 w 2020646"/>
              <a:gd name="connsiteY164" fmla="*/ 2107782 h 2324021"/>
              <a:gd name="connsiteX165" fmla="*/ 1865049 w 2020646"/>
              <a:gd name="connsiteY165" fmla="*/ 2111884 h 2324021"/>
              <a:gd name="connsiteX166" fmla="*/ 1863951 w 2020646"/>
              <a:gd name="connsiteY166" fmla="*/ 2115986 h 2324021"/>
              <a:gd name="connsiteX167" fmla="*/ 1867245 w 2020646"/>
              <a:gd name="connsiteY167" fmla="*/ 2125559 h 2324021"/>
              <a:gd name="connsiteX168" fmla="*/ 1771735 w 2020646"/>
              <a:gd name="connsiteY168" fmla="*/ 2148806 h 2324021"/>
              <a:gd name="connsiteX169" fmla="*/ 1771735 w 2020646"/>
              <a:gd name="connsiteY169" fmla="*/ 2152909 h 2324021"/>
              <a:gd name="connsiteX170" fmla="*/ 1802473 w 2020646"/>
              <a:gd name="connsiteY170" fmla="*/ 2152909 h 2324021"/>
              <a:gd name="connsiteX171" fmla="*/ 1837604 w 2020646"/>
              <a:gd name="connsiteY171" fmla="*/ 2155643 h 2324021"/>
              <a:gd name="connsiteX172" fmla="*/ 1836506 w 2020646"/>
              <a:gd name="connsiteY172" fmla="*/ 2163848 h 2324021"/>
              <a:gd name="connsiteX173" fmla="*/ 1772833 w 2020646"/>
              <a:gd name="connsiteY173" fmla="*/ 2178890 h 2324021"/>
              <a:gd name="connsiteX174" fmla="*/ 1760758 w 2020646"/>
              <a:gd name="connsiteY174" fmla="*/ 2173420 h 2324021"/>
              <a:gd name="connsiteX175" fmla="*/ 1723432 w 2020646"/>
              <a:gd name="connsiteY175" fmla="*/ 2185727 h 2324021"/>
              <a:gd name="connsiteX176" fmla="*/ 1726725 w 2020646"/>
              <a:gd name="connsiteY176" fmla="*/ 2199402 h 2324021"/>
              <a:gd name="connsiteX177" fmla="*/ 1709161 w 2020646"/>
              <a:gd name="connsiteY177" fmla="*/ 2202137 h 2324021"/>
              <a:gd name="connsiteX178" fmla="*/ 1708063 w 2020646"/>
              <a:gd name="connsiteY178" fmla="*/ 2210342 h 2324021"/>
              <a:gd name="connsiteX179" fmla="*/ 1724530 w 2020646"/>
              <a:gd name="connsiteY179" fmla="*/ 2219914 h 2324021"/>
              <a:gd name="connsiteX180" fmla="*/ 1642194 w 2020646"/>
              <a:gd name="connsiteY180" fmla="*/ 2249999 h 2324021"/>
              <a:gd name="connsiteX181" fmla="*/ 1587304 w 2020646"/>
              <a:gd name="connsiteY181" fmla="*/ 2265041 h 2324021"/>
              <a:gd name="connsiteX182" fmla="*/ 1565348 w 2020646"/>
              <a:gd name="connsiteY182" fmla="*/ 2258204 h 2324021"/>
              <a:gd name="connsiteX183" fmla="*/ 1498381 w 2020646"/>
              <a:gd name="connsiteY183" fmla="*/ 2269143 h 2324021"/>
              <a:gd name="connsiteX184" fmla="*/ 1412753 w 2020646"/>
              <a:gd name="connsiteY184" fmla="*/ 2281450 h 2324021"/>
              <a:gd name="connsiteX185" fmla="*/ 1405068 w 2020646"/>
              <a:gd name="connsiteY185" fmla="*/ 2275981 h 2324021"/>
              <a:gd name="connsiteX186" fmla="*/ 1037303 w 2020646"/>
              <a:gd name="connsiteY186" fmla="*/ 2280083 h 2324021"/>
              <a:gd name="connsiteX187" fmla="*/ 1032911 w 2020646"/>
              <a:gd name="connsiteY187" fmla="*/ 2284186 h 2324021"/>
              <a:gd name="connsiteX188" fmla="*/ 1019738 w 2020646"/>
              <a:gd name="connsiteY188" fmla="*/ 2278716 h 2324021"/>
              <a:gd name="connsiteX189" fmla="*/ 869339 w 2020646"/>
              <a:gd name="connsiteY189" fmla="*/ 2280083 h 2324021"/>
              <a:gd name="connsiteX190" fmla="*/ 861654 w 2020646"/>
              <a:gd name="connsiteY190" fmla="*/ 2274613 h 2324021"/>
              <a:gd name="connsiteX191" fmla="*/ 839698 w 2020646"/>
              <a:gd name="connsiteY191" fmla="*/ 2275981 h 2324021"/>
              <a:gd name="connsiteX192" fmla="*/ 835307 w 2020646"/>
              <a:gd name="connsiteY192" fmla="*/ 2271879 h 2324021"/>
              <a:gd name="connsiteX193" fmla="*/ 728820 w 2020646"/>
              <a:gd name="connsiteY193" fmla="*/ 2273246 h 2324021"/>
              <a:gd name="connsiteX194" fmla="*/ 717613 w 2020646"/>
              <a:gd name="connsiteY194" fmla="*/ 2269523 h 2324021"/>
              <a:gd name="connsiteX195" fmla="*/ 717613 w 2020646"/>
              <a:gd name="connsiteY195" fmla="*/ 2273939 h 2324021"/>
              <a:gd name="connsiteX196" fmla="*/ 711528 w 2020646"/>
              <a:gd name="connsiteY196" fmla="*/ 2273939 h 2324021"/>
              <a:gd name="connsiteX197" fmla="*/ 711255 w 2020646"/>
              <a:gd name="connsiteY197" fmla="*/ 2275981 h 2324021"/>
              <a:gd name="connsiteX198" fmla="*/ 706931 w 2020646"/>
              <a:gd name="connsiteY198" fmla="*/ 2275531 h 2324021"/>
              <a:gd name="connsiteX199" fmla="*/ 713445 w 2020646"/>
              <a:gd name="connsiteY199" fmla="*/ 2281220 h 2324021"/>
              <a:gd name="connsiteX200" fmla="*/ 713445 w 2020646"/>
              <a:gd name="connsiteY200" fmla="*/ 2288503 h 2324021"/>
              <a:gd name="connsiteX201" fmla="*/ 684267 w 2020646"/>
              <a:gd name="connsiteY201" fmla="*/ 2287592 h 2324021"/>
              <a:gd name="connsiteX202" fmla="*/ 681142 w 2020646"/>
              <a:gd name="connsiteY202" fmla="*/ 2271891 h 2324021"/>
              <a:gd name="connsiteX203" fmla="*/ 675354 w 2020646"/>
              <a:gd name="connsiteY203" fmla="*/ 2262448 h 2324021"/>
              <a:gd name="connsiteX204" fmla="*/ 663432 w 2020646"/>
              <a:gd name="connsiteY204" fmla="*/ 2256067 h 2324021"/>
              <a:gd name="connsiteX205" fmla="*/ 650925 w 2020646"/>
              <a:gd name="connsiteY205" fmla="*/ 2244797 h 2324021"/>
              <a:gd name="connsiteX206" fmla="*/ 650925 w 2020646"/>
              <a:gd name="connsiteY206" fmla="*/ 2250275 h 2324021"/>
              <a:gd name="connsiteX207" fmla="*/ 646755 w 2020646"/>
              <a:gd name="connsiteY207" fmla="*/ 2290323 h 2324021"/>
              <a:gd name="connsiteX208" fmla="*/ 621750 w 2020646"/>
              <a:gd name="connsiteY208" fmla="*/ 2293053 h 2324021"/>
              <a:gd name="connsiteX209" fmla="*/ 609244 w 2020646"/>
              <a:gd name="connsiteY209" fmla="*/ 2289412 h 2324021"/>
              <a:gd name="connsiteX210" fmla="*/ 567564 w 2020646"/>
              <a:gd name="connsiteY210" fmla="*/ 2323999 h 2324021"/>
              <a:gd name="connsiteX211" fmla="*/ 555060 w 2020646"/>
              <a:gd name="connsiteY211" fmla="*/ 2298514 h 2324021"/>
              <a:gd name="connsiteX212" fmla="*/ 542558 w 2020646"/>
              <a:gd name="connsiteY212" fmla="*/ 2297604 h 2324021"/>
              <a:gd name="connsiteX213" fmla="*/ 513381 w 2020646"/>
              <a:gd name="connsiteY213" fmla="*/ 2300335 h 2324021"/>
              <a:gd name="connsiteX214" fmla="*/ 497751 w 2020646"/>
              <a:gd name="connsiteY214" fmla="*/ 2278262 h 2324021"/>
              <a:gd name="connsiteX215" fmla="*/ 496388 w 2020646"/>
              <a:gd name="connsiteY215" fmla="*/ 2276809 h 2324021"/>
              <a:gd name="connsiteX216" fmla="*/ 495021 w 2020646"/>
              <a:gd name="connsiteY216" fmla="*/ 2277493 h 2324021"/>
              <a:gd name="connsiteX217" fmla="*/ 490918 w 2020646"/>
              <a:gd name="connsiteY217" fmla="*/ 2272023 h 2324021"/>
              <a:gd name="connsiteX218" fmla="*/ 477243 w 2020646"/>
              <a:gd name="connsiteY218" fmla="*/ 2323987 h 2324021"/>
              <a:gd name="connsiteX219" fmla="*/ 473141 w 2020646"/>
              <a:gd name="connsiteY219" fmla="*/ 2285698 h 2324021"/>
              <a:gd name="connsiteX220" fmla="*/ 469039 w 2020646"/>
              <a:gd name="connsiteY220" fmla="*/ 2284330 h 2324021"/>
              <a:gd name="connsiteX221" fmla="*/ 459466 w 2020646"/>
              <a:gd name="connsiteY221" fmla="*/ 2288433 h 2324021"/>
              <a:gd name="connsiteX222" fmla="*/ 456839 w 2020646"/>
              <a:gd name="connsiteY222" fmla="*/ 2268497 h 2324021"/>
              <a:gd name="connsiteX223" fmla="*/ 448571 w 2020646"/>
              <a:gd name="connsiteY223" fmla="*/ 2227262 h 2324021"/>
              <a:gd name="connsiteX224" fmla="*/ 442526 w 2020646"/>
              <a:gd name="connsiteY224" fmla="*/ 2221148 h 2324021"/>
              <a:gd name="connsiteX225" fmla="*/ 431279 w 2020646"/>
              <a:gd name="connsiteY225" fmla="*/ 2221148 h 2324021"/>
              <a:gd name="connsiteX226" fmla="*/ 430020 w 2020646"/>
              <a:gd name="connsiteY226" fmla="*/ 2241307 h 2324021"/>
              <a:gd name="connsiteX227" fmla="*/ 430020 w 2020646"/>
              <a:gd name="connsiteY227" fmla="*/ 2246633 h 2324021"/>
              <a:gd name="connsiteX228" fmla="*/ 429594 w 2020646"/>
              <a:gd name="connsiteY228" fmla="*/ 2248121 h 2324021"/>
              <a:gd name="connsiteX229" fmla="*/ 429382 w 2020646"/>
              <a:gd name="connsiteY229" fmla="*/ 2251512 h 2324021"/>
              <a:gd name="connsiteX230" fmla="*/ 428658 w 2020646"/>
              <a:gd name="connsiteY230" fmla="*/ 2251390 h 2324021"/>
              <a:gd name="connsiteX231" fmla="*/ 421686 w 2020646"/>
              <a:gd name="connsiteY231" fmla="*/ 2275760 h 2324021"/>
              <a:gd name="connsiteX232" fmla="*/ 396677 w 2020646"/>
              <a:gd name="connsiteY232" fmla="*/ 2274850 h 2324021"/>
              <a:gd name="connsiteX233" fmla="*/ 395531 w 2020646"/>
              <a:gd name="connsiteY233" fmla="*/ 2272234 h 2324021"/>
              <a:gd name="connsiteX234" fmla="*/ 388362 w 2020646"/>
              <a:gd name="connsiteY234" fmla="*/ 2275819 h 2324021"/>
              <a:gd name="connsiteX235" fmla="*/ 384260 w 2020646"/>
              <a:gd name="connsiteY235" fmla="*/ 2266247 h 2324021"/>
              <a:gd name="connsiteX236" fmla="*/ 384260 w 2020646"/>
              <a:gd name="connsiteY236" fmla="*/ 2250842 h 2324021"/>
              <a:gd name="connsiteX237" fmla="*/ 350831 w 2020646"/>
              <a:gd name="connsiteY237" fmla="*/ 2222058 h 2324021"/>
              <a:gd name="connsiteX238" fmla="*/ 367502 w 2020646"/>
              <a:gd name="connsiteY238" fmla="*/ 2212047 h 2324021"/>
              <a:gd name="connsiteX239" fmla="*/ 329992 w 2020646"/>
              <a:gd name="connsiteY239" fmla="*/ 2181101 h 2324021"/>
              <a:gd name="connsiteX240" fmla="*/ 288311 w 2020646"/>
              <a:gd name="connsiteY240" fmla="*/ 2183831 h 2324021"/>
              <a:gd name="connsiteX241" fmla="*/ 279973 w 2020646"/>
              <a:gd name="connsiteY241" fmla="*/ 2169268 h 2324021"/>
              <a:gd name="connsiteX242" fmla="*/ 254968 w 2020646"/>
              <a:gd name="connsiteY242" fmla="*/ 2168358 h 2324021"/>
              <a:gd name="connsiteX243" fmla="*/ 225790 w 2020646"/>
              <a:gd name="connsiteY243" fmla="*/ 2182011 h 2324021"/>
              <a:gd name="connsiteX244" fmla="*/ 134096 w 2020646"/>
              <a:gd name="connsiteY244" fmla="*/ 2113747 h 2324021"/>
              <a:gd name="connsiteX245" fmla="*/ 88247 w 2020646"/>
              <a:gd name="connsiteY245" fmla="*/ 2068239 h 2324021"/>
              <a:gd name="connsiteX246" fmla="*/ 109087 w 2020646"/>
              <a:gd name="connsiteY246" fmla="*/ 2050034 h 2324021"/>
              <a:gd name="connsiteX247" fmla="*/ 75744 w 2020646"/>
              <a:gd name="connsiteY247" fmla="*/ 1994513 h 2324021"/>
              <a:gd name="connsiteX248" fmla="*/ 38232 w 2020646"/>
              <a:gd name="connsiteY248" fmla="*/ 1923519 h 2324021"/>
              <a:gd name="connsiteX249" fmla="*/ 54904 w 2020646"/>
              <a:gd name="connsiteY249" fmla="*/ 1917147 h 2324021"/>
              <a:gd name="connsiteX250" fmla="*/ 48106 w 2020646"/>
              <a:gd name="connsiteY250" fmla="*/ 1835492 h 2324021"/>
              <a:gd name="connsiteX251" fmla="*/ 38289 w 2020646"/>
              <a:gd name="connsiteY251" fmla="*/ 1835492 h 2324021"/>
              <a:gd name="connsiteX252" fmla="*/ 28717 w 2020646"/>
              <a:gd name="connsiteY252" fmla="*/ 1825920 h 2324021"/>
              <a:gd name="connsiteX253" fmla="*/ 28717 w 2020646"/>
              <a:gd name="connsiteY253" fmla="*/ 1814981 h 2324021"/>
              <a:gd name="connsiteX254" fmla="*/ 39656 w 2020646"/>
              <a:gd name="connsiteY254" fmla="*/ 1816348 h 2324021"/>
              <a:gd name="connsiteX255" fmla="*/ 47134 w 2020646"/>
              <a:gd name="connsiteY255" fmla="*/ 1823826 h 2324021"/>
              <a:gd name="connsiteX256" fmla="*/ 44766 w 2020646"/>
              <a:gd name="connsiteY256" fmla="*/ 1795377 h 2324021"/>
              <a:gd name="connsiteX257" fmla="*/ 28717 w 2020646"/>
              <a:gd name="connsiteY257" fmla="*/ 1805408 h 2324021"/>
              <a:gd name="connsiteX258" fmla="*/ 13675 w 2020646"/>
              <a:gd name="connsiteY258" fmla="*/ 1767119 h 2324021"/>
              <a:gd name="connsiteX259" fmla="*/ 25982 w 2020646"/>
              <a:gd name="connsiteY259" fmla="*/ 1747974 h 2324021"/>
              <a:gd name="connsiteX260" fmla="*/ 15042 w 2020646"/>
              <a:gd name="connsiteY260" fmla="*/ 1747974 h 2324021"/>
              <a:gd name="connsiteX261" fmla="*/ 20511 w 2020646"/>
              <a:gd name="connsiteY261" fmla="*/ 1723360 h 2324021"/>
              <a:gd name="connsiteX262" fmla="*/ 21879 w 2020646"/>
              <a:gd name="connsiteY262" fmla="*/ 1713788 h 2324021"/>
              <a:gd name="connsiteX263" fmla="*/ 10940 w 2020646"/>
              <a:gd name="connsiteY263" fmla="*/ 1713788 h 2324021"/>
              <a:gd name="connsiteX264" fmla="*/ 10940 w 2020646"/>
              <a:gd name="connsiteY264" fmla="*/ 1708317 h 2324021"/>
              <a:gd name="connsiteX265" fmla="*/ 21879 w 2020646"/>
              <a:gd name="connsiteY265" fmla="*/ 1694643 h 2324021"/>
              <a:gd name="connsiteX266" fmla="*/ 16409 w 2020646"/>
              <a:gd name="connsiteY266" fmla="*/ 1689173 h 2324021"/>
              <a:gd name="connsiteX267" fmla="*/ 21879 w 2020646"/>
              <a:gd name="connsiteY267" fmla="*/ 1679601 h 2324021"/>
              <a:gd name="connsiteX268" fmla="*/ 23247 w 2020646"/>
              <a:gd name="connsiteY268" fmla="*/ 1665926 h 2324021"/>
              <a:gd name="connsiteX269" fmla="*/ 17777 w 2020646"/>
              <a:gd name="connsiteY269" fmla="*/ 1660456 h 2324021"/>
              <a:gd name="connsiteX270" fmla="*/ 23247 w 2020646"/>
              <a:gd name="connsiteY270" fmla="*/ 1650883 h 2324021"/>
              <a:gd name="connsiteX271" fmla="*/ 19145 w 2020646"/>
              <a:gd name="connsiteY271" fmla="*/ 1607124 h 2324021"/>
              <a:gd name="connsiteX272" fmla="*/ 30084 w 2020646"/>
              <a:gd name="connsiteY272" fmla="*/ 1598920 h 2324021"/>
              <a:gd name="connsiteX273" fmla="*/ 20511 w 2020646"/>
              <a:gd name="connsiteY273" fmla="*/ 1593450 h 2324021"/>
              <a:gd name="connsiteX274" fmla="*/ 9572 w 2020646"/>
              <a:gd name="connsiteY274" fmla="*/ 1597552 h 2324021"/>
              <a:gd name="connsiteX275" fmla="*/ 4102 w 2020646"/>
              <a:gd name="connsiteY275" fmla="*/ 1587980 h 2324021"/>
              <a:gd name="connsiteX276" fmla="*/ 4102 w 2020646"/>
              <a:gd name="connsiteY276" fmla="*/ 1582510 h 2324021"/>
              <a:gd name="connsiteX277" fmla="*/ 20511 w 2020646"/>
              <a:gd name="connsiteY277" fmla="*/ 1564733 h 2324021"/>
              <a:gd name="connsiteX278" fmla="*/ 20511 w 2020646"/>
              <a:gd name="connsiteY278" fmla="*/ 1559263 h 2324021"/>
              <a:gd name="connsiteX279" fmla="*/ 1367 w 2020646"/>
              <a:gd name="connsiteY279" fmla="*/ 1519606 h 2324021"/>
              <a:gd name="connsiteX280" fmla="*/ 12307 w 2020646"/>
              <a:gd name="connsiteY280" fmla="*/ 1511401 h 2324021"/>
              <a:gd name="connsiteX281" fmla="*/ 12307 w 2020646"/>
              <a:gd name="connsiteY281" fmla="*/ 1505931 h 2324021"/>
              <a:gd name="connsiteX282" fmla="*/ 1367 w 2020646"/>
              <a:gd name="connsiteY282" fmla="*/ 1490890 h 2324021"/>
              <a:gd name="connsiteX283" fmla="*/ 17777 w 2020646"/>
              <a:gd name="connsiteY283" fmla="*/ 1477215 h 2324021"/>
              <a:gd name="connsiteX284" fmla="*/ 0 w 2020646"/>
              <a:gd name="connsiteY284" fmla="*/ 1408842 h 2324021"/>
              <a:gd name="connsiteX285" fmla="*/ 16409 w 2020646"/>
              <a:gd name="connsiteY285" fmla="*/ 1389697 h 2324021"/>
              <a:gd name="connsiteX286" fmla="*/ 5470 w 2020646"/>
              <a:gd name="connsiteY286" fmla="*/ 1376022 h 2324021"/>
              <a:gd name="connsiteX287" fmla="*/ 10940 w 2020646"/>
              <a:gd name="connsiteY287" fmla="*/ 1370552 h 2324021"/>
              <a:gd name="connsiteX288" fmla="*/ 1367 w 2020646"/>
              <a:gd name="connsiteY288" fmla="*/ 1336365 h 2324021"/>
              <a:gd name="connsiteX289" fmla="*/ 17777 w 2020646"/>
              <a:gd name="connsiteY289" fmla="*/ 1322690 h 2324021"/>
              <a:gd name="connsiteX290" fmla="*/ 4102 w 2020646"/>
              <a:gd name="connsiteY290" fmla="*/ 1259786 h 2324021"/>
              <a:gd name="connsiteX291" fmla="*/ 9572 w 2020646"/>
              <a:gd name="connsiteY291" fmla="*/ 1259786 h 2324021"/>
              <a:gd name="connsiteX292" fmla="*/ 4102 w 2020646"/>
              <a:gd name="connsiteY292" fmla="*/ 1250215 h 2324021"/>
              <a:gd name="connsiteX293" fmla="*/ 9572 w 2020646"/>
              <a:gd name="connsiteY293" fmla="*/ 1244744 h 2324021"/>
              <a:gd name="connsiteX294" fmla="*/ 5470 w 2020646"/>
              <a:gd name="connsiteY294" fmla="*/ 1235172 h 2324021"/>
              <a:gd name="connsiteX295" fmla="*/ 6838 w 2020646"/>
              <a:gd name="connsiteY295" fmla="*/ 1172268 h 2324021"/>
              <a:gd name="connsiteX296" fmla="*/ 12307 w 2020646"/>
              <a:gd name="connsiteY296" fmla="*/ 1168165 h 2324021"/>
              <a:gd name="connsiteX297" fmla="*/ 8204 w 2020646"/>
              <a:gd name="connsiteY297" fmla="*/ 1158594 h 2324021"/>
              <a:gd name="connsiteX298" fmla="*/ 9572 w 2020646"/>
              <a:gd name="connsiteY298" fmla="*/ 1080647 h 2324021"/>
              <a:gd name="connsiteX299" fmla="*/ 8204 w 2020646"/>
              <a:gd name="connsiteY299" fmla="*/ 994497 h 2324021"/>
              <a:gd name="connsiteX300" fmla="*/ 13675 w 2020646"/>
              <a:gd name="connsiteY300" fmla="*/ 969883 h 2324021"/>
              <a:gd name="connsiteX301" fmla="*/ 9572 w 2020646"/>
              <a:gd name="connsiteY301" fmla="*/ 916551 h 2324021"/>
              <a:gd name="connsiteX302" fmla="*/ 15042 w 2020646"/>
              <a:gd name="connsiteY302" fmla="*/ 906979 h 2324021"/>
              <a:gd name="connsiteX303" fmla="*/ 10940 w 2020646"/>
              <a:gd name="connsiteY303" fmla="*/ 893304 h 2324021"/>
              <a:gd name="connsiteX304" fmla="*/ 16409 w 2020646"/>
              <a:gd name="connsiteY304" fmla="*/ 887834 h 2324021"/>
              <a:gd name="connsiteX305" fmla="*/ 12307 w 2020646"/>
              <a:gd name="connsiteY305" fmla="*/ 863220 h 2324021"/>
              <a:gd name="connsiteX306" fmla="*/ 15042 w 2020646"/>
              <a:gd name="connsiteY306" fmla="*/ 771599 h 2324021"/>
              <a:gd name="connsiteX307" fmla="*/ 20511 w 2020646"/>
              <a:gd name="connsiteY307" fmla="*/ 767497 h 2324021"/>
              <a:gd name="connsiteX308" fmla="*/ 15042 w 2020646"/>
              <a:gd name="connsiteY308" fmla="*/ 757924 h 2324021"/>
              <a:gd name="connsiteX309" fmla="*/ 16409 w 2020646"/>
              <a:gd name="connsiteY309" fmla="*/ 723737 h 2324021"/>
              <a:gd name="connsiteX310" fmla="*/ 21879 w 2020646"/>
              <a:gd name="connsiteY310" fmla="*/ 714165 h 2324021"/>
              <a:gd name="connsiteX311" fmla="*/ 10940 w 2020646"/>
              <a:gd name="connsiteY311" fmla="*/ 708695 h 2324021"/>
              <a:gd name="connsiteX312" fmla="*/ 17777 w 2020646"/>
              <a:gd name="connsiteY312" fmla="*/ 695020 h 2324021"/>
              <a:gd name="connsiteX313" fmla="*/ 9572 w 2020646"/>
              <a:gd name="connsiteY313" fmla="*/ 603399 h 2324021"/>
              <a:gd name="connsiteX314" fmla="*/ 15042 w 2020646"/>
              <a:gd name="connsiteY314" fmla="*/ 597929 h 2324021"/>
              <a:gd name="connsiteX315" fmla="*/ 10940 w 2020646"/>
              <a:gd name="connsiteY315" fmla="*/ 563743 h 2324021"/>
              <a:gd name="connsiteX316" fmla="*/ 16409 w 2020646"/>
              <a:gd name="connsiteY316" fmla="*/ 540495 h 2324021"/>
              <a:gd name="connsiteX317" fmla="*/ 12307 w 2020646"/>
              <a:gd name="connsiteY317" fmla="*/ 511779 h 2324021"/>
              <a:gd name="connsiteX318" fmla="*/ 13675 w 2020646"/>
              <a:gd name="connsiteY318" fmla="*/ 477592 h 2324021"/>
              <a:gd name="connsiteX319" fmla="*/ 20511 w 2020646"/>
              <a:gd name="connsiteY319" fmla="*/ 448875 h 2324021"/>
              <a:gd name="connsiteX320" fmla="*/ 15042 w 2020646"/>
              <a:gd name="connsiteY320" fmla="*/ 429731 h 2324021"/>
              <a:gd name="connsiteX321" fmla="*/ 36922 w 2020646"/>
              <a:gd name="connsiteY321" fmla="*/ 401013 h 2324021"/>
              <a:gd name="connsiteX322" fmla="*/ 34186 w 2020646"/>
              <a:gd name="connsiteY322" fmla="*/ 323068 h 2324021"/>
              <a:gd name="connsiteX323" fmla="*/ 56066 w 2020646"/>
              <a:gd name="connsiteY323" fmla="*/ 305290 h 2324021"/>
              <a:gd name="connsiteX324" fmla="*/ 67006 w 2020646"/>
              <a:gd name="connsiteY324" fmla="*/ 305290 h 2324021"/>
              <a:gd name="connsiteX325" fmla="*/ 67006 w 2020646"/>
              <a:gd name="connsiteY325" fmla="*/ 301188 h 2324021"/>
              <a:gd name="connsiteX326" fmla="*/ 61536 w 2020646"/>
              <a:gd name="connsiteY326" fmla="*/ 295718 h 2324021"/>
              <a:gd name="connsiteX327" fmla="*/ 73843 w 2020646"/>
              <a:gd name="connsiteY327" fmla="*/ 251959 h 2324021"/>
              <a:gd name="connsiteX328" fmla="*/ 69741 w 2020646"/>
              <a:gd name="connsiteY328" fmla="*/ 213670 h 2324021"/>
              <a:gd name="connsiteX329" fmla="*/ 80681 w 2020646"/>
              <a:gd name="connsiteY329" fmla="*/ 194525 h 2324021"/>
              <a:gd name="connsiteX330" fmla="*/ 76578 w 2020646"/>
              <a:gd name="connsiteY330" fmla="*/ 179483 h 2324021"/>
              <a:gd name="connsiteX331" fmla="*/ 102560 w 2020646"/>
              <a:gd name="connsiteY331" fmla="*/ 165808 h 2324021"/>
              <a:gd name="connsiteX332" fmla="*/ 113500 w 2020646"/>
              <a:gd name="connsiteY332" fmla="*/ 167176 h 2324021"/>
              <a:gd name="connsiteX333" fmla="*/ 113500 w 2020646"/>
              <a:gd name="connsiteY333" fmla="*/ 180850 h 2324021"/>
              <a:gd name="connsiteX334" fmla="*/ 124440 w 2020646"/>
              <a:gd name="connsiteY334" fmla="*/ 176748 h 2324021"/>
              <a:gd name="connsiteX335" fmla="*/ 129909 w 2020646"/>
              <a:gd name="connsiteY335" fmla="*/ 176748 h 2324021"/>
              <a:gd name="connsiteX336" fmla="*/ 128542 w 2020646"/>
              <a:gd name="connsiteY336" fmla="*/ 186320 h 2324021"/>
              <a:gd name="connsiteX337" fmla="*/ 139482 w 2020646"/>
              <a:gd name="connsiteY337" fmla="*/ 186320 h 2324021"/>
              <a:gd name="connsiteX338" fmla="*/ 139482 w 2020646"/>
              <a:gd name="connsiteY338" fmla="*/ 176748 h 2324021"/>
              <a:gd name="connsiteX339" fmla="*/ 129909 w 2020646"/>
              <a:gd name="connsiteY339" fmla="*/ 172645 h 2324021"/>
              <a:gd name="connsiteX340" fmla="*/ 140849 w 2020646"/>
              <a:gd name="connsiteY340" fmla="*/ 148031 h 2324021"/>
              <a:gd name="connsiteX341" fmla="*/ 135379 w 2020646"/>
              <a:gd name="connsiteY341" fmla="*/ 134356 h 2324021"/>
              <a:gd name="connsiteX342" fmla="*/ 190079 w 2020646"/>
              <a:gd name="connsiteY342" fmla="*/ 116579 h 2324021"/>
              <a:gd name="connsiteX343" fmla="*/ 194181 w 2020646"/>
              <a:gd name="connsiteY343" fmla="*/ 116579 h 2324021"/>
              <a:gd name="connsiteX344" fmla="*/ 199651 w 2020646"/>
              <a:gd name="connsiteY344" fmla="*/ 145297 h 2324021"/>
              <a:gd name="connsiteX345" fmla="*/ 203753 w 2020646"/>
              <a:gd name="connsiteY345" fmla="*/ 145297 h 2324021"/>
              <a:gd name="connsiteX346" fmla="*/ 231102 w 2020646"/>
              <a:gd name="connsiteY346" fmla="*/ 127519 h 2324021"/>
              <a:gd name="connsiteX347" fmla="*/ 217428 w 2020646"/>
              <a:gd name="connsiteY347" fmla="*/ 64615 h 2324021"/>
              <a:gd name="connsiteX348" fmla="*/ 222897 w 2020646"/>
              <a:gd name="connsiteY348" fmla="*/ 59145 h 2324021"/>
              <a:gd name="connsiteX349" fmla="*/ 211958 w 2020646"/>
              <a:gd name="connsiteY349" fmla="*/ 53675 h 2324021"/>
              <a:gd name="connsiteX350" fmla="*/ 250247 w 2020646"/>
              <a:gd name="connsiteY350" fmla="*/ 16754 h 2324021"/>
              <a:gd name="connsiteX351" fmla="*/ 272212 w 2020646"/>
              <a:gd name="connsiteY351" fmla="*/ 32480 h 2324021"/>
              <a:gd name="connsiteX352" fmla="*/ 278850 w 2020646"/>
              <a:gd name="connsiteY352" fmla="*/ 48154 h 2324021"/>
              <a:gd name="connsiteX353" fmla="*/ 287510 w 2020646"/>
              <a:gd name="connsiteY353" fmla="*/ 36180 h 2324021"/>
              <a:gd name="connsiteX354" fmla="*/ 339132 w 2020646"/>
              <a:gd name="connsiteY354" fmla="*/ 17377 h 2324021"/>
              <a:gd name="connsiteX355" fmla="*/ 351439 w 2020646"/>
              <a:gd name="connsiteY355" fmla="*/ 24215 h 2324021"/>
              <a:gd name="connsiteX356" fmla="*/ 381524 w 2020646"/>
              <a:gd name="connsiteY356" fmla="*/ 22847 h 2324021"/>
              <a:gd name="connsiteX357" fmla="*/ 380156 w 2020646"/>
              <a:gd name="connsiteY357" fmla="*/ 28318 h 2324021"/>
              <a:gd name="connsiteX358" fmla="*/ 410241 w 2020646"/>
              <a:gd name="connsiteY358" fmla="*/ 21480 h 2324021"/>
              <a:gd name="connsiteX359" fmla="*/ 422548 w 2020646"/>
              <a:gd name="connsiteY359" fmla="*/ 40625 h 2324021"/>
              <a:gd name="connsiteX360" fmla="*/ 455367 w 2020646"/>
              <a:gd name="connsiteY360" fmla="*/ 39257 h 2324021"/>
              <a:gd name="connsiteX361" fmla="*/ 455367 w 2020646"/>
              <a:gd name="connsiteY361" fmla="*/ 42595 h 2324021"/>
              <a:gd name="connsiteX362" fmla="*/ 506438 w 2020646"/>
              <a:gd name="connsiteY362" fmla="*/ 19430 h 2324021"/>
              <a:gd name="connsiteX363" fmla="*/ 663779 w 2020646"/>
              <a:gd name="connsiteY363" fmla="*/ 627 h 2324021"/>
              <a:gd name="connsiteX364" fmla="*/ 701291 w 2020646"/>
              <a:gd name="connsiteY364" fmla="*/ 7464 h 2324021"/>
              <a:gd name="connsiteX365" fmla="*/ 792988 w 2020646"/>
              <a:gd name="connsiteY365" fmla="*/ 6096 h 2324021"/>
              <a:gd name="connsiteX366" fmla="*/ 788820 w 2020646"/>
              <a:gd name="connsiteY366" fmla="*/ 11567 h 2324021"/>
              <a:gd name="connsiteX367" fmla="*/ 880515 w 2020646"/>
              <a:gd name="connsiteY367" fmla="*/ 4730 h 2324021"/>
              <a:gd name="connsiteX368" fmla="*/ 918026 w 2020646"/>
              <a:gd name="connsiteY368" fmla="*/ 23874 h 2324021"/>
              <a:gd name="connsiteX369" fmla="*/ 1018058 w 2020646"/>
              <a:gd name="connsiteY369" fmla="*/ 22507 h 2324021"/>
              <a:gd name="connsiteX370" fmla="*/ 1018058 w 2020646"/>
              <a:gd name="connsiteY370" fmla="*/ 27976 h 2324021"/>
              <a:gd name="connsiteX371" fmla="*/ 1055570 w 2020646"/>
              <a:gd name="connsiteY371" fmla="*/ 23874 h 2324021"/>
              <a:gd name="connsiteX372" fmla="*/ 1105584 w 2020646"/>
              <a:gd name="connsiteY372" fmla="*/ 32078 h 2324021"/>
              <a:gd name="connsiteX373" fmla="*/ 1122258 w 2020646"/>
              <a:gd name="connsiteY373" fmla="*/ 26609 h 2324021"/>
              <a:gd name="connsiteX374" fmla="*/ 1297311 w 2020646"/>
              <a:gd name="connsiteY374" fmla="*/ 45753 h 2324021"/>
              <a:gd name="connsiteX375" fmla="*/ 1326488 w 2020646"/>
              <a:gd name="connsiteY375" fmla="*/ 36182 h 2324021"/>
              <a:gd name="connsiteX376" fmla="*/ 1347328 w 2020646"/>
              <a:gd name="connsiteY376" fmla="*/ 53958 h 2324021"/>
              <a:gd name="connsiteX377" fmla="*/ 1345853 w 2020646"/>
              <a:gd name="connsiteY377" fmla="*/ 59766 h 2324021"/>
              <a:gd name="connsiteX378" fmla="*/ 1350419 w 2020646"/>
              <a:gd name="connsiteY378" fmla="*/ 59311 h 2324021"/>
              <a:gd name="connsiteX379" fmla="*/ 1350419 w 2020646"/>
              <a:gd name="connsiteY379" fmla="*/ 56815 h 2324021"/>
              <a:gd name="connsiteX380" fmla="*/ 1350419 w 2020646"/>
              <a:gd name="connsiteY380" fmla="*/ 34345 h 2324021"/>
              <a:gd name="connsiteX381" fmla="*/ 1360674 w 2020646"/>
              <a:gd name="connsiteY381" fmla="*/ 34345 h 2324021"/>
              <a:gd name="connsiteX382" fmla="*/ 1353838 w 2020646"/>
              <a:gd name="connsiteY382" fmla="*/ 29352 h 2324021"/>
              <a:gd name="connsiteX383" fmla="*/ 1353838 w 2020646"/>
              <a:gd name="connsiteY383" fmla="*/ 24359 h 2324021"/>
              <a:gd name="connsiteX384" fmla="*/ 1377760 w 2020646"/>
              <a:gd name="connsiteY384" fmla="*/ 24982 h 2324021"/>
              <a:gd name="connsiteX385" fmla="*/ 1394847 w 2020646"/>
              <a:gd name="connsiteY385" fmla="*/ 55566 h 2324021"/>
              <a:gd name="connsiteX386" fmla="*/ 1405098 w 2020646"/>
              <a:gd name="connsiteY386" fmla="*/ 55566 h 2324021"/>
              <a:gd name="connsiteX387" fmla="*/ 1405098 w 2020646"/>
              <a:gd name="connsiteY387" fmla="*/ 50573 h 2324021"/>
              <a:gd name="connsiteX388" fmla="*/ 1408515 w 2020646"/>
              <a:gd name="connsiteY388" fmla="*/ 23110 h 2324021"/>
              <a:gd name="connsiteX389" fmla="*/ 1429018 w 2020646"/>
              <a:gd name="connsiteY389" fmla="*/ 21238 h 2324021"/>
              <a:gd name="connsiteX390" fmla="*/ 1439271 w 2020646"/>
              <a:gd name="connsiteY390" fmla="*/ 23734 h 2324021"/>
              <a:gd name="connsiteX391" fmla="*/ 1473444 w 2020646"/>
              <a:gd name="connsiteY391" fmla="*/ 16 h 232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</a:cxnLst>
            <a:rect l="l" t="t" r="r" b="b"/>
            <a:pathLst>
              <a:path w="2020646" h="2324021">
                <a:moveTo>
                  <a:pt x="441694" y="2268981"/>
                </a:moveTo>
                <a:lnTo>
                  <a:pt x="452633" y="2268981"/>
                </a:lnTo>
                <a:cubicBezTo>
                  <a:pt x="448075" y="2286302"/>
                  <a:pt x="445796" y="2299065"/>
                  <a:pt x="445796" y="2307271"/>
                </a:cubicBezTo>
                <a:cubicBezTo>
                  <a:pt x="438502" y="2307271"/>
                  <a:pt x="435312" y="2304080"/>
                  <a:pt x="436224" y="2297699"/>
                </a:cubicBezTo>
                <a:close/>
                <a:moveTo>
                  <a:pt x="437591" y="2244367"/>
                </a:moveTo>
                <a:cubicBezTo>
                  <a:pt x="444884" y="2245279"/>
                  <a:pt x="448075" y="2248469"/>
                  <a:pt x="447163" y="2253939"/>
                </a:cubicBezTo>
                <a:lnTo>
                  <a:pt x="437591" y="2253939"/>
                </a:lnTo>
                <a:close/>
                <a:moveTo>
                  <a:pt x="1691595" y="2233589"/>
                </a:moveTo>
                <a:lnTo>
                  <a:pt x="1695987" y="2233589"/>
                </a:lnTo>
                <a:lnTo>
                  <a:pt x="1695987" y="2243161"/>
                </a:lnTo>
                <a:lnTo>
                  <a:pt x="1691595" y="2241794"/>
                </a:lnTo>
                <a:close/>
                <a:moveTo>
                  <a:pt x="1690497" y="2203505"/>
                </a:moveTo>
                <a:lnTo>
                  <a:pt x="1690497" y="2213077"/>
                </a:lnTo>
                <a:lnTo>
                  <a:pt x="1694890" y="2213077"/>
                </a:lnTo>
                <a:lnTo>
                  <a:pt x="1694890" y="2204872"/>
                </a:lnTo>
                <a:close/>
                <a:moveTo>
                  <a:pt x="159102" y="2154705"/>
                </a:moveTo>
                <a:lnTo>
                  <a:pt x="184110" y="2154705"/>
                </a:lnTo>
                <a:lnTo>
                  <a:pt x="184110" y="2158345"/>
                </a:lnTo>
                <a:lnTo>
                  <a:pt x="154936" y="2158345"/>
                </a:lnTo>
                <a:close/>
                <a:moveTo>
                  <a:pt x="246631" y="2153795"/>
                </a:moveTo>
                <a:lnTo>
                  <a:pt x="246631" y="2157436"/>
                </a:lnTo>
                <a:lnTo>
                  <a:pt x="271639" y="2157436"/>
                </a:lnTo>
                <a:lnTo>
                  <a:pt x="275805" y="2153795"/>
                </a:lnTo>
                <a:close/>
                <a:moveTo>
                  <a:pt x="1889039" y="2022833"/>
                </a:moveTo>
                <a:lnTo>
                  <a:pt x="1888093" y="2023996"/>
                </a:lnTo>
                <a:lnTo>
                  <a:pt x="1889348" y="2024064"/>
                </a:lnTo>
                <a:close/>
                <a:moveTo>
                  <a:pt x="16409" y="1515504"/>
                </a:moveTo>
                <a:lnTo>
                  <a:pt x="16409" y="1525076"/>
                </a:lnTo>
                <a:cubicBezTo>
                  <a:pt x="23703" y="1525988"/>
                  <a:pt x="27349" y="1523253"/>
                  <a:pt x="27349" y="1516872"/>
                </a:cubicBezTo>
                <a:close/>
                <a:moveTo>
                  <a:pt x="112133" y="205465"/>
                </a:moveTo>
                <a:lnTo>
                  <a:pt x="112133" y="215038"/>
                </a:lnTo>
                <a:lnTo>
                  <a:pt x="117602" y="215038"/>
                </a:lnTo>
                <a:lnTo>
                  <a:pt x="117602" y="205465"/>
                </a:lnTo>
                <a:close/>
                <a:moveTo>
                  <a:pt x="187343" y="183586"/>
                </a:moveTo>
                <a:lnTo>
                  <a:pt x="187343" y="193158"/>
                </a:lnTo>
                <a:lnTo>
                  <a:pt x="192813" y="193158"/>
                </a:lnTo>
                <a:lnTo>
                  <a:pt x="192813" y="183586"/>
                </a:lnTo>
                <a:close/>
                <a:moveTo>
                  <a:pt x="236572" y="146663"/>
                </a:moveTo>
                <a:lnTo>
                  <a:pt x="203753" y="150766"/>
                </a:lnTo>
                <a:lnTo>
                  <a:pt x="203753" y="164441"/>
                </a:lnTo>
                <a:lnTo>
                  <a:pt x="224265" y="165808"/>
                </a:lnTo>
                <a:cubicBezTo>
                  <a:pt x="225177" y="160338"/>
                  <a:pt x="229279" y="153957"/>
                  <a:pt x="236572" y="146663"/>
                </a:cubicBezTo>
                <a:close/>
                <a:moveTo>
                  <a:pt x="1716070" y="114237"/>
                </a:moveTo>
                <a:lnTo>
                  <a:pt x="1712655" y="116734"/>
                </a:lnTo>
                <a:lnTo>
                  <a:pt x="1736574" y="116734"/>
                </a:lnTo>
                <a:lnTo>
                  <a:pt x="1736574" y="114237"/>
                </a:lnTo>
                <a:close/>
                <a:moveTo>
                  <a:pt x="1787834" y="113613"/>
                </a:moveTo>
                <a:lnTo>
                  <a:pt x="1811753" y="113613"/>
                </a:lnTo>
                <a:lnTo>
                  <a:pt x="1808338" y="116110"/>
                </a:lnTo>
                <a:lnTo>
                  <a:pt x="1787834" y="116110"/>
                </a:lnTo>
                <a:close/>
                <a:moveTo>
                  <a:pt x="1473444" y="16"/>
                </a:moveTo>
                <a:cubicBezTo>
                  <a:pt x="1482556" y="6674"/>
                  <a:pt x="1485974" y="12500"/>
                  <a:pt x="1483695" y="17493"/>
                </a:cubicBezTo>
                <a:lnTo>
                  <a:pt x="1493947" y="18117"/>
                </a:lnTo>
                <a:lnTo>
                  <a:pt x="1517868" y="16244"/>
                </a:lnTo>
                <a:cubicBezTo>
                  <a:pt x="1515590" y="18325"/>
                  <a:pt x="1534955" y="36426"/>
                  <a:pt x="1575962" y="70546"/>
                </a:cubicBezTo>
                <a:lnTo>
                  <a:pt x="1586215" y="70546"/>
                </a:lnTo>
                <a:lnTo>
                  <a:pt x="1586215" y="53070"/>
                </a:lnTo>
                <a:lnTo>
                  <a:pt x="1593048" y="33097"/>
                </a:lnTo>
                <a:lnTo>
                  <a:pt x="1613553" y="33721"/>
                </a:lnTo>
                <a:cubicBezTo>
                  <a:pt x="1611273" y="41211"/>
                  <a:pt x="1623803" y="53278"/>
                  <a:pt x="1651141" y="69923"/>
                </a:cubicBezTo>
                <a:cubicBezTo>
                  <a:pt x="1642029" y="72835"/>
                  <a:pt x="1637472" y="75124"/>
                  <a:pt x="1637472" y="76788"/>
                </a:cubicBezTo>
                <a:cubicBezTo>
                  <a:pt x="1648865" y="77204"/>
                  <a:pt x="1659116" y="84278"/>
                  <a:pt x="1668227" y="98009"/>
                </a:cubicBezTo>
                <a:cubicBezTo>
                  <a:pt x="1684175" y="96345"/>
                  <a:pt x="1695568" y="95721"/>
                  <a:pt x="1702401" y="96137"/>
                </a:cubicBezTo>
                <a:cubicBezTo>
                  <a:pt x="1706958" y="99050"/>
                  <a:pt x="1709237" y="102379"/>
                  <a:pt x="1709237" y="106123"/>
                </a:cubicBezTo>
                <a:lnTo>
                  <a:pt x="1729738" y="106747"/>
                </a:lnTo>
                <a:cubicBezTo>
                  <a:pt x="1732017" y="100089"/>
                  <a:pt x="1739992" y="96969"/>
                  <a:pt x="1753661" y="97385"/>
                </a:cubicBezTo>
                <a:cubicBezTo>
                  <a:pt x="1769609" y="124848"/>
                  <a:pt x="1794667" y="140451"/>
                  <a:pt x="1828841" y="144196"/>
                </a:cubicBezTo>
                <a:cubicBezTo>
                  <a:pt x="1831119" y="155432"/>
                  <a:pt x="1843648" y="165834"/>
                  <a:pt x="1866432" y="175405"/>
                </a:cubicBezTo>
                <a:lnTo>
                  <a:pt x="1849344" y="187888"/>
                </a:lnTo>
                <a:cubicBezTo>
                  <a:pt x="1865292" y="188305"/>
                  <a:pt x="1874404" y="200995"/>
                  <a:pt x="1876682" y="225962"/>
                </a:cubicBezTo>
                <a:lnTo>
                  <a:pt x="1907438" y="274645"/>
                </a:lnTo>
                <a:lnTo>
                  <a:pt x="1903689" y="275845"/>
                </a:lnTo>
                <a:lnTo>
                  <a:pt x="1914762" y="278159"/>
                </a:lnTo>
                <a:cubicBezTo>
                  <a:pt x="1914170" y="270514"/>
                  <a:pt x="1917055" y="266445"/>
                  <a:pt x="1923418" y="265951"/>
                </a:cubicBezTo>
                <a:cubicBezTo>
                  <a:pt x="1928956" y="266622"/>
                  <a:pt x="1931779" y="273545"/>
                  <a:pt x="1931886" y="286724"/>
                </a:cubicBezTo>
                <a:lnTo>
                  <a:pt x="1932046" y="306490"/>
                </a:lnTo>
                <a:cubicBezTo>
                  <a:pt x="1933906" y="306896"/>
                  <a:pt x="1936231" y="313308"/>
                  <a:pt x="1939023" y="325730"/>
                </a:cubicBezTo>
                <a:lnTo>
                  <a:pt x="1946932" y="370479"/>
                </a:lnTo>
                <a:lnTo>
                  <a:pt x="1950889" y="369641"/>
                </a:lnTo>
                <a:cubicBezTo>
                  <a:pt x="1953854" y="367197"/>
                  <a:pt x="1955820" y="363150"/>
                  <a:pt x="1956784" y="357498"/>
                </a:cubicBezTo>
                <a:cubicBezTo>
                  <a:pt x="1964049" y="358149"/>
                  <a:pt x="1968418" y="365556"/>
                  <a:pt x="1969892" y="379717"/>
                </a:cubicBezTo>
                <a:lnTo>
                  <a:pt x="1964529" y="378279"/>
                </a:lnTo>
                <a:cubicBezTo>
                  <a:pt x="1969179" y="428432"/>
                  <a:pt x="1972638" y="456162"/>
                  <a:pt x="1974908" y="461467"/>
                </a:cubicBezTo>
                <a:lnTo>
                  <a:pt x="1980356" y="461956"/>
                </a:lnTo>
                <a:lnTo>
                  <a:pt x="1978397" y="468475"/>
                </a:lnTo>
                <a:lnTo>
                  <a:pt x="1972352" y="474627"/>
                </a:lnTo>
                <a:cubicBezTo>
                  <a:pt x="1979560" y="475912"/>
                  <a:pt x="1982992" y="478453"/>
                  <a:pt x="1982652" y="482248"/>
                </a:cubicBezTo>
                <a:lnTo>
                  <a:pt x="1974651" y="494919"/>
                </a:lnTo>
                <a:lnTo>
                  <a:pt x="1981457" y="526138"/>
                </a:lnTo>
                <a:cubicBezTo>
                  <a:pt x="1976009" y="525648"/>
                  <a:pt x="1968347" y="529424"/>
                  <a:pt x="1958472" y="537464"/>
                </a:cubicBezTo>
                <a:cubicBezTo>
                  <a:pt x="1969368" y="538443"/>
                  <a:pt x="1974618" y="541146"/>
                  <a:pt x="1974220" y="545574"/>
                </a:cubicBezTo>
                <a:lnTo>
                  <a:pt x="1970471" y="572018"/>
                </a:lnTo>
                <a:lnTo>
                  <a:pt x="1971771" y="579435"/>
                </a:lnTo>
                <a:lnTo>
                  <a:pt x="1972338" y="578635"/>
                </a:lnTo>
                <a:lnTo>
                  <a:pt x="1976081" y="591532"/>
                </a:lnTo>
                <a:lnTo>
                  <a:pt x="1973918" y="591700"/>
                </a:lnTo>
                <a:lnTo>
                  <a:pt x="1975918" y="603114"/>
                </a:lnTo>
                <a:lnTo>
                  <a:pt x="1967613" y="606988"/>
                </a:lnTo>
                <a:lnTo>
                  <a:pt x="1969372" y="637552"/>
                </a:lnTo>
                <a:lnTo>
                  <a:pt x="1971232" y="639995"/>
                </a:lnTo>
                <a:lnTo>
                  <a:pt x="1969670" y="642712"/>
                </a:lnTo>
                <a:lnTo>
                  <a:pt x="1971055" y="666760"/>
                </a:lnTo>
                <a:lnTo>
                  <a:pt x="1972933" y="666928"/>
                </a:lnTo>
                <a:lnTo>
                  <a:pt x="1972591" y="670724"/>
                </a:lnTo>
                <a:lnTo>
                  <a:pt x="1971336" y="671634"/>
                </a:lnTo>
                <a:lnTo>
                  <a:pt x="1972388" y="689892"/>
                </a:lnTo>
                <a:cubicBezTo>
                  <a:pt x="1975344" y="713289"/>
                  <a:pt x="1979602" y="731366"/>
                  <a:pt x="1985162" y="744121"/>
                </a:cubicBezTo>
                <a:lnTo>
                  <a:pt x="1985322" y="763888"/>
                </a:lnTo>
                <a:cubicBezTo>
                  <a:pt x="1990945" y="765651"/>
                  <a:pt x="1994011" y="769808"/>
                  <a:pt x="1994519" y="776362"/>
                </a:cubicBezTo>
                <a:lnTo>
                  <a:pt x="1995026" y="782917"/>
                </a:lnTo>
                <a:lnTo>
                  <a:pt x="1973280" y="820864"/>
                </a:lnTo>
                <a:cubicBezTo>
                  <a:pt x="1979222" y="862161"/>
                  <a:pt x="1982259" y="895442"/>
                  <a:pt x="1982389" y="920706"/>
                </a:cubicBezTo>
                <a:lnTo>
                  <a:pt x="1983912" y="940367"/>
                </a:lnTo>
                <a:cubicBezTo>
                  <a:pt x="1982686" y="948153"/>
                  <a:pt x="1979801" y="952225"/>
                  <a:pt x="1975256" y="952576"/>
                </a:cubicBezTo>
                <a:cubicBezTo>
                  <a:pt x="1983503" y="988199"/>
                  <a:pt x="1987797" y="1008196"/>
                  <a:pt x="1988135" y="1012566"/>
                </a:cubicBezTo>
                <a:cubicBezTo>
                  <a:pt x="1988242" y="1025744"/>
                  <a:pt x="1987112" y="1040665"/>
                  <a:pt x="1984747" y="1057332"/>
                </a:cubicBezTo>
                <a:lnTo>
                  <a:pt x="1993508" y="1170386"/>
                </a:lnTo>
                <a:lnTo>
                  <a:pt x="1989291" y="1169065"/>
                </a:lnTo>
                <a:cubicBezTo>
                  <a:pt x="1991786" y="1177662"/>
                  <a:pt x="1993245" y="1184692"/>
                  <a:pt x="1993667" y="1190153"/>
                </a:cubicBezTo>
                <a:cubicBezTo>
                  <a:pt x="1999197" y="1320491"/>
                  <a:pt x="2005227" y="1386507"/>
                  <a:pt x="2011759" y="1388197"/>
                </a:cubicBezTo>
                <a:lnTo>
                  <a:pt x="2008718" y="1419750"/>
                </a:lnTo>
                <a:cubicBezTo>
                  <a:pt x="2008571" y="1429652"/>
                  <a:pt x="2009702" y="1438355"/>
                  <a:pt x="2012113" y="1445861"/>
                </a:cubicBezTo>
                <a:cubicBezTo>
                  <a:pt x="2012451" y="1450230"/>
                  <a:pt x="2011257" y="1452520"/>
                  <a:pt x="2008531" y="1452732"/>
                </a:cubicBezTo>
                <a:cubicBezTo>
                  <a:pt x="2014265" y="1514924"/>
                  <a:pt x="2017651" y="1558616"/>
                  <a:pt x="2018688" y="1583809"/>
                </a:cubicBezTo>
                <a:cubicBezTo>
                  <a:pt x="2012410" y="1585395"/>
                  <a:pt x="2009526" y="1589464"/>
                  <a:pt x="2010034" y="1596017"/>
                </a:cubicBezTo>
                <a:lnTo>
                  <a:pt x="2009178" y="1602678"/>
                </a:lnTo>
                <a:cubicBezTo>
                  <a:pt x="2009855" y="1611416"/>
                  <a:pt x="2012963" y="1616121"/>
                  <a:pt x="2018501" y="1616790"/>
                </a:cubicBezTo>
                <a:lnTo>
                  <a:pt x="2014224" y="1650087"/>
                </a:lnTo>
                <a:lnTo>
                  <a:pt x="2014577" y="1707751"/>
                </a:lnTo>
                <a:lnTo>
                  <a:pt x="2006906" y="1714939"/>
                </a:lnTo>
                <a:cubicBezTo>
                  <a:pt x="2009401" y="1723537"/>
                  <a:pt x="2010817" y="1730020"/>
                  <a:pt x="2011156" y="1734388"/>
                </a:cubicBezTo>
                <a:cubicBezTo>
                  <a:pt x="2008113" y="1742317"/>
                  <a:pt x="2006761" y="1748465"/>
                  <a:pt x="2007099" y="1752835"/>
                </a:cubicBezTo>
                <a:cubicBezTo>
                  <a:pt x="2010819" y="1753645"/>
                  <a:pt x="2015048" y="1761010"/>
                  <a:pt x="2019784" y="1774929"/>
                </a:cubicBezTo>
                <a:lnTo>
                  <a:pt x="2019944" y="1794695"/>
                </a:lnTo>
                <a:cubicBezTo>
                  <a:pt x="2019797" y="1804596"/>
                  <a:pt x="2018614" y="1812930"/>
                  <a:pt x="2016394" y="1819695"/>
                </a:cubicBezTo>
                <a:cubicBezTo>
                  <a:pt x="2018890" y="1828294"/>
                  <a:pt x="2020307" y="1834776"/>
                  <a:pt x="2020646" y="1839145"/>
                </a:cubicBezTo>
                <a:cubicBezTo>
                  <a:pt x="2011917" y="1856305"/>
                  <a:pt x="2007892" y="1869254"/>
                  <a:pt x="2008568" y="1877991"/>
                </a:cubicBezTo>
                <a:lnTo>
                  <a:pt x="1998898" y="1877094"/>
                </a:lnTo>
                <a:lnTo>
                  <a:pt x="1999246" y="1863879"/>
                </a:lnTo>
                <a:lnTo>
                  <a:pt x="1990939" y="1862876"/>
                </a:lnTo>
                <a:lnTo>
                  <a:pt x="1991446" y="1869429"/>
                </a:lnTo>
                <a:cubicBezTo>
                  <a:pt x="1990961" y="1874962"/>
                  <a:pt x="1992420" y="1881991"/>
                  <a:pt x="1995824" y="1890519"/>
                </a:cubicBezTo>
                <a:cubicBezTo>
                  <a:pt x="1995596" y="1946579"/>
                  <a:pt x="1984448" y="1973816"/>
                  <a:pt x="1962381" y="1972230"/>
                </a:cubicBezTo>
                <a:lnTo>
                  <a:pt x="1962888" y="1978783"/>
                </a:lnTo>
                <a:cubicBezTo>
                  <a:pt x="1965659" y="2002744"/>
                  <a:pt x="1967182" y="2022405"/>
                  <a:pt x="1967460" y="2037768"/>
                </a:cubicBezTo>
                <a:lnTo>
                  <a:pt x="1963369" y="2038085"/>
                </a:lnTo>
                <a:lnTo>
                  <a:pt x="1967112" y="2050981"/>
                </a:lnTo>
                <a:lnTo>
                  <a:pt x="1968128" y="2064089"/>
                </a:lnTo>
                <a:lnTo>
                  <a:pt x="1958456" y="2063191"/>
                </a:lnTo>
                <a:cubicBezTo>
                  <a:pt x="1958519" y="2052196"/>
                  <a:pt x="1954173" y="2025612"/>
                  <a:pt x="1945418" y="1983433"/>
                </a:cubicBezTo>
                <a:lnTo>
                  <a:pt x="1941328" y="1983750"/>
                </a:lnTo>
                <a:lnTo>
                  <a:pt x="1942344" y="1996859"/>
                </a:lnTo>
                <a:cubicBezTo>
                  <a:pt x="1944629" y="2026352"/>
                  <a:pt x="1946038" y="2050418"/>
                  <a:pt x="1946567" y="2069057"/>
                </a:cubicBezTo>
                <a:lnTo>
                  <a:pt x="1938769" y="2074606"/>
                </a:lnTo>
                <a:cubicBezTo>
                  <a:pt x="1938429" y="2070236"/>
                  <a:pt x="1936896" y="2068157"/>
                  <a:pt x="1934170" y="2068368"/>
                </a:cubicBezTo>
                <a:cubicBezTo>
                  <a:pt x="1934745" y="2111180"/>
                  <a:pt x="1931808" y="2132286"/>
                  <a:pt x="1925360" y="2131687"/>
                </a:cubicBezTo>
                <a:cubicBezTo>
                  <a:pt x="1920371" y="2114492"/>
                  <a:pt x="1917822" y="2099305"/>
                  <a:pt x="1917716" y="2086127"/>
                </a:cubicBezTo>
                <a:lnTo>
                  <a:pt x="1913499" y="2084805"/>
                </a:lnTo>
                <a:lnTo>
                  <a:pt x="1904336" y="2090461"/>
                </a:lnTo>
                <a:cubicBezTo>
                  <a:pt x="1904457" y="2089078"/>
                  <a:pt x="1903835" y="2085108"/>
                  <a:pt x="1902469" y="2078552"/>
                </a:cubicBezTo>
                <a:lnTo>
                  <a:pt x="1896225" y="2051476"/>
                </a:lnTo>
                <a:lnTo>
                  <a:pt x="1855484" y="2082584"/>
                </a:lnTo>
                <a:lnTo>
                  <a:pt x="1858461" y="2090004"/>
                </a:lnTo>
                <a:cubicBezTo>
                  <a:pt x="1855534" y="2090004"/>
                  <a:pt x="1854071" y="2091372"/>
                  <a:pt x="1854071" y="2094107"/>
                </a:cubicBezTo>
                <a:cubicBezTo>
                  <a:pt x="1882614" y="2096841"/>
                  <a:pt x="1896519" y="2101400"/>
                  <a:pt x="1895787" y="2107782"/>
                </a:cubicBezTo>
                <a:cubicBezTo>
                  <a:pt x="1884077" y="2111428"/>
                  <a:pt x="1873831" y="2112796"/>
                  <a:pt x="1865049" y="2111884"/>
                </a:cubicBezTo>
                <a:lnTo>
                  <a:pt x="1863951" y="2115986"/>
                </a:lnTo>
                <a:lnTo>
                  <a:pt x="1867245" y="2125559"/>
                </a:lnTo>
                <a:cubicBezTo>
                  <a:pt x="1863585" y="2124647"/>
                  <a:pt x="1831749" y="2132396"/>
                  <a:pt x="1771735" y="2148806"/>
                </a:cubicBezTo>
                <a:lnTo>
                  <a:pt x="1771735" y="2152909"/>
                </a:lnTo>
                <a:lnTo>
                  <a:pt x="1802473" y="2152909"/>
                </a:lnTo>
                <a:lnTo>
                  <a:pt x="1837604" y="2155643"/>
                </a:lnTo>
                <a:lnTo>
                  <a:pt x="1836506" y="2163848"/>
                </a:lnTo>
                <a:cubicBezTo>
                  <a:pt x="1823332" y="2162936"/>
                  <a:pt x="1802109" y="2167950"/>
                  <a:pt x="1772833" y="2178890"/>
                </a:cubicBezTo>
                <a:cubicBezTo>
                  <a:pt x="1767710" y="2175244"/>
                  <a:pt x="1763685" y="2173420"/>
                  <a:pt x="1760758" y="2173420"/>
                </a:cubicBezTo>
                <a:cubicBezTo>
                  <a:pt x="1760026" y="2177979"/>
                  <a:pt x="1747583" y="2182081"/>
                  <a:pt x="1723432" y="2185727"/>
                </a:cubicBezTo>
                <a:cubicBezTo>
                  <a:pt x="1726359" y="2192109"/>
                  <a:pt x="1727457" y="2196668"/>
                  <a:pt x="1726725" y="2199402"/>
                </a:cubicBezTo>
                <a:cubicBezTo>
                  <a:pt x="1721602" y="2201226"/>
                  <a:pt x="1715747" y="2202137"/>
                  <a:pt x="1709161" y="2202137"/>
                </a:cubicBezTo>
                <a:lnTo>
                  <a:pt x="1708063" y="2210342"/>
                </a:lnTo>
                <a:cubicBezTo>
                  <a:pt x="1719773" y="2211253"/>
                  <a:pt x="1725263" y="2214445"/>
                  <a:pt x="1724530" y="2219914"/>
                </a:cubicBezTo>
                <a:cubicBezTo>
                  <a:pt x="1676226" y="2226296"/>
                  <a:pt x="1648782" y="2236324"/>
                  <a:pt x="1642194" y="2249999"/>
                </a:cubicBezTo>
                <a:cubicBezTo>
                  <a:pt x="1622434" y="2250910"/>
                  <a:pt x="1604136" y="2255924"/>
                  <a:pt x="1587304" y="2265041"/>
                </a:cubicBezTo>
                <a:lnTo>
                  <a:pt x="1565348" y="2258204"/>
                </a:lnTo>
                <a:cubicBezTo>
                  <a:pt x="1564616" y="2264585"/>
                  <a:pt x="1542293" y="2268231"/>
                  <a:pt x="1498381" y="2269143"/>
                </a:cubicBezTo>
                <a:lnTo>
                  <a:pt x="1412753" y="2281450"/>
                </a:lnTo>
                <a:lnTo>
                  <a:pt x="1405068" y="2275981"/>
                </a:lnTo>
                <a:cubicBezTo>
                  <a:pt x="1306266" y="2279628"/>
                  <a:pt x="1183678" y="2280994"/>
                  <a:pt x="1037303" y="2280083"/>
                </a:cubicBezTo>
                <a:cubicBezTo>
                  <a:pt x="1037303" y="2282818"/>
                  <a:pt x="1035839" y="2284186"/>
                  <a:pt x="1032911" y="2284186"/>
                </a:cubicBezTo>
                <a:cubicBezTo>
                  <a:pt x="1029984" y="2283274"/>
                  <a:pt x="1025594" y="2281450"/>
                  <a:pt x="1019738" y="2278716"/>
                </a:cubicBezTo>
                <a:cubicBezTo>
                  <a:pt x="941428" y="2275981"/>
                  <a:pt x="891295" y="2276436"/>
                  <a:pt x="869339" y="2280083"/>
                </a:cubicBezTo>
                <a:lnTo>
                  <a:pt x="861654" y="2274613"/>
                </a:lnTo>
                <a:lnTo>
                  <a:pt x="839698" y="2275981"/>
                </a:lnTo>
                <a:cubicBezTo>
                  <a:pt x="836771" y="2275981"/>
                  <a:pt x="835307" y="2274613"/>
                  <a:pt x="835307" y="2271879"/>
                </a:cubicBezTo>
                <a:cubicBezTo>
                  <a:pt x="822865" y="2273701"/>
                  <a:pt x="787369" y="2274157"/>
                  <a:pt x="728820" y="2273246"/>
                </a:cubicBezTo>
                <a:lnTo>
                  <a:pt x="717613" y="2269523"/>
                </a:lnTo>
                <a:lnTo>
                  <a:pt x="717613" y="2273939"/>
                </a:lnTo>
                <a:lnTo>
                  <a:pt x="711528" y="2273939"/>
                </a:lnTo>
                <a:lnTo>
                  <a:pt x="711255" y="2275981"/>
                </a:lnTo>
                <a:lnTo>
                  <a:pt x="706931" y="2275531"/>
                </a:lnTo>
                <a:lnTo>
                  <a:pt x="713445" y="2281220"/>
                </a:lnTo>
                <a:lnTo>
                  <a:pt x="713445" y="2288503"/>
                </a:lnTo>
                <a:lnTo>
                  <a:pt x="684267" y="2287592"/>
                </a:lnTo>
                <a:cubicBezTo>
                  <a:pt x="685657" y="2284558"/>
                  <a:pt x="684615" y="2279324"/>
                  <a:pt x="681142" y="2271891"/>
                </a:cubicBezTo>
                <a:lnTo>
                  <a:pt x="675354" y="2262448"/>
                </a:lnTo>
                <a:lnTo>
                  <a:pt x="663432" y="2256067"/>
                </a:lnTo>
                <a:lnTo>
                  <a:pt x="650925" y="2244797"/>
                </a:lnTo>
                <a:lnTo>
                  <a:pt x="650925" y="2250275"/>
                </a:lnTo>
                <a:cubicBezTo>
                  <a:pt x="650925" y="2266658"/>
                  <a:pt x="649535" y="2280008"/>
                  <a:pt x="646755" y="2290323"/>
                </a:cubicBezTo>
                <a:lnTo>
                  <a:pt x="621750" y="2293053"/>
                </a:lnTo>
                <a:cubicBezTo>
                  <a:pt x="621750" y="2290626"/>
                  <a:pt x="617581" y="2289412"/>
                  <a:pt x="609244" y="2289412"/>
                </a:cubicBezTo>
                <a:cubicBezTo>
                  <a:pt x="600910" y="2313077"/>
                  <a:pt x="587014" y="2324606"/>
                  <a:pt x="567564" y="2323999"/>
                </a:cubicBezTo>
                <a:cubicBezTo>
                  <a:pt x="556450" y="2314291"/>
                  <a:pt x="552282" y="2305795"/>
                  <a:pt x="555060" y="2298514"/>
                </a:cubicBezTo>
                <a:lnTo>
                  <a:pt x="542558" y="2297604"/>
                </a:lnTo>
                <a:lnTo>
                  <a:pt x="513381" y="2300335"/>
                </a:lnTo>
                <a:cubicBezTo>
                  <a:pt x="514770" y="2298818"/>
                  <a:pt x="509560" y="2291460"/>
                  <a:pt x="497751" y="2278262"/>
                </a:cubicBezTo>
                <a:lnTo>
                  <a:pt x="496388" y="2276809"/>
                </a:lnTo>
                <a:lnTo>
                  <a:pt x="495021" y="2277493"/>
                </a:lnTo>
                <a:cubicBezTo>
                  <a:pt x="495021" y="2273846"/>
                  <a:pt x="493653" y="2272023"/>
                  <a:pt x="490918" y="2272023"/>
                </a:cubicBezTo>
                <a:cubicBezTo>
                  <a:pt x="488184" y="2307578"/>
                  <a:pt x="483625" y="2324899"/>
                  <a:pt x="477243" y="2323987"/>
                </a:cubicBezTo>
                <a:cubicBezTo>
                  <a:pt x="473597" y="2309400"/>
                  <a:pt x="472229" y="2296637"/>
                  <a:pt x="473141" y="2285698"/>
                </a:cubicBezTo>
                <a:lnTo>
                  <a:pt x="469039" y="2284330"/>
                </a:lnTo>
                <a:lnTo>
                  <a:pt x="459466" y="2288433"/>
                </a:lnTo>
                <a:cubicBezTo>
                  <a:pt x="459809" y="2286723"/>
                  <a:pt x="458932" y="2280078"/>
                  <a:pt x="456839" y="2268497"/>
                </a:cubicBezTo>
                <a:lnTo>
                  <a:pt x="448571" y="2227262"/>
                </a:lnTo>
                <a:lnTo>
                  <a:pt x="442526" y="2221148"/>
                </a:lnTo>
                <a:lnTo>
                  <a:pt x="431279" y="2221148"/>
                </a:lnTo>
                <a:lnTo>
                  <a:pt x="430020" y="2241307"/>
                </a:lnTo>
                <a:lnTo>
                  <a:pt x="430020" y="2246633"/>
                </a:lnTo>
                <a:lnTo>
                  <a:pt x="429594" y="2248121"/>
                </a:lnTo>
                <a:lnTo>
                  <a:pt x="429382" y="2251512"/>
                </a:lnTo>
                <a:lnTo>
                  <a:pt x="428658" y="2251390"/>
                </a:lnTo>
                <a:lnTo>
                  <a:pt x="421686" y="2275760"/>
                </a:lnTo>
                <a:lnTo>
                  <a:pt x="396677" y="2274850"/>
                </a:lnTo>
                <a:lnTo>
                  <a:pt x="395531" y="2272234"/>
                </a:lnTo>
                <a:lnTo>
                  <a:pt x="388362" y="2275819"/>
                </a:lnTo>
                <a:lnTo>
                  <a:pt x="384260" y="2266247"/>
                </a:lnTo>
                <a:lnTo>
                  <a:pt x="384260" y="2250842"/>
                </a:lnTo>
                <a:lnTo>
                  <a:pt x="350831" y="2222058"/>
                </a:lnTo>
                <a:cubicBezTo>
                  <a:pt x="361945" y="2217811"/>
                  <a:pt x="367502" y="2214474"/>
                  <a:pt x="367502" y="2212047"/>
                </a:cubicBezTo>
                <a:cubicBezTo>
                  <a:pt x="353607" y="2211441"/>
                  <a:pt x="341104" y="2201124"/>
                  <a:pt x="329992" y="2181101"/>
                </a:cubicBezTo>
                <a:cubicBezTo>
                  <a:pt x="310541" y="2183527"/>
                  <a:pt x="296645" y="2184438"/>
                  <a:pt x="288311" y="2183831"/>
                </a:cubicBezTo>
                <a:cubicBezTo>
                  <a:pt x="282753" y="2179583"/>
                  <a:pt x="279973" y="2174729"/>
                  <a:pt x="279973" y="2169268"/>
                </a:cubicBezTo>
                <a:lnTo>
                  <a:pt x="254968" y="2168358"/>
                </a:lnTo>
                <a:cubicBezTo>
                  <a:pt x="252189" y="2178067"/>
                  <a:pt x="242461" y="2182617"/>
                  <a:pt x="225790" y="2182011"/>
                </a:cubicBezTo>
                <a:cubicBezTo>
                  <a:pt x="206340" y="2141963"/>
                  <a:pt x="175776" y="2119208"/>
                  <a:pt x="134096" y="2113747"/>
                </a:cubicBezTo>
                <a:cubicBezTo>
                  <a:pt x="131317" y="2097363"/>
                  <a:pt x="116035" y="2082194"/>
                  <a:pt x="88247" y="2068239"/>
                </a:cubicBezTo>
                <a:lnTo>
                  <a:pt x="109087" y="2050034"/>
                </a:lnTo>
                <a:cubicBezTo>
                  <a:pt x="89637" y="2049428"/>
                  <a:pt x="78523" y="2030921"/>
                  <a:pt x="75744" y="1994513"/>
                </a:cubicBezTo>
                <a:lnTo>
                  <a:pt x="38232" y="1923519"/>
                </a:lnTo>
                <a:lnTo>
                  <a:pt x="54904" y="1917147"/>
                </a:lnTo>
                <a:lnTo>
                  <a:pt x="48106" y="1835492"/>
                </a:lnTo>
                <a:lnTo>
                  <a:pt x="38289" y="1835492"/>
                </a:lnTo>
                <a:cubicBezTo>
                  <a:pt x="38289" y="1829111"/>
                  <a:pt x="35098" y="1825920"/>
                  <a:pt x="28717" y="1825920"/>
                </a:cubicBezTo>
                <a:lnTo>
                  <a:pt x="28717" y="1814981"/>
                </a:lnTo>
                <a:lnTo>
                  <a:pt x="39656" y="1816348"/>
                </a:lnTo>
                <a:lnTo>
                  <a:pt x="47134" y="1823826"/>
                </a:lnTo>
                <a:lnTo>
                  <a:pt x="44766" y="1795377"/>
                </a:lnTo>
                <a:lnTo>
                  <a:pt x="28717" y="1805408"/>
                </a:lnTo>
                <a:cubicBezTo>
                  <a:pt x="18689" y="1785352"/>
                  <a:pt x="13675" y="1772589"/>
                  <a:pt x="13675" y="1767119"/>
                </a:cubicBezTo>
                <a:lnTo>
                  <a:pt x="25982" y="1747974"/>
                </a:lnTo>
                <a:lnTo>
                  <a:pt x="15042" y="1747974"/>
                </a:lnTo>
                <a:lnTo>
                  <a:pt x="20511" y="1723360"/>
                </a:lnTo>
                <a:lnTo>
                  <a:pt x="21879" y="1713788"/>
                </a:lnTo>
                <a:lnTo>
                  <a:pt x="10940" y="1713788"/>
                </a:lnTo>
                <a:lnTo>
                  <a:pt x="10940" y="1708317"/>
                </a:lnTo>
                <a:lnTo>
                  <a:pt x="21879" y="1694643"/>
                </a:lnTo>
                <a:cubicBezTo>
                  <a:pt x="21879" y="1691908"/>
                  <a:pt x="20057" y="1690084"/>
                  <a:pt x="16409" y="1689173"/>
                </a:cubicBezTo>
                <a:lnTo>
                  <a:pt x="21879" y="1679601"/>
                </a:lnTo>
                <a:lnTo>
                  <a:pt x="23247" y="1665926"/>
                </a:lnTo>
                <a:cubicBezTo>
                  <a:pt x="23247" y="1662280"/>
                  <a:pt x="21423" y="1660456"/>
                  <a:pt x="17777" y="1660456"/>
                </a:cubicBezTo>
                <a:lnTo>
                  <a:pt x="23247" y="1650883"/>
                </a:lnTo>
                <a:cubicBezTo>
                  <a:pt x="20511" y="1633562"/>
                  <a:pt x="19145" y="1618976"/>
                  <a:pt x="19145" y="1607124"/>
                </a:cubicBezTo>
                <a:cubicBezTo>
                  <a:pt x="26438" y="1608036"/>
                  <a:pt x="30084" y="1605302"/>
                  <a:pt x="30084" y="1598920"/>
                </a:cubicBezTo>
                <a:lnTo>
                  <a:pt x="20511" y="1593450"/>
                </a:lnTo>
                <a:lnTo>
                  <a:pt x="9572" y="1597552"/>
                </a:lnTo>
                <a:lnTo>
                  <a:pt x="4102" y="1587980"/>
                </a:lnTo>
                <a:lnTo>
                  <a:pt x="4102" y="1582510"/>
                </a:lnTo>
                <a:lnTo>
                  <a:pt x="20511" y="1564733"/>
                </a:lnTo>
                <a:lnTo>
                  <a:pt x="20511" y="1559263"/>
                </a:lnTo>
                <a:cubicBezTo>
                  <a:pt x="6838" y="1559263"/>
                  <a:pt x="456" y="1546044"/>
                  <a:pt x="1367" y="1519606"/>
                </a:cubicBezTo>
                <a:cubicBezTo>
                  <a:pt x="8660" y="1520518"/>
                  <a:pt x="12307" y="1517783"/>
                  <a:pt x="12307" y="1511401"/>
                </a:cubicBezTo>
                <a:lnTo>
                  <a:pt x="12307" y="1505931"/>
                </a:lnTo>
                <a:lnTo>
                  <a:pt x="1367" y="1490890"/>
                </a:lnTo>
                <a:cubicBezTo>
                  <a:pt x="2278" y="1486331"/>
                  <a:pt x="7748" y="1481773"/>
                  <a:pt x="17777" y="1477215"/>
                </a:cubicBezTo>
                <a:lnTo>
                  <a:pt x="0" y="1408842"/>
                </a:lnTo>
                <a:cubicBezTo>
                  <a:pt x="1823" y="1396078"/>
                  <a:pt x="7293" y="1389697"/>
                  <a:pt x="16409" y="1389697"/>
                </a:cubicBezTo>
                <a:lnTo>
                  <a:pt x="5470" y="1376022"/>
                </a:lnTo>
                <a:cubicBezTo>
                  <a:pt x="5470" y="1372375"/>
                  <a:pt x="7293" y="1370552"/>
                  <a:pt x="10940" y="1370552"/>
                </a:cubicBezTo>
                <a:cubicBezTo>
                  <a:pt x="4558" y="1354142"/>
                  <a:pt x="1367" y="1342747"/>
                  <a:pt x="1367" y="1336365"/>
                </a:cubicBezTo>
                <a:cubicBezTo>
                  <a:pt x="6838" y="1336365"/>
                  <a:pt x="12307" y="1331807"/>
                  <a:pt x="17777" y="1322690"/>
                </a:cubicBezTo>
                <a:cubicBezTo>
                  <a:pt x="8660" y="1322690"/>
                  <a:pt x="4102" y="1301722"/>
                  <a:pt x="4102" y="1259786"/>
                </a:cubicBezTo>
                <a:lnTo>
                  <a:pt x="9572" y="1259786"/>
                </a:lnTo>
                <a:lnTo>
                  <a:pt x="4102" y="1250215"/>
                </a:lnTo>
                <a:cubicBezTo>
                  <a:pt x="4102" y="1246567"/>
                  <a:pt x="5926" y="1244744"/>
                  <a:pt x="9572" y="1244744"/>
                </a:cubicBezTo>
                <a:lnTo>
                  <a:pt x="5470" y="1235172"/>
                </a:lnTo>
                <a:lnTo>
                  <a:pt x="6838" y="1172268"/>
                </a:lnTo>
                <a:cubicBezTo>
                  <a:pt x="6838" y="1169533"/>
                  <a:pt x="8660" y="1168165"/>
                  <a:pt x="12307" y="1168165"/>
                </a:cubicBezTo>
                <a:lnTo>
                  <a:pt x="8204" y="1158594"/>
                </a:lnTo>
                <a:lnTo>
                  <a:pt x="9572" y="1080647"/>
                </a:lnTo>
                <a:cubicBezTo>
                  <a:pt x="10484" y="1053299"/>
                  <a:pt x="10028" y="1024581"/>
                  <a:pt x="8204" y="994497"/>
                </a:cubicBezTo>
                <a:lnTo>
                  <a:pt x="13675" y="969883"/>
                </a:lnTo>
                <a:cubicBezTo>
                  <a:pt x="10940" y="948003"/>
                  <a:pt x="9572" y="930226"/>
                  <a:pt x="9572" y="916551"/>
                </a:cubicBezTo>
                <a:lnTo>
                  <a:pt x="15042" y="906979"/>
                </a:lnTo>
                <a:cubicBezTo>
                  <a:pt x="12307" y="900597"/>
                  <a:pt x="10940" y="896038"/>
                  <a:pt x="10940" y="893304"/>
                </a:cubicBezTo>
                <a:cubicBezTo>
                  <a:pt x="10940" y="889657"/>
                  <a:pt x="12763" y="887834"/>
                  <a:pt x="16409" y="887834"/>
                </a:cubicBezTo>
                <a:lnTo>
                  <a:pt x="12307" y="863220"/>
                </a:lnTo>
                <a:lnTo>
                  <a:pt x="15042" y="771599"/>
                </a:lnTo>
                <a:cubicBezTo>
                  <a:pt x="15042" y="768863"/>
                  <a:pt x="16865" y="767497"/>
                  <a:pt x="20511" y="767497"/>
                </a:cubicBezTo>
                <a:lnTo>
                  <a:pt x="15042" y="757924"/>
                </a:lnTo>
                <a:lnTo>
                  <a:pt x="16409" y="723737"/>
                </a:lnTo>
                <a:lnTo>
                  <a:pt x="21879" y="714165"/>
                </a:lnTo>
                <a:lnTo>
                  <a:pt x="10940" y="708695"/>
                </a:lnTo>
                <a:cubicBezTo>
                  <a:pt x="11851" y="705960"/>
                  <a:pt x="14130" y="701402"/>
                  <a:pt x="17777" y="695020"/>
                </a:cubicBezTo>
                <a:cubicBezTo>
                  <a:pt x="15953" y="636674"/>
                  <a:pt x="13219" y="606134"/>
                  <a:pt x="9572" y="603399"/>
                </a:cubicBezTo>
                <a:cubicBezTo>
                  <a:pt x="9572" y="599753"/>
                  <a:pt x="11395" y="597929"/>
                  <a:pt x="15042" y="597929"/>
                </a:cubicBezTo>
                <a:lnTo>
                  <a:pt x="10940" y="563743"/>
                </a:lnTo>
                <a:cubicBezTo>
                  <a:pt x="10940" y="553714"/>
                  <a:pt x="12763" y="545965"/>
                  <a:pt x="16409" y="540495"/>
                </a:cubicBezTo>
                <a:lnTo>
                  <a:pt x="12307" y="511779"/>
                </a:lnTo>
                <a:lnTo>
                  <a:pt x="13675" y="477592"/>
                </a:lnTo>
                <a:lnTo>
                  <a:pt x="20511" y="448875"/>
                </a:lnTo>
                <a:cubicBezTo>
                  <a:pt x="16865" y="443406"/>
                  <a:pt x="15042" y="437024"/>
                  <a:pt x="15042" y="429731"/>
                </a:cubicBezTo>
                <a:cubicBezTo>
                  <a:pt x="23247" y="410586"/>
                  <a:pt x="30540" y="401013"/>
                  <a:pt x="36922" y="401013"/>
                </a:cubicBezTo>
                <a:cubicBezTo>
                  <a:pt x="34186" y="394632"/>
                  <a:pt x="33274" y="368650"/>
                  <a:pt x="34186" y="323068"/>
                </a:cubicBezTo>
                <a:cubicBezTo>
                  <a:pt x="41480" y="323979"/>
                  <a:pt x="48773" y="318053"/>
                  <a:pt x="56066" y="305290"/>
                </a:cubicBezTo>
                <a:lnTo>
                  <a:pt x="67006" y="305290"/>
                </a:lnTo>
                <a:lnTo>
                  <a:pt x="67006" y="301188"/>
                </a:lnTo>
                <a:cubicBezTo>
                  <a:pt x="67006" y="297542"/>
                  <a:pt x="65182" y="295718"/>
                  <a:pt x="61536" y="295718"/>
                </a:cubicBezTo>
                <a:cubicBezTo>
                  <a:pt x="65182" y="290249"/>
                  <a:pt x="69285" y="275662"/>
                  <a:pt x="73843" y="251959"/>
                </a:cubicBezTo>
                <a:cubicBezTo>
                  <a:pt x="71108" y="234637"/>
                  <a:pt x="69741" y="221874"/>
                  <a:pt x="69741" y="213670"/>
                </a:cubicBezTo>
                <a:lnTo>
                  <a:pt x="80681" y="194525"/>
                </a:lnTo>
                <a:cubicBezTo>
                  <a:pt x="77945" y="188144"/>
                  <a:pt x="76578" y="183130"/>
                  <a:pt x="76578" y="179483"/>
                </a:cubicBezTo>
                <a:lnTo>
                  <a:pt x="102560" y="165808"/>
                </a:lnTo>
                <a:lnTo>
                  <a:pt x="113500" y="167176"/>
                </a:lnTo>
                <a:lnTo>
                  <a:pt x="113500" y="180850"/>
                </a:lnTo>
                <a:lnTo>
                  <a:pt x="124440" y="176748"/>
                </a:lnTo>
                <a:lnTo>
                  <a:pt x="129909" y="176748"/>
                </a:lnTo>
                <a:lnTo>
                  <a:pt x="128542" y="186320"/>
                </a:lnTo>
                <a:lnTo>
                  <a:pt x="139482" y="186320"/>
                </a:lnTo>
                <a:lnTo>
                  <a:pt x="139482" y="176748"/>
                </a:lnTo>
                <a:cubicBezTo>
                  <a:pt x="133101" y="176748"/>
                  <a:pt x="129909" y="175381"/>
                  <a:pt x="129909" y="172645"/>
                </a:cubicBezTo>
                <a:cubicBezTo>
                  <a:pt x="137203" y="161706"/>
                  <a:pt x="140849" y="153501"/>
                  <a:pt x="140849" y="148031"/>
                </a:cubicBezTo>
                <a:cubicBezTo>
                  <a:pt x="137203" y="141649"/>
                  <a:pt x="135379" y="137091"/>
                  <a:pt x="135379" y="134356"/>
                </a:cubicBezTo>
                <a:cubicBezTo>
                  <a:pt x="159083" y="121593"/>
                  <a:pt x="177316" y="115667"/>
                  <a:pt x="190079" y="116579"/>
                </a:cubicBezTo>
                <a:lnTo>
                  <a:pt x="194181" y="116579"/>
                </a:lnTo>
                <a:lnTo>
                  <a:pt x="199651" y="145297"/>
                </a:lnTo>
                <a:lnTo>
                  <a:pt x="203753" y="145297"/>
                </a:lnTo>
                <a:cubicBezTo>
                  <a:pt x="221987" y="138003"/>
                  <a:pt x="231102" y="132078"/>
                  <a:pt x="231102" y="127519"/>
                </a:cubicBezTo>
                <a:cubicBezTo>
                  <a:pt x="224721" y="118403"/>
                  <a:pt x="220163" y="97434"/>
                  <a:pt x="217428" y="64615"/>
                </a:cubicBezTo>
                <a:cubicBezTo>
                  <a:pt x="221075" y="64615"/>
                  <a:pt x="222897" y="62792"/>
                  <a:pt x="222897" y="59145"/>
                </a:cubicBezTo>
                <a:lnTo>
                  <a:pt x="211958" y="53675"/>
                </a:lnTo>
                <a:cubicBezTo>
                  <a:pt x="212870" y="49117"/>
                  <a:pt x="225633" y="36810"/>
                  <a:pt x="250247" y="16754"/>
                </a:cubicBezTo>
                <a:cubicBezTo>
                  <a:pt x="257996" y="16982"/>
                  <a:pt x="265317" y="22224"/>
                  <a:pt x="272212" y="32480"/>
                </a:cubicBezTo>
                <a:lnTo>
                  <a:pt x="278850" y="48154"/>
                </a:lnTo>
                <a:lnTo>
                  <a:pt x="287510" y="36180"/>
                </a:lnTo>
                <a:cubicBezTo>
                  <a:pt x="302781" y="20910"/>
                  <a:pt x="319987" y="14643"/>
                  <a:pt x="339132" y="17377"/>
                </a:cubicBezTo>
                <a:cubicBezTo>
                  <a:pt x="344601" y="21936"/>
                  <a:pt x="348705" y="24215"/>
                  <a:pt x="351439" y="24215"/>
                </a:cubicBezTo>
                <a:lnTo>
                  <a:pt x="381524" y="22847"/>
                </a:lnTo>
                <a:lnTo>
                  <a:pt x="380156" y="28318"/>
                </a:lnTo>
                <a:cubicBezTo>
                  <a:pt x="395654" y="23759"/>
                  <a:pt x="405683" y="21480"/>
                  <a:pt x="410241" y="21480"/>
                </a:cubicBezTo>
                <a:cubicBezTo>
                  <a:pt x="410241" y="26950"/>
                  <a:pt x="414343" y="33332"/>
                  <a:pt x="422548" y="40625"/>
                </a:cubicBezTo>
                <a:cubicBezTo>
                  <a:pt x="438046" y="38801"/>
                  <a:pt x="448986" y="38345"/>
                  <a:pt x="455367" y="39257"/>
                </a:cubicBezTo>
                <a:lnTo>
                  <a:pt x="455367" y="42595"/>
                </a:lnTo>
                <a:lnTo>
                  <a:pt x="506438" y="19430"/>
                </a:lnTo>
                <a:cubicBezTo>
                  <a:pt x="552980" y="4159"/>
                  <a:pt x="605427" y="-2108"/>
                  <a:pt x="663779" y="627"/>
                </a:cubicBezTo>
                <a:cubicBezTo>
                  <a:pt x="680450" y="5186"/>
                  <a:pt x="692957" y="7464"/>
                  <a:pt x="701291" y="7464"/>
                </a:cubicBezTo>
                <a:lnTo>
                  <a:pt x="792988" y="6096"/>
                </a:lnTo>
                <a:lnTo>
                  <a:pt x="788820" y="11567"/>
                </a:lnTo>
                <a:cubicBezTo>
                  <a:pt x="836056" y="7008"/>
                  <a:pt x="866622" y="4730"/>
                  <a:pt x="880515" y="4730"/>
                </a:cubicBezTo>
                <a:cubicBezTo>
                  <a:pt x="880515" y="10199"/>
                  <a:pt x="893017" y="16581"/>
                  <a:pt x="918026" y="23874"/>
                </a:cubicBezTo>
                <a:cubicBezTo>
                  <a:pt x="965265" y="22051"/>
                  <a:pt x="998607" y="21595"/>
                  <a:pt x="1018058" y="22507"/>
                </a:cubicBezTo>
                <a:lnTo>
                  <a:pt x="1018058" y="27976"/>
                </a:lnTo>
                <a:cubicBezTo>
                  <a:pt x="1034729" y="25241"/>
                  <a:pt x="1047233" y="23874"/>
                  <a:pt x="1055570" y="23874"/>
                </a:cubicBezTo>
                <a:lnTo>
                  <a:pt x="1105584" y="32078"/>
                </a:lnTo>
                <a:cubicBezTo>
                  <a:pt x="1113921" y="32078"/>
                  <a:pt x="1119480" y="30256"/>
                  <a:pt x="1122258" y="26609"/>
                </a:cubicBezTo>
                <a:cubicBezTo>
                  <a:pt x="1205616" y="38460"/>
                  <a:pt x="1263967" y="44841"/>
                  <a:pt x="1297311" y="45753"/>
                </a:cubicBezTo>
                <a:cubicBezTo>
                  <a:pt x="1297311" y="39372"/>
                  <a:pt x="1307038" y="36182"/>
                  <a:pt x="1326488" y="36182"/>
                </a:cubicBezTo>
                <a:cubicBezTo>
                  <a:pt x="1343160" y="37093"/>
                  <a:pt x="1350108" y="43019"/>
                  <a:pt x="1347328" y="53958"/>
                </a:cubicBezTo>
                <a:lnTo>
                  <a:pt x="1345853" y="59766"/>
                </a:lnTo>
                <a:lnTo>
                  <a:pt x="1350419" y="59311"/>
                </a:lnTo>
                <a:lnTo>
                  <a:pt x="1350419" y="56815"/>
                </a:lnTo>
                <a:cubicBezTo>
                  <a:pt x="1348144" y="47661"/>
                  <a:pt x="1348144" y="40170"/>
                  <a:pt x="1350419" y="34345"/>
                </a:cubicBezTo>
                <a:lnTo>
                  <a:pt x="1360674" y="34345"/>
                </a:lnTo>
                <a:lnTo>
                  <a:pt x="1353838" y="29352"/>
                </a:lnTo>
                <a:lnTo>
                  <a:pt x="1353838" y="24359"/>
                </a:lnTo>
                <a:lnTo>
                  <a:pt x="1377760" y="24982"/>
                </a:lnTo>
                <a:cubicBezTo>
                  <a:pt x="1375482" y="29144"/>
                  <a:pt x="1381175" y="39339"/>
                  <a:pt x="1394847" y="55566"/>
                </a:cubicBezTo>
                <a:lnTo>
                  <a:pt x="1405098" y="55566"/>
                </a:lnTo>
                <a:lnTo>
                  <a:pt x="1405098" y="50573"/>
                </a:lnTo>
                <a:cubicBezTo>
                  <a:pt x="1405098" y="39339"/>
                  <a:pt x="1406237" y="30184"/>
                  <a:pt x="1408515" y="23110"/>
                </a:cubicBezTo>
                <a:lnTo>
                  <a:pt x="1429018" y="21238"/>
                </a:lnTo>
                <a:cubicBezTo>
                  <a:pt x="1429018" y="22902"/>
                  <a:pt x="1432435" y="23734"/>
                  <a:pt x="1439271" y="23734"/>
                </a:cubicBezTo>
                <a:cubicBezTo>
                  <a:pt x="1446104" y="7506"/>
                  <a:pt x="1457497" y="-400"/>
                  <a:pt x="1473444" y="1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9539734" y="1334272"/>
            <a:ext cx="1938952" cy="2033874"/>
          </a:xfrm>
          <a:custGeom>
            <a:avLst/>
            <a:gdLst>
              <a:gd name="connsiteX0" fmla="*/ 1712969 w 2036340"/>
              <a:gd name="connsiteY0" fmla="*/ 2066015 h 2203209"/>
              <a:gd name="connsiteX1" fmla="*/ 1699440 w 2036340"/>
              <a:gd name="connsiteY1" fmla="*/ 2082953 h 2203209"/>
              <a:gd name="connsiteX2" fmla="*/ 1732133 w 2036340"/>
              <a:gd name="connsiteY2" fmla="*/ 2081623 h 2203209"/>
              <a:gd name="connsiteX3" fmla="*/ 1733119 w 2036340"/>
              <a:gd name="connsiteY3" fmla="*/ 2068855 h 2203209"/>
              <a:gd name="connsiteX4" fmla="*/ 1745988 w 2036340"/>
              <a:gd name="connsiteY4" fmla="*/ 2042876 h 2203209"/>
              <a:gd name="connsiteX5" fmla="*/ 1745298 w 2036340"/>
              <a:gd name="connsiteY5" fmla="*/ 2051813 h 2203209"/>
              <a:gd name="connsiteX6" fmla="*/ 1750697 w 2036340"/>
              <a:gd name="connsiteY6" fmla="*/ 2052230 h 2203209"/>
              <a:gd name="connsiteX7" fmla="*/ 1751387 w 2036340"/>
              <a:gd name="connsiteY7" fmla="*/ 2043293 h 2203209"/>
              <a:gd name="connsiteX8" fmla="*/ 1821807 w 2036340"/>
              <a:gd name="connsiteY8" fmla="*/ 2028180 h 2203209"/>
              <a:gd name="connsiteX9" fmla="*/ 1821116 w 2036340"/>
              <a:gd name="connsiteY9" fmla="*/ 2037118 h 2203209"/>
              <a:gd name="connsiteX10" fmla="*/ 1826516 w 2036340"/>
              <a:gd name="connsiteY10" fmla="*/ 2037535 h 2203209"/>
              <a:gd name="connsiteX11" fmla="*/ 1827206 w 2036340"/>
              <a:gd name="connsiteY11" fmla="*/ 2028597 h 2203209"/>
              <a:gd name="connsiteX12" fmla="*/ 216621 w 2036340"/>
              <a:gd name="connsiteY12" fmla="*/ 1996548 h 2203209"/>
              <a:gd name="connsiteX13" fmla="*/ 216441 w 2036340"/>
              <a:gd name="connsiteY13" fmla="*/ 1998880 h 2203209"/>
              <a:gd name="connsiteX14" fmla="*/ 236681 w 2036340"/>
              <a:gd name="connsiteY14" fmla="*/ 2000443 h 2203209"/>
              <a:gd name="connsiteX15" fmla="*/ 240232 w 2036340"/>
              <a:gd name="connsiteY15" fmla="*/ 1998372 h 2203209"/>
              <a:gd name="connsiteX16" fmla="*/ 145737 w 2036340"/>
              <a:gd name="connsiteY16" fmla="*/ 1991660 h 2203209"/>
              <a:gd name="connsiteX17" fmla="*/ 165978 w 2036340"/>
              <a:gd name="connsiteY17" fmla="*/ 1993223 h 2203209"/>
              <a:gd name="connsiteX18" fmla="*/ 165798 w 2036340"/>
              <a:gd name="connsiteY18" fmla="*/ 1995554 h 2203209"/>
              <a:gd name="connsiteX19" fmla="*/ 142187 w 2036340"/>
              <a:gd name="connsiteY19" fmla="*/ 1993731 h 2203209"/>
              <a:gd name="connsiteX20" fmla="*/ 2016162 w 2036340"/>
              <a:gd name="connsiteY20" fmla="*/ 812687 h 2203209"/>
              <a:gd name="connsiteX21" fmla="*/ 2004771 w 2036340"/>
              <a:gd name="connsiteY21" fmla="*/ 819514 h 2203209"/>
              <a:gd name="connsiteX22" fmla="*/ 2015471 w 2036340"/>
              <a:gd name="connsiteY22" fmla="*/ 821625 h 2203209"/>
              <a:gd name="connsiteX23" fmla="*/ 1896288 w 2036340"/>
              <a:gd name="connsiteY23" fmla="*/ 208608 h 2203209"/>
              <a:gd name="connsiteX24" fmla="*/ 1925086 w 2036340"/>
              <a:gd name="connsiteY24" fmla="*/ 210832 h 2203209"/>
              <a:gd name="connsiteX25" fmla="*/ 1920712 w 2036340"/>
              <a:gd name="connsiteY25" fmla="*/ 213914 h 2203209"/>
              <a:gd name="connsiteX26" fmla="*/ 1896025 w 2036340"/>
              <a:gd name="connsiteY26" fmla="*/ 212007 h 2203209"/>
              <a:gd name="connsiteX27" fmla="*/ 203355 w 2036340"/>
              <a:gd name="connsiteY27" fmla="*/ 203993 h 2203209"/>
              <a:gd name="connsiteX28" fmla="*/ 203571 w 2036340"/>
              <a:gd name="connsiteY28" fmla="*/ 205166 h 2203209"/>
              <a:gd name="connsiteX29" fmla="*/ 204589 w 2036340"/>
              <a:gd name="connsiteY29" fmla="*/ 204153 h 2203209"/>
              <a:gd name="connsiteX30" fmla="*/ 1809822 w 2036340"/>
              <a:gd name="connsiteY30" fmla="*/ 202785 h 2203209"/>
              <a:gd name="connsiteX31" fmla="*/ 1805447 w 2036340"/>
              <a:gd name="connsiteY31" fmla="*/ 205866 h 2203209"/>
              <a:gd name="connsiteX32" fmla="*/ 1834246 w 2036340"/>
              <a:gd name="connsiteY32" fmla="*/ 208090 h 2203209"/>
              <a:gd name="connsiteX33" fmla="*/ 1834508 w 2036340"/>
              <a:gd name="connsiteY33" fmla="*/ 204691 h 2203209"/>
              <a:gd name="connsiteX34" fmla="*/ 1643520 w 2036340"/>
              <a:gd name="connsiteY34" fmla="*/ 99297 h 2203209"/>
              <a:gd name="connsiteX35" fmla="*/ 1652968 w 2036340"/>
              <a:gd name="connsiteY35" fmla="*/ 100027 h 2203209"/>
              <a:gd name="connsiteX36" fmla="*/ 1652278 w 2036340"/>
              <a:gd name="connsiteY36" fmla="*/ 108964 h 2203209"/>
              <a:gd name="connsiteX37" fmla="*/ 1643520 w 2036340"/>
              <a:gd name="connsiteY37" fmla="*/ 99297 h 2203209"/>
              <a:gd name="connsiteX38" fmla="*/ 1648716 w 2036340"/>
              <a:gd name="connsiteY38" fmla="*/ 49605 h 2203209"/>
              <a:gd name="connsiteX39" fmla="*/ 1657474 w 2036340"/>
              <a:gd name="connsiteY39" fmla="*/ 59272 h 2203209"/>
              <a:gd name="connsiteX40" fmla="*/ 1650004 w 2036340"/>
              <a:gd name="connsiteY40" fmla="*/ 85669 h 2203209"/>
              <a:gd name="connsiteX41" fmla="*/ 1639205 w 2036340"/>
              <a:gd name="connsiteY41" fmla="*/ 84835 h 2203209"/>
              <a:gd name="connsiteX42" fmla="*/ 1648716 w 2036340"/>
              <a:gd name="connsiteY42" fmla="*/ 49605 h 2203209"/>
              <a:gd name="connsiteX43" fmla="*/ 408935 w 2036340"/>
              <a:gd name="connsiteY43" fmla="*/ 42333 h 2203209"/>
              <a:gd name="connsiteX44" fmla="*/ 408343 w 2036340"/>
              <a:gd name="connsiteY44" fmla="*/ 49994 h 2203209"/>
              <a:gd name="connsiteX45" fmla="*/ 412581 w 2036340"/>
              <a:gd name="connsiteY45" fmla="*/ 51605 h 2203209"/>
              <a:gd name="connsiteX46" fmla="*/ 413271 w 2036340"/>
              <a:gd name="connsiteY46" fmla="*/ 42668 h 2203209"/>
              <a:gd name="connsiteX47" fmla="*/ 410022 w 2036340"/>
              <a:gd name="connsiteY47" fmla="*/ 14159 h 2203209"/>
              <a:gd name="connsiteX48" fmla="*/ 414258 w 2036340"/>
              <a:gd name="connsiteY48" fmla="*/ 15770 h 2203209"/>
              <a:gd name="connsiteX49" fmla="*/ 413667 w 2036340"/>
              <a:gd name="connsiteY49" fmla="*/ 23431 h 2203209"/>
              <a:gd name="connsiteX50" fmla="*/ 409332 w 2036340"/>
              <a:gd name="connsiteY50" fmla="*/ 23096 h 2203209"/>
              <a:gd name="connsiteX51" fmla="*/ 692365 w 2036340"/>
              <a:gd name="connsiteY51" fmla="*/ 0 h 2203209"/>
              <a:gd name="connsiteX52" fmla="*/ 699555 w 2036340"/>
              <a:gd name="connsiteY52" fmla="*/ 5693 h 2203209"/>
              <a:gd name="connsiteX53" fmla="*/ 1062875 w 2036340"/>
              <a:gd name="connsiteY53" fmla="*/ 29898 h 2203209"/>
              <a:gd name="connsiteX54" fmla="*/ 1067506 w 2036340"/>
              <a:gd name="connsiteY54" fmla="*/ 26402 h 2203209"/>
              <a:gd name="connsiteX55" fmla="*/ 1080114 w 2036340"/>
              <a:gd name="connsiteY55" fmla="*/ 32513 h 2203209"/>
              <a:gd name="connsiteX56" fmla="*/ 1228673 w 2036340"/>
              <a:gd name="connsiteY56" fmla="*/ 42703 h 2203209"/>
              <a:gd name="connsiteX57" fmla="*/ 1235864 w 2036340"/>
              <a:gd name="connsiteY57" fmla="*/ 48396 h 2203209"/>
              <a:gd name="connsiteX58" fmla="*/ 1257636 w 2036340"/>
              <a:gd name="connsiteY58" fmla="*/ 48793 h 2203209"/>
              <a:gd name="connsiteX59" fmla="*/ 1261675 w 2036340"/>
              <a:gd name="connsiteY59" fmla="*/ 52957 h 2203209"/>
              <a:gd name="connsiteX60" fmla="*/ 1366887 w 2036340"/>
              <a:gd name="connsiteY60" fmla="*/ 59798 h 2203209"/>
              <a:gd name="connsiteX61" fmla="*/ 1377681 w 2036340"/>
              <a:gd name="connsiteY61" fmla="*/ 64129 h 2203209"/>
              <a:gd name="connsiteX62" fmla="*/ 1377999 w 2036340"/>
              <a:gd name="connsiteY62" fmla="*/ 60006 h 2203209"/>
              <a:gd name="connsiteX63" fmla="*/ 1384006 w 2036340"/>
              <a:gd name="connsiteY63" fmla="*/ 60470 h 2203209"/>
              <a:gd name="connsiteX64" fmla="*/ 1384423 w 2036340"/>
              <a:gd name="connsiteY64" fmla="*/ 58584 h 2203209"/>
              <a:gd name="connsiteX65" fmla="*/ 1388658 w 2036340"/>
              <a:gd name="connsiteY65" fmla="*/ 59333 h 2203209"/>
              <a:gd name="connsiteX66" fmla="*/ 1382639 w 2036340"/>
              <a:gd name="connsiteY66" fmla="*/ 53525 h 2203209"/>
              <a:gd name="connsiteX67" fmla="*/ 1383164 w 2036340"/>
              <a:gd name="connsiteY67" fmla="*/ 46725 h 2203209"/>
              <a:gd name="connsiteX68" fmla="*/ 1411900 w 2036340"/>
              <a:gd name="connsiteY68" fmla="*/ 49800 h 2203209"/>
              <a:gd name="connsiteX69" fmla="*/ 1413853 w 2036340"/>
              <a:gd name="connsiteY69" fmla="*/ 64698 h 2203209"/>
              <a:gd name="connsiteX70" fmla="*/ 1418885 w 2036340"/>
              <a:gd name="connsiteY70" fmla="*/ 73957 h 2203209"/>
              <a:gd name="connsiteX71" fmla="*/ 1430193 w 2036340"/>
              <a:gd name="connsiteY71" fmla="*/ 80823 h 2203209"/>
              <a:gd name="connsiteX72" fmla="*/ 1441727 w 2036340"/>
              <a:gd name="connsiteY72" fmla="*/ 92299 h 2203209"/>
              <a:gd name="connsiteX73" fmla="*/ 1442122 w 2036340"/>
              <a:gd name="connsiteY73" fmla="*/ 87185 h 2203209"/>
              <a:gd name="connsiteX74" fmla="*/ 1449125 w 2036340"/>
              <a:gd name="connsiteY74" fmla="*/ 50109 h 2203209"/>
              <a:gd name="connsiteX75" fmla="*/ 1474005 w 2036340"/>
              <a:gd name="connsiteY75" fmla="*/ 49467 h 2203209"/>
              <a:gd name="connsiteX76" fmla="*/ 1486087 w 2036340"/>
              <a:gd name="connsiteY76" fmla="*/ 53819 h 2203209"/>
              <a:gd name="connsiteX77" fmla="*/ 1529724 w 2036340"/>
              <a:gd name="connsiteY77" fmla="*/ 24702 h 2203209"/>
              <a:gd name="connsiteX78" fmla="*/ 1540228 w 2036340"/>
              <a:gd name="connsiteY78" fmla="*/ 49452 h 2203209"/>
              <a:gd name="connsiteX79" fmla="*/ 1552504 w 2036340"/>
              <a:gd name="connsiteY79" fmla="*/ 51254 h 2203209"/>
              <a:gd name="connsiteX80" fmla="*/ 1581502 w 2036340"/>
              <a:gd name="connsiteY80" fmla="*/ 50928 h 2203209"/>
              <a:gd name="connsiteX81" fmla="*/ 1595339 w 2036340"/>
              <a:gd name="connsiteY81" fmla="*/ 72730 h 2203209"/>
              <a:gd name="connsiteX82" fmla="*/ 1596579 w 2036340"/>
              <a:gd name="connsiteY82" fmla="*/ 74191 h 2203209"/>
              <a:gd name="connsiteX83" fmla="*/ 1597978 w 2036340"/>
              <a:gd name="connsiteY83" fmla="*/ 73656 h 2203209"/>
              <a:gd name="connsiteX84" fmla="*/ 1601634 w 2036340"/>
              <a:gd name="connsiteY84" fmla="*/ 79076 h 2203209"/>
              <a:gd name="connsiteX85" fmla="*/ 1618879 w 2036340"/>
              <a:gd name="connsiteY85" fmla="*/ 31599 h 2203209"/>
              <a:gd name="connsiteX86" fmla="*/ 1620167 w 2036340"/>
              <a:gd name="connsiteY86" fmla="*/ 67663 h 2203209"/>
              <a:gd name="connsiteX87" fmla="*/ 1624118 w 2036340"/>
              <a:gd name="connsiteY87" fmla="*/ 69253 h 2203209"/>
              <a:gd name="connsiteX88" fmla="*/ 1633863 w 2036340"/>
              <a:gd name="connsiteY88" fmla="*/ 66151 h 2203209"/>
              <a:gd name="connsiteX89" fmla="*/ 1635019 w 2036340"/>
              <a:gd name="connsiteY89" fmla="*/ 84967 h 2203209"/>
              <a:gd name="connsiteX90" fmla="*/ 1640207 w 2036340"/>
              <a:gd name="connsiteY90" fmla="*/ 124099 h 2203209"/>
              <a:gd name="connsiteX91" fmla="*/ 1645733 w 2036340"/>
              <a:gd name="connsiteY91" fmla="*/ 130268 h 2203209"/>
              <a:gd name="connsiteX92" fmla="*/ 1656835 w 2036340"/>
              <a:gd name="connsiteY92" fmla="*/ 131126 h 2203209"/>
              <a:gd name="connsiteX93" fmla="*/ 1659532 w 2036340"/>
              <a:gd name="connsiteY93" fmla="*/ 112399 h 2203209"/>
              <a:gd name="connsiteX94" fmla="*/ 1659916 w 2036340"/>
              <a:gd name="connsiteY94" fmla="*/ 107426 h 2203209"/>
              <a:gd name="connsiteX95" fmla="*/ 1660443 w 2036340"/>
              <a:gd name="connsiteY95" fmla="*/ 106069 h 2203209"/>
              <a:gd name="connsiteX96" fmla="*/ 1660897 w 2036340"/>
              <a:gd name="connsiteY96" fmla="*/ 102919 h 2203209"/>
              <a:gd name="connsiteX97" fmla="*/ 1661602 w 2036340"/>
              <a:gd name="connsiteY97" fmla="*/ 103087 h 2203209"/>
              <a:gd name="connsiteX98" fmla="*/ 1670243 w 2036340"/>
              <a:gd name="connsiteY98" fmla="*/ 80865 h 2203209"/>
              <a:gd name="connsiteX99" fmla="*/ 1694863 w 2036340"/>
              <a:gd name="connsiteY99" fmla="*/ 83621 h 2203209"/>
              <a:gd name="connsiteX100" fmla="*/ 1695806 w 2036340"/>
              <a:gd name="connsiteY100" fmla="*/ 86151 h 2203209"/>
              <a:gd name="connsiteX101" fmla="*/ 1703141 w 2036340"/>
              <a:gd name="connsiteY101" fmla="*/ 83350 h 2203209"/>
              <a:gd name="connsiteX102" fmla="*/ 1706500 w 2036340"/>
              <a:gd name="connsiteY102" fmla="*/ 92600 h 2203209"/>
              <a:gd name="connsiteX103" fmla="*/ 1705389 w 2036340"/>
              <a:gd name="connsiteY103" fmla="*/ 106984 h 2203209"/>
              <a:gd name="connsiteX104" fmla="*/ 1736311 w 2036340"/>
              <a:gd name="connsiteY104" fmla="*/ 136408 h 2203209"/>
              <a:gd name="connsiteX105" fmla="*/ 1719133 w 2036340"/>
              <a:gd name="connsiteY105" fmla="*/ 144485 h 2203209"/>
              <a:gd name="connsiteX106" fmla="*/ 1753928 w 2036340"/>
              <a:gd name="connsiteY106" fmla="*/ 176240 h 2203209"/>
              <a:gd name="connsiteX107" fmla="*/ 1795269 w 2036340"/>
              <a:gd name="connsiteY107" fmla="*/ 176868 h 2203209"/>
              <a:gd name="connsiteX108" fmla="*/ 1802449 w 2036340"/>
              <a:gd name="connsiteY108" fmla="*/ 191101 h 2203209"/>
              <a:gd name="connsiteX109" fmla="*/ 1827066 w 2036340"/>
              <a:gd name="connsiteY109" fmla="*/ 193858 h 2203209"/>
              <a:gd name="connsiteX110" fmla="*/ 1856852 w 2036340"/>
              <a:gd name="connsiteY110" fmla="*/ 183334 h 2203209"/>
              <a:gd name="connsiteX111" fmla="*/ 1942441 w 2036340"/>
              <a:gd name="connsiteY111" fmla="*/ 254063 h 2203209"/>
              <a:gd name="connsiteX112" fmla="*/ 1984417 w 2036340"/>
              <a:gd name="connsiteY112" fmla="*/ 300050 h 2203209"/>
              <a:gd name="connsiteX113" fmla="*/ 1962534 w 2036340"/>
              <a:gd name="connsiteY113" fmla="*/ 315459 h 2203209"/>
              <a:gd name="connsiteX114" fmla="*/ 1991443 w 2036340"/>
              <a:gd name="connsiteY114" fmla="*/ 369842 h 2203209"/>
              <a:gd name="connsiteX115" fmla="*/ 2023352 w 2036340"/>
              <a:gd name="connsiteY115" fmla="*/ 438990 h 2203209"/>
              <a:gd name="connsiteX116" fmla="*/ 2006435 w 2036340"/>
              <a:gd name="connsiteY116" fmla="*/ 443669 h 2203209"/>
              <a:gd name="connsiteX117" fmla="*/ 2007258 w 2036340"/>
              <a:gd name="connsiteY117" fmla="*/ 520430 h 2203209"/>
              <a:gd name="connsiteX118" fmla="*/ 2016948 w 2036340"/>
              <a:gd name="connsiteY118" fmla="*/ 521178 h 2203209"/>
              <a:gd name="connsiteX119" fmla="*/ 2025707 w 2036340"/>
              <a:gd name="connsiteY119" fmla="*/ 530845 h 2203209"/>
              <a:gd name="connsiteX120" fmla="*/ 2024918 w 2036340"/>
              <a:gd name="connsiteY120" fmla="*/ 541060 h 2203209"/>
              <a:gd name="connsiteX121" fmla="*/ 2014218 w 2036340"/>
              <a:gd name="connsiteY121" fmla="*/ 538950 h 2203209"/>
              <a:gd name="connsiteX122" fmla="*/ 2007375 w 2036340"/>
              <a:gd name="connsiteY122" fmla="*/ 531397 h 2203209"/>
              <a:gd name="connsiteX123" fmla="*/ 2007662 w 2036340"/>
              <a:gd name="connsiteY123" fmla="*/ 558141 h 2203209"/>
              <a:gd name="connsiteX124" fmla="*/ 2024228 w 2036340"/>
              <a:gd name="connsiteY124" fmla="*/ 549998 h 2203209"/>
              <a:gd name="connsiteX125" fmla="*/ 2036314 w 2036340"/>
              <a:gd name="connsiteY125" fmla="*/ 586896 h 2203209"/>
              <a:gd name="connsiteX126" fmla="*/ 2022785 w 2036340"/>
              <a:gd name="connsiteY126" fmla="*/ 603834 h 2203209"/>
              <a:gd name="connsiteX127" fmla="*/ 2033585 w 2036340"/>
              <a:gd name="connsiteY127" fmla="*/ 604668 h 2203209"/>
              <a:gd name="connsiteX128" fmla="*/ 2026411 w 2036340"/>
              <a:gd name="connsiteY128" fmla="*/ 627234 h 2203209"/>
              <a:gd name="connsiteX129" fmla="*/ 2024370 w 2036340"/>
              <a:gd name="connsiteY129" fmla="*/ 636067 h 2203209"/>
              <a:gd name="connsiteX130" fmla="*/ 2035169 w 2036340"/>
              <a:gd name="connsiteY130" fmla="*/ 636901 h 2203209"/>
              <a:gd name="connsiteX131" fmla="*/ 2034774 w 2036340"/>
              <a:gd name="connsiteY131" fmla="*/ 642009 h 2203209"/>
              <a:gd name="connsiteX132" fmla="*/ 2022990 w 2036340"/>
              <a:gd name="connsiteY132" fmla="*/ 653942 h 2203209"/>
              <a:gd name="connsiteX133" fmla="*/ 2027995 w 2036340"/>
              <a:gd name="connsiteY133" fmla="*/ 659468 h 2203209"/>
              <a:gd name="connsiteX134" fmla="*/ 2021905 w 2036340"/>
              <a:gd name="connsiteY134" fmla="*/ 667988 h 2203209"/>
              <a:gd name="connsiteX135" fmla="*/ 2019569 w 2036340"/>
              <a:gd name="connsiteY135" fmla="*/ 680652 h 2203209"/>
              <a:gd name="connsiteX136" fmla="*/ 2024574 w 2036340"/>
              <a:gd name="connsiteY136" fmla="*/ 686176 h 2203209"/>
              <a:gd name="connsiteX137" fmla="*/ 2018484 w 2036340"/>
              <a:gd name="connsiteY137" fmla="*/ 694698 h 2203209"/>
              <a:gd name="connsiteX138" fmla="*/ 2019378 w 2036340"/>
              <a:gd name="connsiteY138" fmla="*/ 735869 h 2203209"/>
              <a:gd name="connsiteX139" fmla="*/ 2007988 w 2036340"/>
              <a:gd name="connsiteY139" fmla="*/ 742695 h 2203209"/>
              <a:gd name="connsiteX140" fmla="*/ 2017043 w 2036340"/>
              <a:gd name="connsiteY140" fmla="*/ 748532 h 2203209"/>
              <a:gd name="connsiteX141" fmla="*/ 2028137 w 2036340"/>
              <a:gd name="connsiteY141" fmla="*/ 745536 h 2203209"/>
              <a:gd name="connsiteX142" fmla="*/ 2032846 w 2036340"/>
              <a:gd name="connsiteY142" fmla="*/ 754891 h 2203209"/>
              <a:gd name="connsiteX143" fmla="*/ 2032452 w 2036340"/>
              <a:gd name="connsiteY143" fmla="*/ 759999 h 2203209"/>
              <a:gd name="connsiteX144" fmla="*/ 2014972 w 2036340"/>
              <a:gd name="connsiteY144" fmla="*/ 775346 h 2203209"/>
              <a:gd name="connsiteX145" fmla="*/ 2014578 w 2036340"/>
              <a:gd name="connsiteY145" fmla="*/ 780454 h 2203209"/>
              <a:gd name="connsiteX146" fmla="*/ 2030616 w 2036340"/>
              <a:gd name="connsiteY146" fmla="*/ 818941 h 2203209"/>
              <a:gd name="connsiteX147" fmla="*/ 2019225 w 2036340"/>
              <a:gd name="connsiteY147" fmla="*/ 825769 h 2203209"/>
              <a:gd name="connsiteX148" fmla="*/ 2018830 w 2036340"/>
              <a:gd name="connsiteY148" fmla="*/ 830876 h 2203209"/>
              <a:gd name="connsiteX149" fmla="*/ 2028545 w 2036340"/>
              <a:gd name="connsiteY149" fmla="*/ 845755 h 2203209"/>
              <a:gd name="connsiteX150" fmla="*/ 2011360 w 2036340"/>
              <a:gd name="connsiteY150" fmla="*/ 857272 h 2203209"/>
              <a:gd name="connsiteX151" fmla="*/ 2023978 w 2036340"/>
              <a:gd name="connsiteY151" fmla="*/ 922469 h 2203209"/>
              <a:gd name="connsiteX152" fmla="*/ 2006399 w 2036340"/>
              <a:gd name="connsiteY152" fmla="*/ 939093 h 2203209"/>
              <a:gd name="connsiteX153" fmla="*/ 2016212 w 2036340"/>
              <a:gd name="connsiteY153" fmla="*/ 952696 h 2203209"/>
              <a:gd name="connsiteX154" fmla="*/ 2010418 w 2036340"/>
              <a:gd name="connsiteY154" fmla="*/ 957386 h 2203209"/>
              <a:gd name="connsiteX155" fmla="*/ 2017402 w 2036340"/>
              <a:gd name="connsiteY155" fmla="*/ 990037 h 2203209"/>
              <a:gd name="connsiteX156" fmla="*/ 2000217 w 2036340"/>
              <a:gd name="connsiteY156" fmla="*/ 1001554 h 2203209"/>
              <a:gd name="connsiteX157" fmla="*/ 2009180 w 2036340"/>
              <a:gd name="connsiteY157" fmla="*/ 1061331 h 2203209"/>
              <a:gd name="connsiteX158" fmla="*/ 2003781 w 2036340"/>
              <a:gd name="connsiteY158" fmla="*/ 1060914 h 2203209"/>
              <a:gd name="connsiteX159" fmla="*/ 2008490 w 2036340"/>
              <a:gd name="connsiteY159" fmla="*/ 1070269 h 2203209"/>
              <a:gd name="connsiteX160" fmla="*/ 2002696 w 2036340"/>
              <a:gd name="connsiteY160" fmla="*/ 1074960 h 2203209"/>
              <a:gd name="connsiteX161" fmla="*/ 2006055 w 2036340"/>
              <a:gd name="connsiteY161" fmla="*/ 1084210 h 2203209"/>
              <a:gd name="connsiteX162" fmla="*/ 2000169 w 2036340"/>
              <a:gd name="connsiteY162" fmla="*/ 1142840 h 2203209"/>
              <a:gd name="connsiteX163" fmla="*/ 1994474 w 2036340"/>
              <a:gd name="connsiteY163" fmla="*/ 1146254 h 2203209"/>
              <a:gd name="connsiteX164" fmla="*/ 1997834 w 2036340"/>
              <a:gd name="connsiteY164" fmla="*/ 1155504 h 2203209"/>
              <a:gd name="connsiteX165" fmla="*/ 1990863 w 2036340"/>
              <a:gd name="connsiteY165" fmla="*/ 1228180 h 2203209"/>
              <a:gd name="connsiteX166" fmla="*/ 1986001 w 2036340"/>
              <a:gd name="connsiteY166" fmla="*/ 1308724 h 2203209"/>
              <a:gd name="connsiteX167" fmla="*/ 1978826 w 2036340"/>
              <a:gd name="connsiteY167" fmla="*/ 1331290 h 2203209"/>
              <a:gd name="connsiteX168" fmla="*/ 1979030 w 2036340"/>
              <a:gd name="connsiteY168" fmla="*/ 1381400 h 2203209"/>
              <a:gd name="connsiteX169" fmla="*/ 1972941 w 2036340"/>
              <a:gd name="connsiteY169" fmla="*/ 1389920 h 2203209"/>
              <a:gd name="connsiteX170" fmla="*/ 1976004 w 2036340"/>
              <a:gd name="connsiteY170" fmla="*/ 1403001 h 2203209"/>
              <a:gd name="connsiteX171" fmla="*/ 1970210 w 2036340"/>
              <a:gd name="connsiteY171" fmla="*/ 1407692 h 2203209"/>
              <a:gd name="connsiteX172" fmla="*/ 1972484 w 2036340"/>
              <a:gd name="connsiteY172" fmla="*/ 1430987 h 2203209"/>
              <a:gd name="connsiteX173" fmla="*/ 1963178 w 2036340"/>
              <a:gd name="connsiteY173" fmla="*/ 1516327 h 2203209"/>
              <a:gd name="connsiteX174" fmla="*/ 1957483 w 2036340"/>
              <a:gd name="connsiteY174" fmla="*/ 1519740 h 2203209"/>
              <a:gd name="connsiteX175" fmla="*/ 1962192 w 2036340"/>
              <a:gd name="connsiteY175" fmla="*/ 1529095 h 2203209"/>
              <a:gd name="connsiteX176" fmla="*/ 1958377 w 2036340"/>
              <a:gd name="connsiteY176" fmla="*/ 1560912 h 2203209"/>
              <a:gd name="connsiteX177" fmla="*/ 1952288 w 2036340"/>
              <a:gd name="connsiteY177" fmla="*/ 1569433 h 2203209"/>
              <a:gd name="connsiteX178" fmla="*/ 1962692 w 2036340"/>
              <a:gd name="connsiteY178" fmla="*/ 1575374 h 2203209"/>
              <a:gd name="connsiteX179" fmla="*/ 1954956 w 2036340"/>
              <a:gd name="connsiteY179" fmla="*/ 1587621 h 2203209"/>
              <a:gd name="connsiteX180" fmla="*/ 1956449 w 2036340"/>
              <a:gd name="connsiteY180" fmla="*/ 1673795 h 2203209"/>
              <a:gd name="connsiteX181" fmla="*/ 1950655 w 2036340"/>
              <a:gd name="connsiteY181" fmla="*/ 1678485 h 2203209"/>
              <a:gd name="connsiteX182" fmla="*/ 1952239 w 2036340"/>
              <a:gd name="connsiteY182" fmla="*/ 1710718 h 2203209"/>
              <a:gd name="connsiteX183" fmla="*/ 1945164 w 2036340"/>
              <a:gd name="connsiteY183" fmla="*/ 1732008 h 2203209"/>
              <a:gd name="connsiteX184" fmla="*/ 1947142 w 2036340"/>
              <a:gd name="connsiteY184" fmla="*/ 1759134 h 2203209"/>
              <a:gd name="connsiteX185" fmla="*/ 1943327 w 2036340"/>
              <a:gd name="connsiteY185" fmla="*/ 1790951 h 2203209"/>
              <a:gd name="connsiteX186" fmla="*/ 1934508 w 2036340"/>
              <a:gd name="connsiteY186" fmla="*/ 1817243 h 2203209"/>
              <a:gd name="connsiteX187" fmla="*/ 1938526 w 2036340"/>
              <a:gd name="connsiteY187" fmla="*/ 1835535 h 2203209"/>
              <a:gd name="connsiteX188" fmla="*/ 1914858 w 2036340"/>
              <a:gd name="connsiteY188" fmla="*/ 1860681 h 2203209"/>
              <a:gd name="connsiteX189" fmla="*/ 1911937 w 2036340"/>
              <a:gd name="connsiteY189" fmla="*/ 1933669 h 2203209"/>
              <a:gd name="connsiteX190" fmla="*/ 1889057 w 2036340"/>
              <a:gd name="connsiteY190" fmla="*/ 1948600 h 2203209"/>
              <a:gd name="connsiteX191" fmla="*/ 1878259 w 2036340"/>
              <a:gd name="connsiteY191" fmla="*/ 1947766 h 2203209"/>
              <a:gd name="connsiteX192" fmla="*/ 1877963 w 2036340"/>
              <a:gd name="connsiteY192" fmla="*/ 1951597 h 2203209"/>
              <a:gd name="connsiteX193" fmla="*/ 1882968 w 2036340"/>
              <a:gd name="connsiteY193" fmla="*/ 1957121 h 2203209"/>
              <a:gd name="connsiteX194" fmla="*/ 1867664 w 2036340"/>
              <a:gd name="connsiteY194" fmla="*/ 1997041 h 2203209"/>
              <a:gd name="connsiteX195" fmla="*/ 1868952 w 2036340"/>
              <a:gd name="connsiteY195" fmla="*/ 2033105 h 2203209"/>
              <a:gd name="connsiteX196" fmla="*/ 1856773 w 2036340"/>
              <a:gd name="connsiteY196" fmla="*/ 2050147 h 2203209"/>
              <a:gd name="connsiteX197" fmla="*/ 1859738 w 2036340"/>
              <a:gd name="connsiteY197" fmla="*/ 2064505 h 2203209"/>
              <a:gd name="connsiteX198" fmla="*/ 1833105 w 2036340"/>
              <a:gd name="connsiteY198" fmla="*/ 2075293 h 2203209"/>
              <a:gd name="connsiteX199" fmla="*/ 1822404 w 2036340"/>
              <a:gd name="connsiteY199" fmla="*/ 2073182 h 2203209"/>
              <a:gd name="connsiteX200" fmla="*/ 1823391 w 2036340"/>
              <a:gd name="connsiteY200" fmla="*/ 2060414 h 2203209"/>
              <a:gd name="connsiteX201" fmla="*/ 1812296 w 2036340"/>
              <a:gd name="connsiteY201" fmla="*/ 2063410 h 2203209"/>
              <a:gd name="connsiteX202" fmla="*/ 1806897 w 2036340"/>
              <a:gd name="connsiteY202" fmla="*/ 2062993 h 2203209"/>
              <a:gd name="connsiteX203" fmla="*/ 1808937 w 2036340"/>
              <a:gd name="connsiteY203" fmla="*/ 2054160 h 2203209"/>
              <a:gd name="connsiteX204" fmla="*/ 1798138 w 2036340"/>
              <a:gd name="connsiteY204" fmla="*/ 2053326 h 2203209"/>
              <a:gd name="connsiteX205" fmla="*/ 1797448 w 2036340"/>
              <a:gd name="connsiteY205" fmla="*/ 2062263 h 2203209"/>
              <a:gd name="connsiteX206" fmla="*/ 1806601 w 2036340"/>
              <a:gd name="connsiteY206" fmla="*/ 2066824 h 2203209"/>
              <a:gd name="connsiteX207" fmla="*/ 1794028 w 2036340"/>
              <a:gd name="connsiteY207" fmla="*/ 2088973 h 2203209"/>
              <a:gd name="connsiteX208" fmla="*/ 1798441 w 2036340"/>
              <a:gd name="connsiteY208" fmla="*/ 2102158 h 2203209"/>
              <a:gd name="connsiteX209" fmla="*/ 1743165 w 2036340"/>
              <a:gd name="connsiteY209" fmla="*/ 2114587 h 2203209"/>
              <a:gd name="connsiteX210" fmla="*/ 1739116 w 2036340"/>
              <a:gd name="connsiteY210" fmla="*/ 2114274 h 2203209"/>
              <a:gd name="connsiteX211" fmla="*/ 1735787 w 2036340"/>
              <a:gd name="connsiteY211" fmla="*/ 2087043 h 2203209"/>
              <a:gd name="connsiteX212" fmla="*/ 1731738 w 2036340"/>
              <a:gd name="connsiteY212" fmla="*/ 2086731 h 2203209"/>
              <a:gd name="connsiteX213" fmla="*/ 1703459 w 2036340"/>
              <a:gd name="connsiteY213" fmla="*/ 2101245 h 2203209"/>
              <a:gd name="connsiteX214" fmla="*/ 1712422 w 2036340"/>
              <a:gd name="connsiteY214" fmla="*/ 2161022 h 2203209"/>
              <a:gd name="connsiteX215" fmla="*/ 1706628 w 2036340"/>
              <a:gd name="connsiteY215" fmla="*/ 2165712 h 2203209"/>
              <a:gd name="connsiteX216" fmla="*/ 1717032 w 2036340"/>
              <a:gd name="connsiteY216" fmla="*/ 2171653 h 2203209"/>
              <a:gd name="connsiteX217" fmla="*/ 1676574 w 2036340"/>
              <a:gd name="connsiteY217" fmla="*/ 2203209 h 2203209"/>
              <a:gd name="connsiteX218" fmla="*/ 1656026 w 2036340"/>
              <a:gd name="connsiteY218" fmla="*/ 2186850 h 2203209"/>
              <a:gd name="connsiteX219" fmla="*/ 1650604 w 2036340"/>
              <a:gd name="connsiteY219" fmla="*/ 2171710 h 2203209"/>
              <a:gd name="connsiteX220" fmla="*/ 1641192 w 2036340"/>
              <a:gd name="connsiteY220" fmla="*/ 2182229 h 2203209"/>
              <a:gd name="connsiteX221" fmla="*/ 1588880 w 2036340"/>
              <a:gd name="connsiteY221" fmla="*/ 2195851 h 2203209"/>
              <a:gd name="connsiteX222" fmla="*/ 1577225 w 2036340"/>
              <a:gd name="connsiteY222" fmla="*/ 2188528 h 2203209"/>
              <a:gd name="connsiteX223" fmla="*/ 1547429 w 2036340"/>
              <a:gd name="connsiteY223" fmla="*/ 2187512 h 2203209"/>
              <a:gd name="connsiteX224" fmla="*/ 1549173 w 2036340"/>
              <a:gd name="connsiteY224" fmla="*/ 2182508 h 2203209"/>
              <a:gd name="connsiteX225" fmla="*/ 1518984 w 2036340"/>
              <a:gd name="connsiteY225" fmla="*/ 2186599 h 2203209"/>
              <a:gd name="connsiteX226" fmla="*/ 1508216 w 2036340"/>
              <a:gd name="connsiteY226" fmla="*/ 2167785 h 2203209"/>
              <a:gd name="connsiteX227" fmla="*/ 1475721 w 2036340"/>
              <a:gd name="connsiteY227" fmla="*/ 2166560 h 2203209"/>
              <a:gd name="connsiteX228" fmla="*/ 1475962 w 2036340"/>
              <a:gd name="connsiteY228" fmla="*/ 2163444 h 2203209"/>
              <a:gd name="connsiteX229" fmla="*/ 1423879 w 2036340"/>
              <a:gd name="connsiteY229" fmla="*/ 2181180 h 2203209"/>
              <a:gd name="connsiteX230" fmla="*/ 1267211 w 2036340"/>
              <a:gd name="connsiteY230" fmla="*/ 2186742 h 2203209"/>
              <a:gd name="connsiteX231" fmla="*/ 1230676 w 2036340"/>
              <a:gd name="connsiteY231" fmla="*/ 2177499 h 2203209"/>
              <a:gd name="connsiteX232" fmla="*/ 1140062 w 2036340"/>
              <a:gd name="connsiteY232" fmla="*/ 2171785 h 2203209"/>
              <a:gd name="connsiteX233" fmla="*/ 1144571 w 2036340"/>
              <a:gd name="connsiteY233" fmla="*/ 2166995 h 2203209"/>
              <a:gd name="connsiteX234" fmla="*/ 1053566 w 2036340"/>
              <a:gd name="connsiteY234" fmla="*/ 2166389 h 2203209"/>
              <a:gd name="connsiteX235" fmla="*/ 1017919 w 2036340"/>
              <a:gd name="connsiteY235" fmla="*/ 2145654 h 2203209"/>
              <a:gd name="connsiteX236" fmla="*/ 919078 w 2036340"/>
              <a:gd name="connsiteY236" fmla="*/ 2139305 h 2203209"/>
              <a:gd name="connsiteX237" fmla="*/ 919472 w 2036340"/>
              <a:gd name="connsiteY237" fmla="*/ 2134198 h 2203209"/>
              <a:gd name="connsiteX238" fmla="*/ 882148 w 2036340"/>
              <a:gd name="connsiteY238" fmla="*/ 2135168 h 2203209"/>
              <a:gd name="connsiteX239" fmla="*/ 833371 w 2036340"/>
              <a:gd name="connsiteY239" fmla="*/ 2123695 h 2203209"/>
              <a:gd name="connsiteX240" fmla="*/ 816517 w 2036340"/>
              <a:gd name="connsiteY240" fmla="*/ 2127531 h 2203209"/>
              <a:gd name="connsiteX241" fmla="*/ 645102 w 2036340"/>
              <a:gd name="connsiteY241" fmla="*/ 2096311 h 2203209"/>
              <a:gd name="connsiteX242" fmla="*/ 615611 w 2036340"/>
              <a:gd name="connsiteY242" fmla="*/ 2103024 h 2203209"/>
              <a:gd name="connsiteX243" fmla="*/ 596321 w 2036340"/>
              <a:gd name="connsiteY243" fmla="*/ 2084836 h 2203209"/>
              <a:gd name="connsiteX244" fmla="*/ 598197 w 2036340"/>
              <a:gd name="connsiteY244" fmla="*/ 2079526 h 2203209"/>
              <a:gd name="connsiteX245" fmla="*/ 593656 w 2036340"/>
              <a:gd name="connsiteY245" fmla="*/ 2079603 h 2203209"/>
              <a:gd name="connsiteX246" fmla="*/ 593476 w 2036340"/>
              <a:gd name="connsiteY246" fmla="*/ 2081934 h 2203209"/>
              <a:gd name="connsiteX247" fmla="*/ 591856 w 2036340"/>
              <a:gd name="connsiteY247" fmla="*/ 2102915 h 2203209"/>
              <a:gd name="connsiteX248" fmla="*/ 581733 w 2036340"/>
              <a:gd name="connsiteY248" fmla="*/ 2102133 h 2203209"/>
              <a:gd name="connsiteX249" fmla="*/ 588122 w 2036340"/>
              <a:gd name="connsiteY249" fmla="*/ 2107316 h 2203209"/>
              <a:gd name="connsiteX250" fmla="*/ 587762 w 2036340"/>
              <a:gd name="connsiteY250" fmla="*/ 2111978 h 2203209"/>
              <a:gd name="connsiteX251" fmla="*/ 564192 w 2036340"/>
              <a:gd name="connsiteY251" fmla="*/ 2109572 h 2203209"/>
              <a:gd name="connsiteX252" fmla="*/ 549531 w 2036340"/>
              <a:gd name="connsiteY252" fmla="*/ 2079713 h 2203209"/>
              <a:gd name="connsiteX253" fmla="*/ 539412 w 2036340"/>
              <a:gd name="connsiteY253" fmla="*/ 2078931 h 2203209"/>
              <a:gd name="connsiteX254" fmla="*/ 539052 w 2036340"/>
              <a:gd name="connsiteY254" fmla="*/ 2083593 h 2203209"/>
              <a:gd name="connsiteX255" fmla="*/ 533699 w 2036340"/>
              <a:gd name="connsiteY255" fmla="*/ 2108976 h 2203209"/>
              <a:gd name="connsiteX256" fmla="*/ 513326 w 2036340"/>
              <a:gd name="connsiteY256" fmla="*/ 2109161 h 2203209"/>
              <a:gd name="connsiteX257" fmla="*/ 503385 w 2036340"/>
              <a:gd name="connsiteY257" fmla="*/ 2106048 h 2203209"/>
              <a:gd name="connsiteX258" fmla="*/ 467942 w 2036340"/>
              <a:gd name="connsiteY258" fmla="*/ 2125589 h 2203209"/>
              <a:gd name="connsiteX259" fmla="*/ 459083 w 2036340"/>
              <a:gd name="connsiteY259" fmla="*/ 2108489 h 2203209"/>
              <a:gd name="connsiteX260" fmla="*/ 449009 w 2036340"/>
              <a:gd name="connsiteY260" fmla="*/ 2107125 h 2203209"/>
              <a:gd name="connsiteX261" fmla="*/ 425261 w 2036340"/>
              <a:gd name="connsiteY261" fmla="*/ 2107050 h 2203209"/>
              <a:gd name="connsiteX262" fmla="*/ 371832 w 2036340"/>
              <a:gd name="connsiteY262" fmla="*/ 2051919 h 2203209"/>
              <a:gd name="connsiteX263" fmla="*/ 361711 w 2036340"/>
              <a:gd name="connsiteY263" fmla="*/ 2051137 h 2203209"/>
              <a:gd name="connsiteX264" fmla="*/ 360451 w 2036340"/>
              <a:gd name="connsiteY264" fmla="*/ 2067455 h 2203209"/>
              <a:gd name="connsiteX265" fmla="*/ 352265 w 2036340"/>
              <a:gd name="connsiteY265" fmla="*/ 2085583 h 2203209"/>
              <a:gd name="connsiteX266" fmla="*/ 332070 w 2036340"/>
              <a:gd name="connsiteY266" fmla="*/ 2083437 h 2203209"/>
              <a:gd name="connsiteX267" fmla="*/ 297578 w 2036340"/>
              <a:gd name="connsiteY267" fmla="*/ 2046770 h 2203209"/>
              <a:gd name="connsiteX268" fmla="*/ 311565 w 2036340"/>
              <a:gd name="connsiteY268" fmla="*/ 2041402 h 2203209"/>
              <a:gd name="connsiteX269" fmla="*/ 282737 w 2036340"/>
              <a:gd name="connsiteY269" fmla="*/ 2019242 h 2203209"/>
              <a:gd name="connsiteX270" fmla="*/ 248868 w 2036340"/>
              <a:gd name="connsiteY270" fmla="*/ 2018385 h 2203209"/>
              <a:gd name="connsiteX271" fmla="*/ 242841 w 2036340"/>
              <a:gd name="connsiteY271" fmla="*/ 2008540 h 2203209"/>
              <a:gd name="connsiteX272" fmla="*/ 222649 w 2036340"/>
              <a:gd name="connsiteY272" fmla="*/ 2006394 h 2203209"/>
              <a:gd name="connsiteX273" fmla="*/ 198360 w 2036340"/>
              <a:gd name="connsiteY273" fmla="*/ 2013312 h 2203209"/>
              <a:gd name="connsiteX274" fmla="*/ 127525 w 2036340"/>
              <a:gd name="connsiteY274" fmla="*/ 1963872 h 2203209"/>
              <a:gd name="connsiteX275" fmla="*/ 92669 w 2036340"/>
              <a:gd name="connsiteY275" fmla="*/ 1931867 h 2203209"/>
              <a:gd name="connsiteX276" fmla="*/ 110436 w 2036340"/>
              <a:gd name="connsiteY276" fmla="*/ 1921514 h 2203209"/>
              <a:gd name="connsiteX277" fmla="*/ 86196 w 2036340"/>
              <a:gd name="connsiteY277" fmla="*/ 1883880 h 2203209"/>
              <a:gd name="connsiteX278" fmla="*/ 59348 w 2036340"/>
              <a:gd name="connsiteY278" fmla="*/ 1836078 h 2203209"/>
              <a:gd name="connsiteX279" fmla="*/ 63134 w 2036340"/>
              <a:gd name="connsiteY279" fmla="*/ 1835244 h 2203209"/>
              <a:gd name="connsiteX280" fmla="*/ 52371 w 2036340"/>
              <a:gd name="connsiteY280" fmla="*/ 1832239 h 2203209"/>
              <a:gd name="connsiteX281" fmla="*/ 42947 w 2036340"/>
              <a:gd name="connsiteY281" fmla="*/ 1842978 h 2203209"/>
              <a:gd name="connsiteX282" fmla="*/ 36086 w 2036340"/>
              <a:gd name="connsiteY282" fmla="*/ 1822937 h 2203209"/>
              <a:gd name="connsiteX283" fmla="*/ 37354 w 2036340"/>
              <a:gd name="connsiteY283" fmla="*/ 1804468 h 2203209"/>
              <a:gd name="connsiteX284" fmla="*/ 31854 w 2036340"/>
              <a:gd name="connsiteY284" fmla="*/ 1785972 h 2203209"/>
              <a:gd name="connsiteX285" fmla="*/ 27273 w 2036340"/>
              <a:gd name="connsiteY285" fmla="*/ 1743586 h 2203209"/>
              <a:gd name="connsiteX286" fmla="*/ 23307 w 2036340"/>
              <a:gd name="connsiteY286" fmla="*/ 1744067 h 2203209"/>
              <a:gd name="connsiteX287" fmla="*/ 16612 w 2036340"/>
              <a:gd name="connsiteY287" fmla="*/ 1754956 h 2203209"/>
              <a:gd name="connsiteX288" fmla="*/ 5275 w 2036340"/>
              <a:gd name="connsiteY288" fmla="*/ 1733210 h 2203209"/>
              <a:gd name="connsiteX289" fmla="*/ 10465 w 2036340"/>
              <a:gd name="connsiteY289" fmla="*/ 1734962 h 2203209"/>
              <a:gd name="connsiteX290" fmla="*/ 6219 w 2036340"/>
              <a:gd name="connsiteY290" fmla="*/ 1656496 h 2203209"/>
              <a:gd name="connsiteX291" fmla="*/ 877 w 2036340"/>
              <a:gd name="connsiteY291" fmla="*/ 1655625 h 2203209"/>
              <a:gd name="connsiteX292" fmla="*/ 3281 w 2036340"/>
              <a:gd name="connsiteY292" fmla="*/ 1649687 h 2203209"/>
              <a:gd name="connsiteX293" fmla="*/ 9691 w 2036340"/>
              <a:gd name="connsiteY293" fmla="*/ 1644403 h 2203209"/>
              <a:gd name="connsiteX294" fmla="*/ 74 w 2036340"/>
              <a:gd name="connsiteY294" fmla="*/ 1636502 h 2203209"/>
              <a:gd name="connsiteX295" fmla="*/ 8886 w 2036340"/>
              <a:gd name="connsiteY295" fmla="*/ 1625281 h 2203209"/>
              <a:gd name="connsiteX296" fmla="*/ 4418 w 2036340"/>
              <a:gd name="connsiteY296" fmla="*/ 1595613 h 2203209"/>
              <a:gd name="connsiteX297" fmla="*/ 27924 w 2036340"/>
              <a:gd name="connsiteY297" fmla="*/ 1586790 h 2203209"/>
              <a:gd name="connsiteX298" fmla="*/ 12963 w 2036340"/>
              <a:gd name="connsiteY298" fmla="*/ 1578016 h 2203209"/>
              <a:gd name="connsiteX299" fmla="*/ 18570 w 2036340"/>
              <a:gd name="connsiteY299" fmla="*/ 1553611 h 2203209"/>
              <a:gd name="connsiteX300" fmla="*/ 17823 w 2036340"/>
              <a:gd name="connsiteY300" fmla="*/ 1546586 h 2203209"/>
              <a:gd name="connsiteX301" fmla="*/ 17205 w 2036340"/>
              <a:gd name="connsiteY301" fmla="*/ 1547290 h 2203209"/>
              <a:gd name="connsiteX302" fmla="*/ 14440 w 2036340"/>
              <a:gd name="connsiteY302" fmla="*/ 1534962 h 2203209"/>
              <a:gd name="connsiteX303" fmla="*/ 16587 w 2036340"/>
              <a:gd name="connsiteY303" fmla="*/ 1534971 h 2203209"/>
              <a:gd name="connsiteX304" fmla="*/ 15436 w 2036340"/>
              <a:gd name="connsiteY304" fmla="*/ 1524161 h 2203209"/>
              <a:gd name="connsiteX305" fmla="*/ 23914 w 2036340"/>
              <a:gd name="connsiteY305" fmla="*/ 1521177 h 2203209"/>
              <a:gd name="connsiteX306" fmla="*/ 24381 w 2036340"/>
              <a:gd name="connsiteY306" fmla="*/ 1492504 h 2203209"/>
              <a:gd name="connsiteX307" fmla="*/ 22721 w 2036340"/>
              <a:gd name="connsiteY307" fmla="*/ 1490082 h 2203209"/>
              <a:gd name="connsiteX308" fmla="*/ 24459 w 2036340"/>
              <a:gd name="connsiteY308" fmla="*/ 1487663 h 2203209"/>
              <a:gd name="connsiteX309" fmla="*/ 24826 w 2036340"/>
              <a:gd name="connsiteY309" fmla="*/ 1465104 h 2203209"/>
              <a:gd name="connsiteX310" fmla="*/ 22985 w 2036340"/>
              <a:gd name="connsiteY310" fmla="*/ 1464804 h 2203209"/>
              <a:gd name="connsiteX311" fmla="*/ 23596 w 2036340"/>
              <a:gd name="connsiteY311" fmla="*/ 1461286 h 2203209"/>
              <a:gd name="connsiteX312" fmla="*/ 24900 w 2036340"/>
              <a:gd name="connsiteY312" fmla="*/ 1460532 h 2203209"/>
              <a:gd name="connsiteX313" fmla="*/ 25179 w 2036340"/>
              <a:gd name="connsiteY313" fmla="*/ 1443404 h 2203209"/>
              <a:gd name="connsiteX314" fmla="*/ 16480 w 2036340"/>
              <a:gd name="connsiteY314" fmla="*/ 1391795 h 2203209"/>
              <a:gd name="connsiteX315" fmla="*/ 17747 w 2036340"/>
              <a:gd name="connsiteY315" fmla="*/ 1373326 h 2203209"/>
              <a:gd name="connsiteX316" fmla="*/ 9568 w 2036340"/>
              <a:gd name="connsiteY316" fmla="*/ 1360978 h 2203209"/>
              <a:gd name="connsiteX317" fmla="*/ 9540 w 2036340"/>
              <a:gd name="connsiteY317" fmla="*/ 1354819 h 2203209"/>
              <a:gd name="connsiteX318" fmla="*/ 33743 w 2036340"/>
              <a:gd name="connsiteY318" fmla="*/ 1321045 h 2203209"/>
              <a:gd name="connsiteX319" fmla="*/ 31950 w 2036340"/>
              <a:gd name="connsiteY319" fmla="*/ 1227127 h 2203209"/>
              <a:gd name="connsiteX320" fmla="*/ 31865 w 2036340"/>
              <a:gd name="connsiteY320" fmla="*/ 1208653 h 2203209"/>
              <a:gd name="connsiteX321" fmla="*/ 41289 w 2036340"/>
              <a:gd name="connsiteY321" fmla="*/ 1197912 h 2203209"/>
              <a:gd name="connsiteX322" fmla="*/ 32902 w 2036340"/>
              <a:gd name="connsiteY322" fmla="*/ 1140917 h 2203209"/>
              <a:gd name="connsiteX323" fmla="*/ 39475 w 2036340"/>
              <a:gd name="connsiteY323" fmla="*/ 1099376 h 2203209"/>
              <a:gd name="connsiteX324" fmla="*/ 38979 w 2036340"/>
              <a:gd name="connsiteY324" fmla="*/ 993147 h 2203209"/>
              <a:gd name="connsiteX325" fmla="*/ 43046 w 2036340"/>
              <a:gd name="connsiteY325" fmla="*/ 994703 h 2203209"/>
              <a:gd name="connsiteX326" fmla="*/ 40247 w 2036340"/>
              <a:gd name="connsiteY326" fmla="*/ 974679 h 2203209"/>
              <a:gd name="connsiteX327" fmla="*/ 36669 w 2036340"/>
              <a:gd name="connsiteY327" fmla="*/ 788382 h 2203209"/>
              <a:gd name="connsiteX328" fmla="*/ 41947 w 2036340"/>
              <a:gd name="connsiteY328" fmla="*/ 759153 h 2203209"/>
              <a:gd name="connsiteX329" fmla="*/ 40479 w 2036340"/>
              <a:gd name="connsiteY329" fmla="*/ 734513 h 2203209"/>
              <a:gd name="connsiteX330" fmla="*/ 44510 w 2036340"/>
              <a:gd name="connsiteY330" fmla="*/ 728371 h 2203209"/>
              <a:gd name="connsiteX331" fmla="*/ 43935 w 2036340"/>
              <a:gd name="connsiteY331" fmla="*/ 605207 h 2203209"/>
              <a:gd name="connsiteX332" fmla="*/ 53359 w 2036340"/>
              <a:gd name="connsiteY332" fmla="*/ 594468 h 2203209"/>
              <a:gd name="connsiteX333" fmla="*/ 54683 w 2036340"/>
              <a:gd name="connsiteY333" fmla="*/ 588315 h 2203209"/>
              <a:gd name="connsiteX334" fmla="*/ 46498 w 2036340"/>
              <a:gd name="connsiteY334" fmla="*/ 574427 h 2203209"/>
              <a:gd name="connsiteX335" fmla="*/ 53122 w 2036340"/>
              <a:gd name="connsiteY335" fmla="*/ 543663 h 2203209"/>
              <a:gd name="connsiteX336" fmla="*/ 56931 w 2036340"/>
              <a:gd name="connsiteY336" fmla="*/ 489794 h 2203209"/>
              <a:gd name="connsiteX337" fmla="*/ 65021 w 2036340"/>
              <a:gd name="connsiteY337" fmla="*/ 483668 h 2203209"/>
              <a:gd name="connsiteX338" fmla="*/ 62229 w 2036340"/>
              <a:gd name="connsiteY338" fmla="*/ 465183 h 2203209"/>
              <a:gd name="connsiteX339" fmla="*/ 67564 w 2036340"/>
              <a:gd name="connsiteY339" fmla="*/ 448269 h 2203209"/>
              <a:gd name="connsiteX340" fmla="*/ 56635 w 2036340"/>
              <a:gd name="connsiteY340" fmla="*/ 426672 h 2203209"/>
              <a:gd name="connsiteX341" fmla="*/ 57903 w 2036340"/>
              <a:gd name="connsiteY341" fmla="*/ 408204 h 2203209"/>
              <a:gd name="connsiteX342" fmla="*/ 63209 w 2036340"/>
              <a:gd name="connsiteY342" fmla="*/ 385131 h 2203209"/>
              <a:gd name="connsiteX343" fmla="*/ 60415 w 2036340"/>
              <a:gd name="connsiteY343" fmla="*/ 366647 h 2203209"/>
              <a:gd name="connsiteX344" fmla="*/ 75139 w 2036340"/>
              <a:gd name="connsiteY344" fmla="*/ 331296 h 2203209"/>
              <a:gd name="connsiteX345" fmla="*/ 84619 w 2036340"/>
              <a:gd name="connsiteY345" fmla="*/ 332871 h 2203209"/>
              <a:gd name="connsiteX346" fmla="*/ 83323 w 2036340"/>
              <a:gd name="connsiteY346" fmla="*/ 345183 h 2203209"/>
              <a:gd name="connsiteX347" fmla="*/ 91451 w 2036340"/>
              <a:gd name="connsiteY347" fmla="*/ 346753 h 2203209"/>
              <a:gd name="connsiteX348" fmla="*/ 91422 w 2036340"/>
              <a:gd name="connsiteY348" fmla="*/ 340595 h 2203209"/>
              <a:gd name="connsiteX349" fmla="*/ 88622 w 2036340"/>
              <a:gd name="connsiteY349" fmla="*/ 320570 h 2203209"/>
              <a:gd name="connsiteX350" fmla="*/ 127526 w 2036340"/>
              <a:gd name="connsiteY350" fmla="*/ 246824 h 2203209"/>
              <a:gd name="connsiteX351" fmla="*/ 127497 w 2036340"/>
              <a:gd name="connsiteY351" fmla="*/ 240667 h 2203209"/>
              <a:gd name="connsiteX352" fmla="*/ 127238 w 2036340"/>
              <a:gd name="connsiteY352" fmla="*/ 185243 h 2203209"/>
              <a:gd name="connsiteX353" fmla="*/ 131300 w 2036340"/>
              <a:gd name="connsiteY353" fmla="*/ 185259 h 2203209"/>
              <a:gd name="connsiteX354" fmla="*/ 128535 w 2036340"/>
              <a:gd name="connsiteY354" fmla="*/ 172932 h 2203209"/>
              <a:gd name="connsiteX355" fmla="*/ 128477 w 2036340"/>
              <a:gd name="connsiteY355" fmla="*/ 160616 h 2203209"/>
              <a:gd name="connsiteX356" fmla="*/ 137959 w 2036340"/>
              <a:gd name="connsiteY356" fmla="*/ 162192 h 2203209"/>
              <a:gd name="connsiteX357" fmla="*/ 145078 w 2036340"/>
              <a:gd name="connsiteY357" fmla="*/ 237657 h 2203209"/>
              <a:gd name="connsiteX358" fmla="*/ 149138 w 2036340"/>
              <a:gd name="connsiteY358" fmla="*/ 237673 h 2203209"/>
              <a:gd name="connsiteX359" fmla="*/ 149080 w 2036340"/>
              <a:gd name="connsiteY359" fmla="*/ 225355 h 2203209"/>
              <a:gd name="connsiteX360" fmla="*/ 150117 w 2036340"/>
              <a:gd name="connsiteY360" fmla="*/ 157621 h 2203209"/>
              <a:gd name="connsiteX361" fmla="*/ 158216 w 2036340"/>
              <a:gd name="connsiteY361" fmla="*/ 153034 h 2203209"/>
              <a:gd name="connsiteX362" fmla="*/ 162306 w 2036340"/>
              <a:gd name="connsiteY362" fmla="*/ 159209 h 2203209"/>
              <a:gd name="connsiteX363" fmla="*/ 175568 w 2036340"/>
              <a:gd name="connsiteY363" fmla="*/ 100758 h 2203209"/>
              <a:gd name="connsiteX364" fmla="*/ 179828 w 2036340"/>
              <a:gd name="connsiteY364" fmla="*/ 143882 h 2203209"/>
              <a:gd name="connsiteX365" fmla="*/ 183895 w 2036340"/>
              <a:gd name="connsiteY365" fmla="*/ 145437 h 2203209"/>
              <a:gd name="connsiteX366" fmla="*/ 193348 w 2036340"/>
              <a:gd name="connsiteY366" fmla="*/ 140855 h 2203209"/>
              <a:gd name="connsiteX367" fmla="*/ 194332 w 2036340"/>
              <a:gd name="connsiteY367" fmla="*/ 152116 h 2203209"/>
              <a:gd name="connsiteX368" fmla="*/ 198543 w 2036340"/>
              <a:gd name="connsiteY368" fmla="*/ 177875 h 2203209"/>
              <a:gd name="connsiteX369" fmla="*/ 241002 w 2036340"/>
              <a:gd name="connsiteY369" fmla="*/ 151934 h 2203209"/>
              <a:gd name="connsiteX370" fmla="*/ 238598 w 2036340"/>
              <a:gd name="connsiteY370" fmla="*/ 144779 h 2203209"/>
              <a:gd name="connsiteX371" fmla="*/ 243228 w 2036340"/>
              <a:gd name="connsiteY371" fmla="*/ 141282 h 2203209"/>
              <a:gd name="connsiteX372" fmla="*/ 203036 w 2036340"/>
              <a:gd name="connsiteY372" fmla="*/ 125334 h 2203209"/>
              <a:gd name="connsiteX373" fmla="*/ 233673 w 2036340"/>
              <a:gd name="connsiteY373" fmla="*/ 123847 h 2203209"/>
              <a:gd name="connsiteX374" fmla="*/ 235053 w 2036340"/>
              <a:gd name="connsiteY374" fmla="*/ 120100 h 2203209"/>
              <a:gd name="connsiteX375" fmla="*/ 232492 w 2036340"/>
              <a:gd name="connsiteY375" fmla="*/ 110911 h 2203209"/>
              <a:gd name="connsiteX376" fmla="*/ 328446 w 2036340"/>
              <a:gd name="connsiteY376" fmla="*/ 96486 h 2203209"/>
              <a:gd name="connsiteX377" fmla="*/ 328742 w 2036340"/>
              <a:gd name="connsiteY377" fmla="*/ 92655 h 2203209"/>
              <a:gd name="connsiteX378" fmla="*/ 298400 w 2036340"/>
              <a:gd name="connsiteY378" fmla="*/ 90312 h 2203209"/>
              <a:gd name="connsiteX379" fmla="*/ 263919 w 2036340"/>
              <a:gd name="connsiteY379" fmla="*/ 85080 h 2203209"/>
              <a:gd name="connsiteX380" fmla="*/ 265595 w 2036340"/>
              <a:gd name="connsiteY380" fmla="*/ 77503 h 2203209"/>
              <a:gd name="connsiteX381" fmla="*/ 329532 w 2036340"/>
              <a:gd name="connsiteY381" fmla="*/ 68312 h 2203209"/>
              <a:gd name="connsiteX382" fmla="*/ 341057 w 2036340"/>
              <a:gd name="connsiteY382" fmla="*/ 74340 h 2203209"/>
              <a:gd name="connsiteX383" fmla="*/ 378788 w 2036340"/>
              <a:gd name="connsiteY383" fmla="*/ 65694 h 2203209"/>
              <a:gd name="connsiteX384" fmla="*/ 376524 w 2036340"/>
              <a:gd name="connsiteY384" fmla="*/ 52675 h 2203209"/>
              <a:gd name="connsiteX385" fmla="*/ 394060 w 2036340"/>
              <a:gd name="connsiteY385" fmla="*/ 51459 h 2203209"/>
              <a:gd name="connsiteX386" fmla="*/ 395735 w 2036340"/>
              <a:gd name="connsiteY386" fmla="*/ 43883 h 2203209"/>
              <a:gd name="connsiteX387" fmla="*/ 380170 w 2036340"/>
              <a:gd name="connsiteY387" fmla="*/ 33689 h 2203209"/>
              <a:gd name="connsiteX388" fmla="*/ 463613 w 2036340"/>
              <a:gd name="connsiteY388" fmla="*/ 11876 h 2203209"/>
              <a:gd name="connsiteX389" fmla="*/ 518881 w 2036340"/>
              <a:gd name="connsiteY389" fmla="*/ 2015 h 2203209"/>
              <a:gd name="connsiteX390" fmla="*/ 540060 w 2036340"/>
              <a:gd name="connsiteY390" fmla="*/ 10073 h 2203209"/>
              <a:gd name="connsiteX391" fmla="*/ 606953 w 2036340"/>
              <a:gd name="connsiteY391" fmla="*/ 4963 h 220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</a:cxnLst>
            <a:rect l="l" t="t" r="r" b="b"/>
            <a:pathLst>
              <a:path w="2036340" h="2203209">
                <a:moveTo>
                  <a:pt x="1712969" y="2066015"/>
                </a:moveTo>
                <a:cubicBezTo>
                  <a:pt x="1711675" y="2071053"/>
                  <a:pt x="1707165" y="2076699"/>
                  <a:pt x="1699440" y="2082953"/>
                </a:cubicBezTo>
                <a:lnTo>
                  <a:pt x="1732133" y="2081623"/>
                </a:lnTo>
                <a:lnTo>
                  <a:pt x="1733119" y="2068855"/>
                </a:lnTo>
                <a:close/>
                <a:moveTo>
                  <a:pt x="1745988" y="2042876"/>
                </a:moveTo>
                <a:lnTo>
                  <a:pt x="1745298" y="2051813"/>
                </a:lnTo>
                <a:lnTo>
                  <a:pt x="1750697" y="2052230"/>
                </a:lnTo>
                <a:lnTo>
                  <a:pt x="1751387" y="2043293"/>
                </a:lnTo>
                <a:close/>
                <a:moveTo>
                  <a:pt x="1821807" y="2028180"/>
                </a:moveTo>
                <a:lnTo>
                  <a:pt x="1821116" y="2037118"/>
                </a:lnTo>
                <a:lnTo>
                  <a:pt x="1826516" y="2037535"/>
                </a:lnTo>
                <a:lnTo>
                  <a:pt x="1827206" y="2028597"/>
                </a:lnTo>
                <a:close/>
                <a:moveTo>
                  <a:pt x="216621" y="1996548"/>
                </a:moveTo>
                <a:lnTo>
                  <a:pt x="216441" y="1998880"/>
                </a:lnTo>
                <a:lnTo>
                  <a:pt x="236681" y="2000443"/>
                </a:lnTo>
                <a:lnTo>
                  <a:pt x="240232" y="1998372"/>
                </a:lnTo>
                <a:close/>
                <a:moveTo>
                  <a:pt x="145737" y="1991660"/>
                </a:moveTo>
                <a:lnTo>
                  <a:pt x="165978" y="1993223"/>
                </a:lnTo>
                <a:lnTo>
                  <a:pt x="165798" y="1995554"/>
                </a:lnTo>
                <a:lnTo>
                  <a:pt x="142187" y="1993731"/>
                </a:lnTo>
                <a:close/>
                <a:moveTo>
                  <a:pt x="2016162" y="812687"/>
                </a:moveTo>
                <a:cubicBezTo>
                  <a:pt x="2009028" y="811280"/>
                  <a:pt x="2005232" y="813555"/>
                  <a:pt x="2004771" y="819514"/>
                </a:cubicBezTo>
                <a:lnTo>
                  <a:pt x="2015471" y="821625"/>
                </a:lnTo>
                <a:close/>
                <a:moveTo>
                  <a:pt x="1896288" y="208608"/>
                </a:moveTo>
                <a:lnTo>
                  <a:pt x="1925086" y="210832"/>
                </a:lnTo>
                <a:lnTo>
                  <a:pt x="1920712" y="213914"/>
                </a:lnTo>
                <a:lnTo>
                  <a:pt x="1896025" y="212007"/>
                </a:lnTo>
                <a:close/>
                <a:moveTo>
                  <a:pt x="203355" y="203993"/>
                </a:moveTo>
                <a:lnTo>
                  <a:pt x="203571" y="205166"/>
                </a:lnTo>
                <a:lnTo>
                  <a:pt x="204589" y="204153"/>
                </a:lnTo>
                <a:close/>
                <a:moveTo>
                  <a:pt x="1809822" y="202785"/>
                </a:moveTo>
                <a:lnTo>
                  <a:pt x="1805447" y="205866"/>
                </a:lnTo>
                <a:lnTo>
                  <a:pt x="1834246" y="208090"/>
                </a:lnTo>
                <a:lnTo>
                  <a:pt x="1834508" y="204691"/>
                </a:lnTo>
                <a:close/>
                <a:moveTo>
                  <a:pt x="1643520" y="99297"/>
                </a:moveTo>
                <a:lnTo>
                  <a:pt x="1652968" y="100027"/>
                </a:lnTo>
                <a:lnTo>
                  <a:pt x="1652278" y="108964"/>
                </a:lnTo>
                <a:cubicBezTo>
                  <a:pt x="1645146" y="107557"/>
                  <a:pt x="1642225" y="104335"/>
                  <a:pt x="1643520" y="99297"/>
                </a:cubicBezTo>
                <a:close/>
                <a:moveTo>
                  <a:pt x="1648716" y="49605"/>
                </a:moveTo>
                <a:cubicBezTo>
                  <a:pt x="1655915" y="50161"/>
                  <a:pt x="1658834" y="53383"/>
                  <a:pt x="1657474" y="59272"/>
                </a:cubicBezTo>
                <a:lnTo>
                  <a:pt x="1650004" y="85669"/>
                </a:lnTo>
                <a:lnTo>
                  <a:pt x="1639205" y="84835"/>
                </a:lnTo>
                <a:cubicBezTo>
                  <a:pt x="1644954" y="69010"/>
                  <a:pt x="1648124" y="57266"/>
                  <a:pt x="1648716" y="49605"/>
                </a:cubicBezTo>
                <a:close/>
                <a:moveTo>
                  <a:pt x="408935" y="42333"/>
                </a:moveTo>
                <a:lnTo>
                  <a:pt x="408343" y="49994"/>
                </a:lnTo>
                <a:lnTo>
                  <a:pt x="412581" y="51605"/>
                </a:lnTo>
                <a:lnTo>
                  <a:pt x="413271" y="42668"/>
                </a:lnTo>
                <a:close/>
                <a:moveTo>
                  <a:pt x="410022" y="14159"/>
                </a:moveTo>
                <a:lnTo>
                  <a:pt x="414258" y="15770"/>
                </a:lnTo>
                <a:lnTo>
                  <a:pt x="413667" y="23431"/>
                </a:lnTo>
                <a:lnTo>
                  <a:pt x="409332" y="23096"/>
                </a:lnTo>
                <a:close/>
                <a:moveTo>
                  <a:pt x="692365" y="0"/>
                </a:moveTo>
                <a:lnTo>
                  <a:pt x="699555" y="5693"/>
                </a:lnTo>
                <a:cubicBezTo>
                  <a:pt x="797347" y="9819"/>
                  <a:pt x="918453" y="17888"/>
                  <a:pt x="1062875" y="29898"/>
                </a:cubicBezTo>
                <a:cubicBezTo>
                  <a:pt x="1063072" y="27344"/>
                  <a:pt x="1064615" y="26179"/>
                  <a:pt x="1067506" y="26402"/>
                </a:cubicBezTo>
                <a:cubicBezTo>
                  <a:pt x="1070329" y="27476"/>
                  <a:pt x="1074532" y="29514"/>
                  <a:pt x="1080114" y="32513"/>
                </a:cubicBezTo>
                <a:cubicBezTo>
                  <a:pt x="1157218" y="41037"/>
                  <a:pt x="1206737" y="44433"/>
                  <a:pt x="1228673" y="42703"/>
                </a:cubicBezTo>
                <a:lnTo>
                  <a:pt x="1235864" y="48396"/>
                </a:lnTo>
                <a:lnTo>
                  <a:pt x="1257636" y="48793"/>
                </a:lnTo>
                <a:cubicBezTo>
                  <a:pt x="1260525" y="49016"/>
                  <a:pt x="1261872" y="50404"/>
                  <a:pt x="1261675" y="52957"/>
                </a:cubicBezTo>
                <a:cubicBezTo>
                  <a:pt x="1274087" y="52204"/>
                  <a:pt x="1309159" y="54484"/>
                  <a:pt x="1366887" y="59798"/>
                </a:cubicBezTo>
                <a:lnTo>
                  <a:pt x="1377681" y="64129"/>
                </a:lnTo>
                <a:lnTo>
                  <a:pt x="1377999" y="60006"/>
                </a:lnTo>
                <a:lnTo>
                  <a:pt x="1384006" y="60470"/>
                </a:lnTo>
                <a:lnTo>
                  <a:pt x="1384423" y="58584"/>
                </a:lnTo>
                <a:lnTo>
                  <a:pt x="1388658" y="59333"/>
                </a:lnTo>
                <a:lnTo>
                  <a:pt x="1382639" y="53525"/>
                </a:lnTo>
                <a:lnTo>
                  <a:pt x="1383164" y="46725"/>
                </a:lnTo>
                <a:lnTo>
                  <a:pt x="1411900" y="49800"/>
                </a:lnTo>
                <a:cubicBezTo>
                  <a:pt x="1410309" y="52527"/>
                  <a:pt x="1410960" y="57493"/>
                  <a:pt x="1413853" y="64698"/>
                </a:cubicBezTo>
                <a:lnTo>
                  <a:pt x="1418885" y="73957"/>
                </a:lnTo>
                <a:lnTo>
                  <a:pt x="1430193" y="80823"/>
                </a:lnTo>
                <a:lnTo>
                  <a:pt x="1441727" y="92299"/>
                </a:lnTo>
                <a:lnTo>
                  <a:pt x="1442122" y="87185"/>
                </a:lnTo>
                <a:cubicBezTo>
                  <a:pt x="1443303" y="71888"/>
                  <a:pt x="1445638" y="59529"/>
                  <a:pt x="1449125" y="50109"/>
                </a:cubicBezTo>
                <a:lnTo>
                  <a:pt x="1474005" y="49467"/>
                </a:lnTo>
                <a:cubicBezTo>
                  <a:pt x="1473830" y="51733"/>
                  <a:pt x="1477858" y="53184"/>
                  <a:pt x="1486087" y="53819"/>
                </a:cubicBezTo>
                <a:cubicBezTo>
                  <a:pt x="1496020" y="32358"/>
                  <a:pt x="1510568" y="22653"/>
                  <a:pt x="1529724" y="24702"/>
                </a:cubicBezTo>
                <a:cubicBezTo>
                  <a:pt x="1539994" y="34614"/>
                  <a:pt x="1543496" y="42865"/>
                  <a:pt x="1540228" y="49452"/>
                </a:cubicBezTo>
                <a:lnTo>
                  <a:pt x="1552504" y="51254"/>
                </a:lnTo>
                <a:lnTo>
                  <a:pt x="1581502" y="50928"/>
                </a:lnTo>
                <a:cubicBezTo>
                  <a:pt x="1580021" y="52239"/>
                  <a:pt x="1584633" y="59506"/>
                  <a:pt x="1595339" y="72730"/>
                </a:cubicBezTo>
                <a:lnTo>
                  <a:pt x="1596579" y="74191"/>
                </a:lnTo>
                <a:lnTo>
                  <a:pt x="1597978" y="73656"/>
                </a:lnTo>
                <a:cubicBezTo>
                  <a:pt x="1597715" y="77061"/>
                  <a:pt x="1598933" y="78868"/>
                  <a:pt x="1601634" y="79076"/>
                </a:cubicBezTo>
                <a:cubicBezTo>
                  <a:pt x="1606896" y="46087"/>
                  <a:pt x="1612646" y="30261"/>
                  <a:pt x="1618879" y="31599"/>
                </a:cubicBezTo>
                <a:cubicBezTo>
                  <a:pt x="1621426" y="45497"/>
                  <a:pt x="1621856" y="57518"/>
                  <a:pt x="1620167" y="67663"/>
                </a:cubicBezTo>
                <a:lnTo>
                  <a:pt x="1624118" y="69253"/>
                </a:lnTo>
                <a:lnTo>
                  <a:pt x="1633863" y="66151"/>
                </a:lnTo>
                <a:cubicBezTo>
                  <a:pt x="1633402" y="67722"/>
                  <a:pt x="1633788" y="73993"/>
                  <a:pt x="1635019" y="84967"/>
                </a:cubicBezTo>
                <a:lnTo>
                  <a:pt x="1640207" y="124099"/>
                </a:lnTo>
                <a:lnTo>
                  <a:pt x="1645733" y="130268"/>
                </a:lnTo>
                <a:lnTo>
                  <a:pt x="1656835" y="131126"/>
                </a:lnTo>
                <a:lnTo>
                  <a:pt x="1659532" y="112399"/>
                </a:lnTo>
                <a:lnTo>
                  <a:pt x="1659916" y="107426"/>
                </a:lnTo>
                <a:lnTo>
                  <a:pt x="1660443" y="106069"/>
                </a:lnTo>
                <a:lnTo>
                  <a:pt x="1660897" y="102919"/>
                </a:lnTo>
                <a:lnTo>
                  <a:pt x="1661602" y="103087"/>
                </a:lnTo>
                <a:lnTo>
                  <a:pt x="1670243" y="80865"/>
                </a:lnTo>
                <a:lnTo>
                  <a:pt x="1694863" y="83621"/>
                </a:lnTo>
                <a:lnTo>
                  <a:pt x="1695806" y="86151"/>
                </a:lnTo>
                <a:lnTo>
                  <a:pt x="1703141" y="83350"/>
                </a:lnTo>
                <a:lnTo>
                  <a:pt x="1706500" y="92600"/>
                </a:lnTo>
                <a:lnTo>
                  <a:pt x="1705389" y="106984"/>
                </a:lnTo>
                <a:lnTo>
                  <a:pt x="1736311" y="136408"/>
                </a:lnTo>
                <a:cubicBezTo>
                  <a:pt x="1725035" y="139527"/>
                  <a:pt x="1719308" y="142219"/>
                  <a:pt x="1719133" y="144485"/>
                </a:cubicBezTo>
                <a:cubicBezTo>
                  <a:pt x="1732805" y="146111"/>
                  <a:pt x="1744403" y="156696"/>
                  <a:pt x="1753928" y="176240"/>
                </a:cubicBezTo>
                <a:cubicBezTo>
                  <a:pt x="1773303" y="175457"/>
                  <a:pt x="1787086" y="175666"/>
                  <a:pt x="1795269" y="176868"/>
                </a:cubicBezTo>
                <a:cubicBezTo>
                  <a:pt x="1800449" y="181258"/>
                  <a:pt x="1802842" y="186002"/>
                  <a:pt x="1802449" y="191101"/>
                </a:cubicBezTo>
                <a:lnTo>
                  <a:pt x="1827066" y="193858"/>
                </a:lnTo>
                <a:cubicBezTo>
                  <a:pt x="1830510" y="185004"/>
                  <a:pt x="1840439" y="181497"/>
                  <a:pt x="1856852" y="183334"/>
                </a:cubicBezTo>
                <a:cubicBezTo>
                  <a:pt x="1873163" y="222210"/>
                  <a:pt x="1901692" y="245786"/>
                  <a:pt x="1942441" y="254063"/>
                </a:cubicBezTo>
                <a:cubicBezTo>
                  <a:pt x="1944003" y="269573"/>
                  <a:pt x="1957994" y="284901"/>
                  <a:pt x="1984417" y="300050"/>
                </a:cubicBezTo>
                <a:lnTo>
                  <a:pt x="1962534" y="315459"/>
                </a:lnTo>
                <a:cubicBezTo>
                  <a:pt x="1981689" y="317509"/>
                  <a:pt x="1991325" y="335636"/>
                  <a:pt x="1991443" y="369842"/>
                </a:cubicBezTo>
                <a:lnTo>
                  <a:pt x="2023352" y="438990"/>
                </a:lnTo>
                <a:lnTo>
                  <a:pt x="2006435" y="443669"/>
                </a:lnTo>
                <a:lnTo>
                  <a:pt x="2007258" y="520430"/>
                </a:lnTo>
                <a:lnTo>
                  <a:pt x="2016948" y="521178"/>
                </a:lnTo>
                <a:cubicBezTo>
                  <a:pt x="2016487" y="527137"/>
                  <a:pt x="2019408" y="530359"/>
                  <a:pt x="2025707" y="530845"/>
                </a:cubicBezTo>
                <a:lnTo>
                  <a:pt x="2024918" y="541060"/>
                </a:lnTo>
                <a:lnTo>
                  <a:pt x="2014218" y="538950"/>
                </a:lnTo>
                <a:lnTo>
                  <a:pt x="2007375" y="531397"/>
                </a:lnTo>
                <a:lnTo>
                  <a:pt x="2007662" y="558141"/>
                </a:lnTo>
                <a:lnTo>
                  <a:pt x="2024228" y="549998"/>
                </a:lnTo>
                <a:cubicBezTo>
                  <a:pt x="2032680" y="569490"/>
                  <a:pt x="2036709" y="581789"/>
                  <a:pt x="2036314" y="586896"/>
                </a:cubicBezTo>
                <a:lnTo>
                  <a:pt x="2022785" y="603834"/>
                </a:lnTo>
                <a:lnTo>
                  <a:pt x="2033585" y="604668"/>
                </a:lnTo>
                <a:lnTo>
                  <a:pt x="2026411" y="627234"/>
                </a:lnTo>
                <a:lnTo>
                  <a:pt x="2024370" y="636067"/>
                </a:lnTo>
                <a:lnTo>
                  <a:pt x="2035169" y="636901"/>
                </a:lnTo>
                <a:lnTo>
                  <a:pt x="2034774" y="642009"/>
                </a:lnTo>
                <a:lnTo>
                  <a:pt x="2022990" y="653942"/>
                </a:lnTo>
                <a:cubicBezTo>
                  <a:pt x="2022793" y="656496"/>
                  <a:pt x="2024460" y="658338"/>
                  <a:pt x="2027995" y="659468"/>
                </a:cubicBezTo>
                <a:lnTo>
                  <a:pt x="2021905" y="667988"/>
                </a:lnTo>
                <a:lnTo>
                  <a:pt x="2019569" y="680652"/>
                </a:lnTo>
                <a:cubicBezTo>
                  <a:pt x="2019306" y="684057"/>
                  <a:pt x="2020975" y="685898"/>
                  <a:pt x="2024574" y="686176"/>
                </a:cubicBezTo>
                <a:lnTo>
                  <a:pt x="2018484" y="694698"/>
                </a:lnTo>
                <a:cubicBezTo>
                  <a:pt x="2019935" y="711079"/>
                  <a:pt x="2020232" y="724803"/>
                  <a:pt x="2019378" y="735869"/>
                </a:cubicBezTo>
                <a:cubicBezTo>
                  <a:pt x="2012244" y="734462"/>
                  <a:pt x="2008448" y="736737"/>
                  <a:pt x="2007988" y="742695"/>
                </a:cubicBezTo>
                <a:lnTo>
                  <a:pt x="2017043" y="748532"/>
                </a:lnTo>
                <a:lnTo>
                  <a:pt x="2028137" y="745536"/>
                </a:lnTo>
                <a:lnTo>
                  <a:pt x="2032846" y="754891"/>
                </a:lnTo>
                <a:lnTo>
                  <a:pt x="2032452" y="759999"/>
                </a:lnTo>
                <a:lnTo>
                  <a:pt x="2014972" y="775346"/>
                </a:lnTo>
                <a:lnTo>
                  <a:pt x="2014578" y="780454"/>
                </a:lnTo>
                <a:cubicBezTo>
                  <a:pt x="2028075" y="781496"/>
                  <a:pt x="2033421" y="794325"/>
                  <a:pt x="2030616" y="818941"/>
                </a:cubicBezTo>
                <a:cubicBezTo>
                  <a:pt x="2023482" y="817534"/>
                  <a:pt x="2019685" y="819810"/>
                  <a:pt x="2019225" y="825769"/>
                </a:cubicBezTo>
                <a:lnTo>
                  <a:pt x="2018830" y="830876"/>
                </a:lnTo>
                <a:lnTo>
                  <a:pt x="2028545" y="845755"/>
                </a:lnTo>
                <a:cubicBezTo>
                  <a:pt x="2027316" y="849942"/>
                  <a:pt x="2021588" y="853781"/>
                  <a:pt x="2011360" y="857272"/>
                </a:cubicBezTo>
                <a:lnTo>
                  <a:pt x="2023978" y="922469"/>
                </a:lnTo>
                <a:cubicBezTo>
                  <a:pt x="2021258" y="934247"/>
                  <a:pt x="2015398" y="939788"/>
                  <a:pt x="2006399" y="939093"/>
                </a:cubicBezTo>
                <a:lnTo>
                  <a:pt x="2016212" y="952696"/>
                </a:lnTo>
                <a:cubicBezTo>
                  <a:pt x="2015949" y="956101"/>
                  <a:pt x="2014017" y="957664"/>
                  <a:pt x="2010418" y="957386"/>
                </a:cubicBezTo>
                <a:cubicBezTo>
                  <a:pt x="2015534" y="973195"/>
                  <a:pt x="2017862" y="984079"/>
                  <a:pt x="2017402" y="990037"/>
                </a:cubicBezTo>
                <a:cubicBezTo>
                  <a:pt x="2012002" y="989620"/>
                  <a:pt x="2006274" y="993459"/>
                  <a:pt x="2000217" y="1001554"/>
                </a:cubicBezTo>
                <a:cubicBezTo>
                  <a:pt x="2009217" y="1002249"/>
                  <a:pt x="2012204" y="1022175"/>
                  <a:pt x="2009180" y="1061331"/>
                </a:cubicBezTo>
                <a:lnTo>
                  <a:pt x="2003781" y="1060914"/>
                </a:lnTo>
                <a:lnTo>
                  <a:pt x="2008490" y="1070269"/>
                </a:lnTo>
                <a:cubicBezTo>
                  <a:pt x="2008227" y="1073674"/>
                  <a:pt x="2006295" y="1075238"/>
                  <a:pt x="2002696" y="1074960"/>
                </a:cubicBezTo>
                <a:lnTo>
                  <a:pt x="2006055" y="1084210"/>
                </a:lnTo>
                <a:lnTo>
                  <a:pt x="2000169" y="1142840"/>
                </a:lnTo>
                <a:cubicBezTo>
                  <a:pt x="1999972" y="1145394"/>
                  <a:pt x="1998074" y="1146532"/>
                  <a:pt x="1994474" y="1146254"/>
                </a:cubicBezTo>
                <a:lnTo>
                  <a:pt x="1997834" y="1155504"/>
                </a:lnTo>
                <a:lnTo>
                  <a:pt x="1990863" y="1228180"/>
                </a:lnTo>
                <a:cubicBezTo>
                  <a:pt x="1987991" y="1253646"/>
                  <a:pt x="1986370" y="1280495"/>
                  <a:pt x="1986001" y="1308724"/>
                </a:cubicBezTo>
                <a:lnTo>
                  <a:pt x="1978826" y="1331290"/>
                </a:lnTo>
                <a:cubicBezTo>
                  <a:pt x="1979948" y="1351928"/>
                  <a:pt x="1980016" y="1368631"/>
                  <a:pt x="1979030" y="1381400"/>
                </a:cubicBezTo>
                <a:lnTo>
                  <a:pt x="1972941" y="1389920"/>
                </a:lnTo>
                <a:cubicBezTo>
                  <a:pt x="1975180" y="1396087"/>
                  <a:pt x="1976201" y="1400448"/>
                  <a:pt x="1976004" y="1403001"/>
                </a:cubicBezTo>
                <a:cubicBezTo>
                  <a:pt x="1975741" y="1406407"/>
                  <a:pt x="1973809" y="1407969"/>
                  <a:pt x="1970210" y="1407692"/>
                </a:cubicBezTo>
                <a:lnTo>
                  <a:pt x="1972484" y="1430987"/>
                </a:lnTo>
                <a:lnTo>
                  <a:pt x="1963178" y="1516327"/>
                </a:lnTo>
                <a:cubicBezTo>
                  <a:pt x="1962981" y="1518881"/>
                  <a:pt x="1961083" y="1520018"/>
                  <a:pt x="1957483" y="1519740"/>
                </a:cubicBezTo>
                <a:lnTo>
                  <a:pt x="1962192" y="1529095"/>
                </a:lnTo>
                <a:lnTo>
                  <a:pt x="1958377" y="1560912"/>
                </a:lnTo>
                <a:lnTo>
                  <a:pt x="1952288" y="1569433"/>
                </a:lnTo>
                <a:lnTo>
                  <a:pt x="1962692" y="1575374"/>
                </a:lnTo>
                <a:cubicBezTo>
                  <a:pt x="1961594" y="1577859"/>
                  <a:pt x="1959017" y="1581941"/>
                  <a:pt x="1954956" y="1587621"/>
                </a:cubicBezTo>
                <a:cubicBezTo>
                  <a:pt x="1952549" y="1642239"/>
                  <a:pt x="1953046" y="1670963"/>
                  <a:pt x="1956449" y="1673795"/>
                </a:cubicBezTo>
                <a:cubicBezTo>
                  <a:pt x="1956186" y="1677199"/>
                  <a:pt x="1954254" y="1678763"/>
                  <a:pt x="1950655" y="1678485"/>
                </a:cubicBezTo>
                <a:lnTo>
                  <a:pt x="1952239" y="1710718"/>
                </a:lnTo>
                <a:cubicBezTo>
                  <a:pt x="1951516" y="1720082"/>
                  <a:pt x="1949157" y="1727179"/>
                  <a:pt x="1945164" y="1732008"/>
                </a:cubicBezTo>
                <a:lnTo>
                  <a:pt x="1947142" y="1759134"/>
                </a:lnTo>
                <a:lnTo>
                  <a:pt x="1943327" y="1790951"/>
                </a:lnTo>
                <a:lnTo>
                  <a:pt x="1934508" y="1817243"/>
                </a:lnTo>
                <a:cubicBezTo>
                  <a:pt x="1937712" y="1822628"/>
                  <a:pt x="1939052" y="1828725"/>
                  <a:pt x="1938526" y="1835535"/>
                </a:cubicBezTo>
                <a:cubicBezTo>
                  <a:pt x="1929046" y="1852785"/>
                  <a:pt x="1921157" y="1861168"/>
                  <a:pt x="1914858" y="1860681"/>
                </a:cubicBezTo>
                <a:cubicBezTo>
                  <a:pt x="1917098" y="1866848"/>
                  <a:pt x="1916124" y="1891178"/>
                  <a:pt x="1911937" y="1933669"/>
                </a:cubicBezTo>
                <a:cubicBezTo>
                  <a:pt x="1904803" y="1932262"/>
                  <a:pt x="1897177" y="1937239"/>
                  <a:pt x="1889057" y="1948600"/>
                </a:cubicBezTo>
                <a:lnTo>
                  <a:pt x="1878259" y="1947766"/>
                </a:lnTo>
                <a:lnTo>
                  <a:pt x="1877963" y="1951597"/>
                </a:lnTo>
                <a:cubicBezTo>
                  <a:pt x="1877700" y="1955001"/>
                  <a:pt x="1879369" y="1956843"/>
                  <a:pt x="1882968" y="1957121"/>
                </a:cubicBezTo>
                <a:cubicBezTo>
                  <a:pt x="1878974" y="1961950"/>
                  <a:pt x="1873872" y="1975257"/>
                  <a:pt x="1867664" y="1997041"/>
                </a:cubicBezTo>
                <a:cubicBezTo>
                  <a:pt x="1869115" y="2013424"/>
                  <a:pt x="1869544" y="2025445"/>
                  <a:pt x="1868952" y="2033105"/>
                </a:cubicBezTo>
                <a:lnTo>
                  <a:pt x="1856773" y="2050147"/>
                </a:lnTo>
                <a:cubicBezTo>
                  <a:pt x="1859013" y="2056314"/>
                  <a:pt x="1860001" y="2061100"/>
                  <a:pt x="1859738" y="2064505"/>
                </a:cubicBezTo>
                <a:lnTo>
                  <a:pt x="1833105" y="2075293"/>
                </a:lnTo>
                <a:lnTo>
                  <a:pt x="1822404" y="2073182"/>
                </a:lnTo>
                <a:lnTo>
                  <a:pt x="1823391" y="2060414"/>
                </a:lnTo>
                <a:lnTo>
                  <a:pt x="1812296" y="2063410"/>
                </a:lnTo>
                <a:lnTo>
                  <a:pt x="1806897" y="2062993"/>
                </a:lnTo>
                <a:lnTo>
                  <a:pt x="1808937" y="2054160"/>
                </a:lnTo>
                <a:lnTo>
                  <a:pt x="1798138" y="2053326"/>
                </a:lnTo>
                <a:lnTo>
                  <a:pt x="1797448" y="2062263"/>
                </a:lnTo>
                <a:cubicBezTo>
                  <a:pt x="1803747" y="2062749"/>
                  <a:pt x="1806798" y="2064270"/>
                  <a:pt x="1806601" y="2066824"/>
                </a:cubicBezTo>
                <a:cubicBezTo>
                  <a:pt x="1798613" y="2076482"/>
                  <a:pt x="1794422" y="2083866"/>
                  <a:pt x="1794028" y="2088973"/>
                </a:cubicBezTo>
                <a:cubicBezTo>
                  <a:pt x="1797167" y="2095209"/>
                  <a:pt x="1798638" y="2099604"/>
                  <a:pt x="1798441" y="2102158"/>
                </a:cubicBezTo>
                <a:cubicBezTo>
                  <a:pt x="1774123" y="2112268"/>
                  <a:pt x="1755698" y="2116411"/>
                  <a:pt x="1743165" y="2114587"/>
                </a:cubicBezTo>
                <a:lnTo>
                  <a:pt x="1739116" y="2114274"/>
                </a:lnTo>
                <a:lnTo>
                  <a:pt x="1735787" y="2087043"/>
                </a:lnTo>
                <a:lnTo>
                  <a:pt x="1731738" y="2086731"/>
                </a:lnTo>
                <a:cubicBezTo>
                  <a:pt x="1713213" y="2092150"/>
                  <a:pt x="1703788" y="2096988"/>
                  <a:pt x="1703459" y="2101245"/>
                </a:cubicBezTo>
                <a:cubicBezTo>
                  <a:pt x="1709101" y="2110243"/>
                  <a:pt x="1712088" y="2130169"/>
                  <a:pt x="1712422" y="2161022"/>
                </a:cubicBezTo>
                <a:cubicBezTo>
                  <a:pt x="1708821" y="2160744"/>
                  <a:pt x="1706891" y="2162307"/>
                  <a:pt x="1706628" y="2165712"/>
                </a:cubicBezTo>
                <a:lnTo>
                  <a:pt x="1717032" y="2171653"/>
                </a:lnTo>
                <a:cubicBezTo>
                  <a:pt x="1715803" y="2175840"/>
                  <a:pt x="1702317" y="2186358"/>
                  <a:pt x="1676574" y="2203209"/>
                </a:cubicBezTo>
                <a:cubicBezTo>
                  <a:pt x="1668941" y="2202405"/>
                  <a:pt x="1662093" y="2196953"/>
                  <a:pt x="1656026" y="2186850"/>
                </a:cubicBezTo>
                <a:lnTo>
                  <a:pt x="1650604" y="2171710"/>
                </a:lnTo>
                <a:lnTo>
                  <a:pt x="1641192" y="2182229"/>
                </a:lnTo>
                <a:cubicBezTo>
                  <a:pt x="1625017" y="2195324"/>
                  <a:pt x="1607581" y="2199863"/>
                  <a:pt x="1588880" y="2195851"/>
                </a:cubicBezTo>
                <a:cubicBezTo>
                  <a:pt x="1583810" y="2191177"/>
                  <a:pt x="1579924" y="2188737"/>
                  <a:pt x="1577225" y="2188528"/>
                </a:cubicBezTo>
                <a:lnTo>
                  <a:pt x="1547429" y="2187512"/>
                </a:lnTo>
                <a:lnTo>
                  <a:pt x="1549173" y="2182508"/>
                </a:lnTo>
                <a:cubicBezTo>
                  <a:pt x="1533547" y="2185583"/>
                  <a:pt x="1523483" y="2186946"/>
                  <a:pt x="1518984" y="2186599"/>
                </a:cubicBezTo>
                <a:cubicBezTo>
                  <a:pt x="1519379" y="2181492"/>
                  <a:pt x="1515790" y="2175220"/>
                  <a:pt x="1508216" y="2167785"/>
                </a:cubicBezTo>
                <a:cubicBezTo>
                  <a:pt x="1492786" y="2168306"/>
                  <a:pt x="1481955" y="2167898"/>
                  <a:pt x="1475721" y="2166560"/>
                </a:cubicBezTo>
                <a:lnTo>
                  <a:pt x="1475962" y="2163444"/>
                </a:lnTo>
                <a:lnTo>
                  <a:pt x="1423879" y="2181180"/>
                </a:lnTo>
                <a:cubicBezTo>
                  <a:pt x="1376836" y="2191890"/>
                  <a:pt x="1324614" y="2193744"/>
                  <a:pt x="1267211" y="2186742"/>
                </a:cubicBezTo>
                <a:cubicBezTo>
                  <a:pt x="1251083" y="2181215"/>
                  <a:pt x="1238902" y="2178134"/>
                  <a:pt x="1230676" y="2177499"/>
                </a:cubicBezTo>
                <a:lnTo>
                  <a:pt x="1140062" y="2171785"/>
                </a:lnTo>
                <a:lnTo>
                  <a:pt x="1144571" y="2166995"/>
                </a:lnTo>
                <a:cubicBezTo>
                  <a:pt x="1097616" y="2167651"/>
                  <a:pt x="1067279" y="2167448"/>
                  <a:pt x="1053566" y="2166389"/>
                </a:cubicBezTo>
                <a:cubicBezTo>
                  <a:pt x="1053960" y="2161282"/>
                  <a:pt x="1042079" y="2154370"/>
                  <a:pt x="1017919" y="2145654"/>
                </a:cubicBezTo>
                <a:cubicBezTo>
                  <a:pt x="971158" y="2143755"/>
                  <a:pt x="938212" y="2141639"/>
                  <a:pt x="919078" y="2139305"/>
                </a:cubicBezTo>
                <a:lnTo>
                  <a:pt x="919472" y="2134198"/>
                </a:lnTo>
                <a:cubicBezTo>
                  <a:pt x="902819" y="2135481"/>
                  <a:pt x="890378" y="2135804"/>
                  <a:pt x="882148" y="2135168"/>
                </a:cubicBezTo>
                <a:lnTo>
                  <a:pt x="833371" y="2123695"/>
                </a:lnTo>
                <a:cubicBezTo>
                  <a:pt x="825141" y="2123060"/>
                  <a:pt x="819522" y="2124338"/>
                  <a:pt x="816517" y="2127531"/>
                </a:cubicBezTo>
                <a:cubicBezTo>
                  <a:pt x="735089" y="2110111"/>
                  <a:pt x="677950" y="2099704"/>
                  <a:pt x="645102" y="2096311"/>
                </a:cubicBezTo>
                <a:cubicBezTo>
                  <a:pt x="644642" y="2102269"/>
                  <a:pt x="634810" y="2104507"/>
                  <a:pt x="615611" y="2103024"/>
                </a:cubicBezTo>
                <a:cubicBezTo>
                  <a:pt x="599220" y="2100901"/>
                  <a:pt x="592789" y="2094839"/>
                  <a:pt x="596321" y="2084836"/>
                </a:cubicBezTo>
                <a:lnTo>
                  <a:pt x="598197" y="2079526"/>
                </a:lnTo>
                <a:lnTo>
                  <a:pt x="593656" y="2079603"/>
                </a:lnTo>
                <a:lnTo>
                  <a:pt x="593476" y="2081934"/>
                </a:lnTo>
                <a:cubicBezTo>
                  <a:pt x="595062" y="2090655"/>
                  <a:pt x="594522" y="2097649"/>
                  <a:pt x="591856" y="2102915"/>
                </a:cubicBezTo>
                <a:lnTo>
                  <a:pt x="581733" y="2102133"/>
                </a:lnTo>
                <a:lnTo>
                  <a:pt x="588122" y="2107316"/>
                </a:lnTo>
                <a:lnTo>
                  <a:pt x="587762" y="2111978"/>
                </a:lnTo>
                <a:lnTo>
                  <a:pt x="564192" y="2109572"/>
                </a:lnTo>
                <a:cubicBezTo>
                  <a:pt x="566741" y="2105860"/>
                  <a:pt x="561857" y="2095907"/>
                  <a:pt x="549531" y="2079713"/>
                </a:cubicBezTo>
                <a:lnTo>
                  <a:pt x="539412" y="2078931"/>
                </a:lnTo>
                <a:lnTo>
                  <a:pt x="539052" y="2083593"/>
                </a:lnTo>
                <a:cubicBezTo>
                  <a:pt x="538242" y="2094083"/>
                  <a:pt x="536458" y="2102544"/>
                  <a:pt x="533699" y="2108976"/>
                </a:cubicBezTo>
                <a:lnTo>
                  <a:pt x="513326" y="2109161"/>
                </a:lnTo>
                <a:cubicBezTo>
                  <a:pt x="513446" y="2107607"/>
                  <a:pt x="510133" y="2106569"/>
                  <a:pt x="503385" y="2106048"/>
                </a:cubicBezTo>
                <a:cubicBezTo>
                  <a:pt x="495470" y="2120680"/>
                  <a:pt x="483653" y="2127193"/>
                  <a:pt x="467942" y="2125589"/>
                </a:cubicBezTo>
                <a:cubicBezTo>
                  <a:pt x="459428" y="2118678"/>
                  <a:pt x="456474" y="2112978"/>
                  <a:pt x="459083" y="2108489"/>
                </a:cubicBezTo>
                <a:lnTo>
                  <a:pt x="449009" y="2107125"/>
                </a:lnTo>
                <a:lnTo>
                  <a:pt x="425261" y="2107050"/>
                </a:lnTo>
                <a:cubicBezTo>
                  <a:pt x="427660" y="2105281"/>
                  <a:pt x="409850" y="2086904"/>
                  <a:pt x="371832" y="2051919"/>
                </a:cubicBezTo>
                <a:lnTo>
                  <a:pt x="361711" y="2051137"/>
                </a:lnTo>
                <a:lnTo>
                  <a:pt x="360451" y="2067455"/>
                </a:lnTo>
                <a:lnTo>
                  <a:pt x="352265" y="2085583"/>
                </a:lnTo>
                <a:lnTo>
                  <a:pt x="332070" y="2083437"/>
                </a:lnTo>
                <a:cubicBezTo>
                  <a:pt x="334860" y="2076618"/>
                  <a:pt x="323362" y="2064395"/>
                  <a:pt x="297578" y="2046770"/>
                </a:cubicBezTo>
                <a:cubicBezTo>
                  <a:pt x="306782" y="2044745"/>
                  <a:pt x="311445" y="2042955"/>
                  <a:pt x="311565" y="2041402"/>
                </a:cubicBezTo>
                <a:cubicBezTo>
                  <a:pt x="300349" y="2040145"/>
                  <a:pt x="290741" y="2032758"/>
                  <a:pt x="282737" y="2019242"/>
                </a:cubicBezTo>
                <a:cubicBezTo>
                  <a:pt x="266874" y="2019580"/>
                  <a:pt x="255583" y="2019295"/>
                  <a:pt x="248868" y="2018385"/>
                </a:cubicBezTo>
                <a:cubicBezTo>
                  <a:pt x="244580" y="2015318"/>
                  <a:pt x="242571" y="2012036"/>
                  <a:pt x="242841" y="2008540"/>
                </a:cubicBezTo>
                <a:lnTo>
                  <a:pt x="222649" y="2006394"/>
                </a:lnTo>
                <a:cubicBezTo>
                  <a:pt x="219919" y="2012437"/>
                  <a:pt x="211822" y="2014743"/>
                  <a:pt x="198360" y="2013312"/>
                </a:cubicBezTo>
                <a:cubicBezTo>
                  <a:pt x="184598" y="1986454"/>
                  <a:pt x="160988" y="1969975"/>
                  <a:pt x="127525" y="1963872"/>
                </a:cubicBezTo>
                <a:cubicBezTo>
                  <a:pt x="126086" y="1953208"/>
                  <a:pt x="114469" y="1942540"/>
                  <a:pt x="92669" y="1931867"/>
                </a:cubicBezTo>
                <a:lnTo>
                  <a:pt x="110436" y="1921514"/>
                </a:lnTo>
                <a:cubicBezTo>
                  <a:pt x="94724" y="1919909"/>
                  <a:pt x="86645" y="1907365"/>
                  <a:pt x="86196" y="1883880"/>
                </a:cubicBezTo>
                <a:lnTo>
                  <a:pt x="59348" y="1836078"/>
                </a:lnTo>
                <a:lnTo>
                  <a:pt x="63134" y="1835244"/>
                </a:lnTo>
                <a:lnTo>
                  <a:pt x="52371" y="1832239"/>
                </a:lnTo>
                <a:cubicBezTo>
                  <a:pt x="52405" y="1839423"/>
                  <a:pt x="49263" y="1843002"/>
                  <a:pt x="42947" y="1842978"/>
                </a:cubicBezTo>
                <a:cubicBezTo>
                  <a:pt x="37529" y="1841930"/>
                  <a:pt x="35241" y="1835250"/>
                  <a:pt x="36086" y="1822937"/>
                </a:cubicBezTo>
                <a:lnTo>
                  <a:pt x="37354" y="1804468"/>
                </a:lnTo>
                <a:cubicBezTo>
                  <a:pt x="35547" y="1803948"/>
                  <a:pt x="33713" y="1797783"/>
                  <a:pt x="31854" y="1785972"/>
                </a:cubicBezTo>
                <a:lnTo>
                  <a:pt x="27273" y="1743586"/>
                </a:lnTo>
                <a:lnTo>
                  <a:pt x="23307" y="1744067"/>
                </a:lnTo>
                <a:cubicBezTo>
                  <a:pt x="20204" y="1746123"/>
                  <a:pt x="17972" y="1749752"/>
                  <a:pt x="16612" y="1754956"/>
                </a:cubicBezTo>
                <a:cubicBezTo>
                  <a:pt x="9488" y="1753793"/>
                  <a:pt x="5710" y="1746544"/>
                  <a:pt x="5275" y="1733210"/>
                </a:cubicBezTo>
                <a:lnTo>
                  <a:pt x="10465" y="1734962"/>
                </a:lnTo>
                <a:cubicBezTo>
                  <a:pt x="9493" y="1687778"/>
                  <a:pt x="8078" y="1661623"/>
                  <a:pt x="6219" y="1656496"/>
                </a:cubicBezTo>
                <a:lnTo>
                  <a:pt x="877" y="1655625"/>
                </a:lnTo>
                <a:lnTo>
                  <a:pt x="3281" y="1649687"/>
                </a:lnTo>
                <a:lnTo>
                  <a:pt x="9691" y="1644403"/>
                </a:lnTo>
                <a:cubicBezTo>
                  <a:pt x="2669" y="1642654"/>
                  <a:pt x="-536" y="1640020"/>
                  <a:pt x="74" y="1636502"/>
                </a:cubicBezTo>
                <a:lnTo>
                  <a:pt x="8886" y="1625281"/>
                </a:lnTo>
                <a:lnTo>
                  <a:pt x="4418" y="1595613"/>
                </a:lnTo>
                <a:cubicBezTo>
                  <a:pt x="9760" y="1596485"/>
                  <a:pt x="17596" y="1593544"/>
                  <a:pt x="27924" y="1586790"/>
                </a:cubicBezTo>
                <a:cubicBezTo>
                  <a:pt x="17238" y="1585045"/>
                  <a:pt x="12251" y="1582120"/>
                  <a:pt x="12963" y="1578016"/>
                </a:cubicBezTo>
                <a:lnTo>
                  <a:pt x="18570" y="1553611"/>
                </a:lnTo>
                <a:lnTo>
                  <a:pt x="17823" y="1546586"/>
                </a:lnTo>
                <a:lnTo>
                  <a:pt x="17205" y="1547290"/>
                </a:lnTo>
                <a:lnTo>
                  <a:pt x="14440" y="1534962"/>
                </a:lnTo>
                <a:lnTo>
                  <a:pt x="16587" y="1534971"/>
                </a:lnTo>
                <a:lnTo>
                  <a:pt x="15436" y="1524161"/>
                </a:lnTo>
                <a:lnTo>
                  <a:pt x="23914" y="1521177"/>
                </a:lnTo>
                <a:lnTo>
                  <a:pt x="24381" y="1492504"/>
                </a:lnTo>
                <a:lnTo>
                  <a:pt x="22721" y="1490082"/>
                </a:lnTo>
                <a:lnTo>
                  <a:pt x="24459" y="1487663"/>
                </a:lnTo>
                <a:lnTo>
                  <a:pt x="24826" y="1465104"/>
                </a:lnTo>
                <a:lnTo>
                  <a:pt x="22985" y="1464804"/>
                </a:lnTo>
                <a:lnTo>
                  <a:pt x="23596" y="1461286"/>
                </a:lnTo>
                <a:lnTo>
                  <a:pt x="24900" y="1460532"/>
                </a:lnTo>
                <a:lnTo>
                  <a:pt x="25179" y="1443404"/>
                </a:lnTo>
                <a:cubicBezTo>
                  <a:pt x="23947" y="1421332"/>
                  <a:pt x="21048" y="1404129"/>
                  <a:pt x="16480" y="1391795"/>
                </a:cubicBezTo>
                <a:lnTo>
                  <a:pt x="17747" y="1373326"/>
                </a:lnTo>
                <a:cubicBezTo>
                  <a:pt x="12323" y="1371251"/>
                  <a:pt x="9597" y="1367136"/>
                  <a:pt x="9568" y="1360978"/>
                </a:cubicBezTo>
                <a:lnTo>
                  <a:pt x="9540" y="1354819"/>
                </a:lnTo>
                <a:lnTo>
                  <a:pt x="33743" y="1321045"/>
                </a:lnTo>
                <a:cubicBezTo>
                  <a:pt x="30855" y="1282032"/>
                  <a:pt x="30257" y="1250726"/>
                  <a:pt x="31950" y="1227127"/>
                </a:cubicBezTo>
                <a:lnTo>
                  <a:pt x="31865" y="1208653"/>
                </a:lnTo>
                <a:cubicBezTo>
                  <a:pt x="33636" y="1201475"/>
                  <a:pt x="36778" y="1197894"/>
                  <a:pt x="41289" y="1197912"/>
                </a:cubicBezTo>
                <a:cubicBezTo>
                  <a:pt x="35717" y="1164022"/>
                  <a:pt x="32921" y="1145023"/>
                  <a:pt x="32902" y="1140917"/>
                </a:cubicBezTo>
                <a:cubicBezTo>
                  <a:pt x="33747" y="1128604"/>
                  <a:pt x="35938" y="1114758"/>
                  <a:pt x="39475" y="1099376"/>
                </a:cubicBezTo>
                <a:lnTo>
                  <a:pt x="38979" y="993147"/>
                </a:lnTo>
                <a:lnTo>
                  <a:pt x="43046" y="994703"/>
                </a:lnTo>
                <a:cubicBezTo>
                  <a:pt x="41204" y="986485"/>
                  <a:pt x="40271" y="979810"/>
                  <a:pt x="40247" y="974679"/>
                </a:cubicBezTo>
                <a:cubicBezTo>
                  <a:pt x="44188" y="852558"/>
                  <a:pt x="42996" y="790459"/>
                  <a:pt x="36669" y="788382"/>
                </a:cubicBezTo>
                <a:lnTo>
                  <a:pt x="41947" y="759153"/>
                </a:lnTo>
                <a:cubicBezTo>
                  <a:pt x="42806" y="749918"/>
                  <a:pt x="42317" y="741706"/>
                  <a:pt x="40479" y="734513"/>
                </a:cubicBezTo>
                <a:cubicBezTo>
                  <a:pt x="40460" y="730409"/>
                  <a:pt x="41803" y="728361"/>
                  <a:pt x="44510" y="728371"/>
                </a:cubicBezTo>
                <a:cubicBezTo>
                  <a:pt x="43335" y="669864"/>
                  <a:pt x="43143" y="628810"/>
                  <a:pt x="43935" y="605207"/>
                </a:cubicBezTo>
                <a:cubicBezTo>
                  <a:pt x="50247" y="604205"/>
                  <a:pt x="53387" y="600626"/>
                  <a:pt x="53359" y="594468"/>
                </a:cubicBezTo>
                <a:lnTo>
                  <a:pt x="54683" y="588315"/>
                </a:lnTo>
                <a:cubicBezTo>
                  <a:pt x="54645" y="580104"/>
                  <a:pt x="51917" y="575474"/>
                  <a:pt x="46498" y="574427"/>
                </a:cubicBezTo>
                <a:lnTo>
                  <a:pt x="53122" y="543663"/>
                </a:lnTo>
                <a:lnTo>
                  <a:pt x="56931" y="489794"/>
                </a:lnTo>
                <a:lnTo>
                  <a:pt x="65021" y="483668"/>
                </a:lnTo>
                <a:cubicBezTo>
                  <a:pt x="63179" y="475449"/>
                  <a:pt x="62249" y="469288"/>
                  <a:pt x="62229" y="465183"/>
                </a:cubicBezTo>
                <a:cubicBezTo>
                  <a:pt x="65804" y="458012"/>
                  <a:pt x="67582" y="452374"/>
                  <a:pt x="67564" y="448269"/>
                </a:cubicBezTo>
                <a:cubicBezTo>
                  <a:pt x="63950" y="447228"/>
                  <a:pt x="60307" y="440029"/>
                  <a:pt x="56635" y="426672"/>
                </a:cubicBezTo>
                <a:lnTo>
                  <a:pt x="57903" y="408204"/>
                </a:lnTo>
                <a:cubicBezTo>
                  <a:pt x="58762" y="398970"/>
                  <a:pt x="60530" y="391278"/>
                  <a:pt x="63209" y="385131"/>
                </a:cubicBezTo>
                <a:cubicBezTo>
                  <a:pt x="61366" y="376913"/>
                  <a:pt x="60435" y="370752"/>
                  <a:pt x="60415" y="366647"/>
                </a:cubicBezTo>
                <a:cubicBezTo>
                  <a:pt x="70269" y="351289"/>
                  <a:pt x="75176" y="339505"/>
                  <a:pt x="75139" y="331296"/>
                </a:cubicBezTo>
                <a:lnTo>
                  <a:pt x="84619" y="332871"/>
                </a:lnTo>
                <a:lnTo>
                  <a:pt x="83323" y="345183"/>
                </a:lnTo>
                <a:lnTo>
                  <a:pt x="91451" y="346753"/>
                </a:lnTo>
                <a:lnTo>
                  <a:pt x="91422" y="340595"/>
                </a:lnTo>
                <a:cubicBezTo>
                  <a:pt x="92300" y="335467"/>
                  <a:pt x="91367" y="328792"/>
                  <a:pt x="88622" y="320570"/>
                </a:cubicBezTo>
                <a:cubicBezTo>
                  <a:pt x="92890" y="268243"/>
                  <a:pt x="105857" y="243661"/>
                  <a:pt x="127526" y="246824"/>
                </a:cubicBezTo>
                <a:lnTo>
                  <a:pt x="127497" y="240667"/>
                </a:lnTo>
                <a:cubicBezTo>
                  <a:pt x="126490" y="218083"/>
                  <a:pt x="126405" y="199609"/>
                  <a:pt x="127238" y="185243"/>
                </a:cubicBezTo>
                <a:lnTo>
                  <a:pt x="131300" y="185259"/>
                </a:lnTo>
                <a:lnTo>
                  <a:pt x="128535" y="172932"/>
                </a:lnTo>
                <a:lnTo>
                  <a:pt x="128477" y="160616"/>
                </a:lnTo>
                <a:lnTo>
                  <a:pt x="137959" y="162192"/>
                </a:lnTo>
                <a:cubicBezTo>
                  <a:pt x="137104" y="172453"/>
                  <a:pt x="139477" y="197607"/>
                  <a:pt x="145078" y="237657"/>
                </a:cubicBezTo>
                <a:lnTo>
                  <a:pt x="149138" y="237673"/>
                </a:lnTo>
                <a:lnTo>
                  <a:pt x="149080" y="225355"/>
                </a:lnTo>
                <a:cubicBezTo>
                  <a:pt x="148951" y="197643"/>
                  <a:pt x="149296" y="175065"/>
                  <a:pt x="150117" y="157621"/>
                </a:cubicBezTo>
                <a:lnTo>
                  <a:pt x="158216" y="153034"/>
                </a:lnTo>
                <a:cubicBezTo>
                  <a:pt x="158236" y="157140"/>
                  <a:pt x="159599" y="159198"/>
                  <a:pt x="162306" y="159209"/>
                </a:cubicBezTo>
                <a:cubicBezTo>
                  <a:pt x="164825" y="119191"/>
                  <a:pt x="169246" y="99708"/>
                  <a:pt x="175568" y="100758"/>
                </a:cubicBezTo>
                <a:cubicBezTo>
                  <a:pt x="179253" y="117195"/>
                  <a:pt x="180673" y="131569"/>
                  <a:pt x="179828" y="143882"/>
                </a:cubicBezTo>
                <a:lnTo>
                  <a:pt x="183895" y="145437"/>
                </a:lnTo>
                <a:lnTo>
                  <a:pt x="193348" y="140855"/>
                </a:lnTo>
                <a:cubicBezTo>
                  <a:pt x="193129" y="142137"/>
                  <a:pt x="193457" y="145891"/>
                  <a:pt x="194332" y="152116"/>
                </a:cubicBezTo>
                <a:lnTo>
                  <a:pt x="198543" y="177875"/>
                </a:lnTo>
                <a:lnTo>
                  <a:pt x="241002" y="151934"/>
                </a:lnTo>
                <a:lnTo>
                  <a:pt x="238598" y="144779"/>
                </a:lnTo>
                <a:cubicBezTo>
                  <a:pt x="241487" y="145002"/>
                  <a:pt x="243031" y="143836"/>
                  <a:pt x="243228" y="141282"/>
                </a:cubicBezTo>
                <a:cubicBezTo>
                  <a:pt x="215250" y="136553"/>
                  <a:pt x="201853" y="131236"/>
                  <a:pt x="203036" y="125334"/>
                </a:cubicBezTo>
                <a:cubicBezTo>
                  <a:pt x="214858" y="122822"/>
                  <a:pt x="225070" y="122326"/>
                  <a:pt x="233673" y="123847"/>
                </a:cubicBezTo>
                <a:lnTo>
                  <a:pt x="235053" y="120100"/>
                </a:lnTo>
                <a:lnTo>
                  <a:pt x="232492" y="110911"/>
                </a:lnTo>
                <a:cubicBezTo>
                  <a:pt x="236038" y="112041"/>
                  <a:pt x="268023" y="107233"/>
                  <a:pt x="328446" y="96486"/>
                </a:cubicBezTo>
                <a:lnTo>
                  <a:pt x="328742" y="92655"/>
                </a:lnTo>
                <a:lnTo>
                  <a:pt x="298400" y="90312"/>
                </a:lnTo>
                <a:lnTo>
                  <a:pt x="263919" y="85080"/>
                </a:lnTo>
                <a:lnTo>
                  <a:pt x="265595" y="77503"/>
                </a:lnTo>
                <a:cubicBezTo>
                  <a:pt x="278533" y="79358"/>
                  <a:pt x="299845" y="76295"/>
                  <a:pt x="329532" y="68312"/>
                </a:cubicBezTo>
                <a:cubicBezTo>
                  <a:pt x="334326" y="72107"/>
                  <a:pt x="338167" y="74117"/>
                  <a:pt x="341057" y="74340"/>
                </a:cubicBezTo>
                <a:cubicBezTo>
                  <a:pt x="342108" y="70139"/>
                  <a:pt x="354686" y="67257"/>
                  <a:pt x="378788" y="65694"/>
                </a:cubicBezTo>
                <a:cubicBezTo>
                  <a:pt x="376359" y="59512"/>
                  <a:pt x="375604" y="55172"/>
                  <a:pt x="376524" y="52675"/>
                </a:cubicBezTo>
                <a:cubicBezTo>
                  <a:pt x="381713" y="51362"/>
                  <a:pt x="387558" y="50957"/>
                  <a:pt x="394060" y="51459"/>
                </a:cubicBezTo>
                <a:lnTo>
                  <a:pt x="395735" y="43883"/>
                </a:lnTo>
                <a:cubicBezTo>
                  <a:pt x="384241" y="42139"/>
                  <a:pt x="379053" y="38740"/>
                  <a:pt x="380170" y="33689"/>
                </a:cubicBezTo>
                <a:cubicBezTo>
                  <a:pt x="428311" y="31413"/>
                  <a:pt x="456125" y="24142"/>
                  <a:pt x="463613" y="11876"/>
                </a:cubicBezTo>
                <a:cubicBezTo>
                  <a:pt x="483185" y="12531"/>
                  <a:pt x="501608" y="9244"/>
                  <a:pt x="518881" y="2015"/>
                </a:cubicBezTo>
                <a:lnTo>
                  <a:pt x="540060" y="10073"/>
                </a:lnTo>
                <a:cubicBezTo>
                  <a:pt x="541243" y="4170"/>
                  <a:pt x="563541" y="2467"/>
                  <a:pt x="606953" y="496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231482" y="3712541"/>
            <a:ext cx="1941676" cy="2151910"/>
          </a:xfrm>
          <a:custGeom>
            <a:avLst/>
            <a:gdLst>
              <a:gd name="connsiteX0" fmla="*/ 456441 w 2039201"/>
              <a:gd name="connsiteY0" fmla="*/ 2310573 h 2331072"/>
              <a:gd name="connsiteX1" fmla="*/ 457255 w 2039201"/>
              <a:gd name="connsiteY1" fmla="*/ 2318600 h 2331072"/>
              <a:gd name="connsiteX2" fmla="*/ 453127 w 2039201"/>
              <a:gd name="connsiteY2" fmla="*/ 2320369 h 2331072"/>
              <a:gd name="connsiteX3" fmla="*/ 452178 w 2039201"/>
              <a:gd name="connsiteY3" fmla="*/ 2311005 h 2331072"/>
              <a:gd name="connsiteX4" fmla="*/ 454522 w 2039201"/>
              <a:gd name="connsiteY4" fmla="*/ 2281035 h 2331072"/>
              <a:gd name="connsiteX5" fmla="*/ 450393 w 2039201"/>
              <a:gd name="connsiteY5" fmla="*/ 2282804 h 2331072"/>
              <a:gd name="connsiteX6" fmla="*/ 451207 w 2039201"/>
              <a:gd name="connsiteY6" fmla="*/ 2290831 h 2331072"/>
              <a:gd name="connsiteX7" fmla="*/ 455472 w 2039201"/>
              <a:gd name="connsiteY7" fmla="*/ 2290398 h 2331072"/>
              <a:gd name="connsiteX8" fmla="*/ 1673407 w 2039201"/>
              <a:gd name="connsiteY8" fmla="*/ 2222118 h 2331072"/>
              <a:gd name="connsiteX9" fmla="*/ 1681566 w 2039201"/>
              <a:gd name="connsiteY9" fmla="*/ 2249672 h 2331072"/>
              <a:gd name="connsiteX10" fmla="*/ 1673223 w 2039201"/>
              <a:gd name="connsiteY10" fmla="*/ 2259979 h 2331072"/>
              <a:gd name="connsiteX11" fmla="*/ 1662786 w 2039201"/>
              <a:gd name="connsiteY11" fmla="*/ 2223195 h 2331072"/>
              <a:gd name="connsiteX12" fmla="*/ 1674947 w 2039201"/>
              <a:gd name="connsiteY12" fmla="*/ 2197634 h 2331072"/>
              <a:gd name="connsiteX13" fmla="*/ 1675897 w 2039201"/>
              <a:gd name="connsiteY13" fmla="*/ 2206998 h 2331072"/>
              <a:gd name="connsiteX14" fmla="*/ 1666604 w 2039201"/>
              <a:gd name="connsiteY14" fmla="*/ 2207941 h 2331072"/>
              <a:gd name="connsiteX15" fmla="*/ 1674947 w 2039201"/>
              <a:gd name="connsiteY15" fmla="*/ 2197634 h 2331072"/>
              <a:gd name="connsiteX16" fmla="*/ 243843 w 2039201"/>
              <a:gd name="connsiteY16" fmla="*/ 2123841 h 2331072"/>
              <a:gd name="connsiteX17" fmla="*/ 243665 w 2039201"/>
              <a:gd name="connsiteY17" fmla="*/ 2125076 h 2331072"/>
              <a:gd name="connsiteX18" fmla="*/ 244877 w 2039201"/>
              <a:gd name="connsiteY18" fmla="*/ 2124885 h 2331072"/>
              <a:gd name="connsiteX19" fmla="*/ 1851352 w 2039201"/>
              <a:gd name="connsiteY19" fmla="*/ 2090228 h 2331072"/>
              <a:gd name="connsiteX20" fmla="*/ 1823029 w 2039201"/>
              <a:gd name="connsiteY20" fmla="*/ 2093101 h 2331072"/>
              <a:gd name="connsiteX21" fmla="*/ 1827434 w 2039201"/>
              <a:gd name="connsiteY21" fmla="*/ 2096252 h 2331072"/>
              <a:gd name="connsiteX22" fmla="*/ 1851714 w 2039201"/>
              <a:gd name="connsiteY22" fmla="*/ 2093789 h 2331072"/>
              <a:gd name="connsiteX23" fmla="*/ 1936419 w 2039201"/>
              <a:gd name="connsiteY23" fmla="*/ 2082499 h 2331072"/>
              <a:gd name="connsiteX24" fmla="*/ 1940825 w 2039201"/>
              <a:gd name="connsiteY24" fmla="*/ 2085650 h 2331072"/>
              <a:gd name="connsiteX25" fmla="*/ 1912501 w 2039201"/>
              <a:gd name="connsiteY25" fmla="*/ 2088523 h 2331072"/>
              <a:gd name="connsiteX26" fmla="*/ 1912140 w 2039201"/>
              <a:gd name="connsiteY26" fmla="*/ 2084961 h 2331072"/>
              <a:gd name="connsiteX27" fmla="*/ 2011527 w 2039201"/>
              <a:gd name="connsiteY27" fmla="*/ 1443143 h 2331072"/>
              <a:gd name="connsiteX28" fmla="*/ 2001043 w 2039201"/>
              <a:gd name="connsiteY28" fmla="*/ 1445558 h 2331072"/>
              <a:gd name="connsiteX29" fmla="*/ 2012477 w 2039201"/>
              <a:gd name="connsiteY29" fmla="*/ 1452507 h 2331072"/>
              <a:gd name="connsiteX30" fmla="*/ 152659 w 2039201"/>
              <a:gd name="connsiteY30" fmla="*/ 246160 h 2331072"/>
              <a:gd name="connsiteX31" fmla="*/ 152907 w 2039201"/>
              <a:gd name="connsiteY31" fmla="*/ 248603 h 2331072"/>
              <a:gd name="connsiteX32" fmla="*/ 133000 w 2039201"/>
              <a:gd name="connsiteY32" fmla="*/ 250622 h 2331072"/>
              <a:gd name="connsiteX33" fmla="*/ 129437 w 2039201"/>
              <a:gd name="connsiteY33" fmla="*/ 248516 h 2331072"/>
              <a:gd name="connsiteX34" fmla="*/ 222393 w 2039201"/>
              <a:gd name="connsiteY34" fmla="*/ 239704 h 2331072"/>
              <a:gd name="connsiteX35" fmla="*/ 202486 w 2039201"/>
              <a:gd name="connsiteY35" fmla="*/ 241723 h 2331072"/>
              <a:gd name="connsiteX36" fmla="*/ 202734 w 2039201"/>
              <a:gd name="connsiteY36" fmla="*/ 244166 h 2331072"/>
              <a:gd name="connsiteX37" fmla="*/ 225956 w 2039201"/>
              <a:gd name="connsiteY37" fmla="*/ 241811 h 2331072"/>
              <a:gd name="connsiteX38" fmla="*/ 1788610 w 2039201"/>
              <a:gd name="connsiteY38" fmla="*/ 171009 h 2331072"/>
              <a:gd name="connsiteX39" fmla="*/ 1783300 w 2039201"/>
              <a:gd name="connsiteY39" fmla="*/ 171547 h 2331072"/>
              <a:gd name="connsiteX40" fmla="*/ 1784250 w 2039201"/>
              <a:gd name="connsiteY40" fmla="*/ 180912 h 2331072"/>
              <a:gd name="connsiteX41" fmla="*/ 1789560 w 2039201"/>
              <a:gd name="connsiteY41" fmla="*/ 180374 h 2331072"/>
              <a:gd name="connsiteX42" fmla="*/ 1713421 w 2039201"/>
              <a:gd name="connsiteY42" fmla="*/ 157012 h 2331072"/>
              <a:gd name="connsiteX43" fmla="*/ 1708111 w 2039201"/>
              <a:gd name="connsiteY43" fmla="*/ 157550 h 2331072"/>
              <a:gd name="connsiteX44" fmla="*/ 1709061 w 2039201"/>
              <a:gd name="connsiteY44" fmla="*/ 166914 h 2331072"/>
              <a:gd name="connsiteX45" fmla="*/ 1714371 w 2039201"/>
              <a:gd name="connsiteY45" fmla="*/ 166375 h 2331072"/>
              <a:gd name="connsiteX46" fmla="*/ 1661965 w 2039201"/>
              <a:gd name="connsiteY46" fmla="*/ 125739 h 2331072"/>
              <a:gd name="connsiteX47" fmla="*/ 1675813 w 2039201"/>
              <a:gd name="connsiteY47" fmla="*/ 143256 h 2331072"/>
              <a:gd name="connsiteX48" fmla="*/ 1695591 w 2039201"/>
              <a:gd name="connsiteY48" fmla="*/ 139899 h 2331072"/>
              <a:gd name="connsiteX49" fmla="*/ 1694234 w 2039201"/>
              <a:gd name="connsiteY49" fmla="*/ 126521 h 2331072"/>
              <a:gd name="connsiteX50" fmla="*/ 1635799 w 2039201"/>
              <a:gd name="connsiteY50" fmla="*/ 0 h 2331072"/>
              <a:gd name="connsiteX51" fmla="*/ 1676635 w 2039201"/>
              <a:gd name="connsiteY51" fmla="*/ 32349 h 2331072"/>
              <a:gd name="connsiteX52" fmla="*/ 1666557 w 2039201"/>
              <a:gd name="connsiteY52" fmla="*/ 38777 h 2331072"/>
              <a:gd name="connsiteX53" fmla="*/ 1672410 w 2039201"/>
              <a:gd name="connsiteY53" fmla="*/ 43589 h 2331072"/>
              <a:gd name="connsiteX54" fmla="*/ 1665375 w 2039201"/>
              <a:gd name="connsiteY54" fmla="*/ 106472 h 2331072"/>
              <a:gd name="connsiteX55" fmla="*/ 1693692 w 2039201"/>
              <a:gd name="connsiteY55" fmla="*/ 121170 h 2331072"/>
              <a:gd name="connsiteX56" fmla="*/ 1697674 w 2039201"/>
              <a:gd name="connsiteY56" fmla="*/ 120767 h 2331072"/>
              <a:gd name="connsiteX57" fmla="*/ 1700135 w 2039201"/>
              <a:gd name="connsiteY57" fmla="*/ 92135 h 2331072"/>
              <a:gd name="connsiteX58" fmla="*/ 1704117 w 2039201"/>
              <a:gd name="connsiteY58" fmla="*/ 91731 h 2331072"/>
              <a:gd name="connsiteX59" fmla="*/ 1758986 w 2039201"/>
              <a:gd name="connsiteY59" fmla="*/ 103735 h 2331072"/>
              <a:gd name="connsiteX60" fmla="*/ 1755032 w 2039201"/>
              <a:gd name="connsiteY60" fmla="*/ 117651 h 2331072"/>
              <a:gd name="connsiteX61" fmla="*/ 1768095 w 2039201"/>
              <a:gd name="connsiteY61" fmla="*/ 140653 h 2331072"/>
              <a:gd name="connsiteX62" fmla="*/ 1759208 w 2039201"/>
              <a:gd name="connsiteY62" fmla="*/ 145610 h 2331072"/>
              <a:gd name="connsiteX63" fmla="*/ 1760158 w 2039201"/>
              <a:gd name="connsiteY63" fmla="*/ 154974 h 2331072"/>
              <a:gd name="connsiteX64" fmla="*/ 1770780 w 2039201"/>
              <a:gd name="connsiteY64" fmla="*/ 153896 h 2331072"/>
              <a:gd name="connsiteX65" fmla="*/ 1768502 w 2039201"/>
              <a:gd name="connsiteY65" fmla="*/ 144667 h 2331072"/>
              <a:gd name="connsiteX66" fmla="*/ 1773812 w 2039201"/>
              <a:gd name="connsiteY66" fmla="*/ 144129 h 2331072"/>
              <a:gd name="connsiteX67" fmla="*/ 1784840 w 2039201"/>
              <a:gd name="connsiteY67" fmla="*/ 147064 h 2331072"/>
              <a:gd name="connsiteX68" fmla="*/ 1783483 w 2039201"/>
              <a:gd name="connsiteY68" fmla="*/ 133687 h 2331072"/>
              <a:gd name="connsiteX69" fmla="*/ 1793969 w 2039201"/>
              <a:gd name="connsiteY69" fmla="*/ 131271 h 2331072"/>
              <a:gd name="connsiteX70" fmla="*/ 1820550 w 2039201"/>
              <a:gd name="connsiteY70" fmla="*/ 142090 h 2331072"/>
              <a:gd name="connsiteX71" fmla="*/ 1818059 w 2039201"/>
              <a:gd name="connsiteY71" fmla="*/ 157210 h 2331072"/>
              <a:gd name="connsiteX72" fmla="*/ 1830579 w 2039201"/>
              <a:gd name="connsiteY72" fmla="*/ 174861 h 2331072"/>
              <a:gd name="connsiteX73" fmla="*/ 1830396 w 2039201"/>
              <a:gd name="connsiteY73" fmla="*/ 212722 h 2331072"/>
              <a:gd name="connsiteX74" fmla="*/ 1846686 w 2039201"/>
              <a:gd name="connsiteY74" fmla="*/ 254318 h 2331072"/>
              <a:gd name="connsiteX75" fmla="*/ 1841919 w 2039201"/>
              <a:gd name="connsiteY75" fmla="*/ 260207 h 2331072"/>
              <a:gd name="connsiteX76" fmla="*/ 1842326 w 2039201"/>
              <a:gd name="connsiteY76" fmla="*/ 264220 h 2331072"/>
              <a:gd name="connsiteX77" fmla="*/ 1852946 w 2039201"/>
              <a:gd name="connsiteY77" fmla="*/ 263143 h 2331072"/>
              <a:gd name="connsiteX78" fmla="*/ 1875952 w 2039201"/>
              <a:gd name="connsiteY78" fmla="*/ 278380 h 2331072"/>
              <a:gd name="connsiteX79" fmla="*/ 1881031 w 2039201"/>
              <a:gd name="connsiteY79" fmla="*/ 354900 h 2331072"/>
              <a:gd name="connsiteX80" fmla="*/ 1905122 w 2039201"/>
              <a:gd name="connsiteY80" fmla="*/ 380839 h 2331072"/>
              <a:gd name="connsiteX81" fmla="*/ 1901711 w 2039201"/>
              <a:gd name="connsiteY81" fmla="*/ 400106 h 2331072"/>
              <a:gd name="connsiteX82" fmla="*/ 1911198 w 2039201"/>
              <a:gd name="connsiteY82" fmla="*/ 427525 h 2331072"/>
              <a:gd name="connsiteX83" fmla="*/ 1915918 w 2039201"/>
              <a:gd name="connsiteY83" fmla="*/ 460834 h 2331072"/>
              <a:gd name="connsiteX84" fmla="*/ 1914785 w 2039201"/>
              <a:gd name="connsiteY84" fmla="*/ 489330 h 2331072"/>
              <a:gd name="connsiteX85" fmla="*/ 1922401 w 2039201"/>
              <a:gd name="connsiteY85" fmla="*/ 511534 h 2331072"/>
              <a:gd name="connsiteX86" fmla="*/ 1921811 w 2039201"/>
              <a:gd name="connsiteY86" fmla="*/ 545381 h 2331072"/>
              <a:gd name="connsiteX87" fmla="*/ 1927664 w 2039201"/>
              <a:gd name="connsiteY87" fmla="*/ 550193 h 2331072"/>
              <a:gd name="connsiteX88" fmla="*/ 1928789 w 2039201"/>
              <a:gd name="connsiteY88" fmla="*/ 640630 h 2331072"/>
              <a:gd name="connsiteX89" fmla="*/ 1936784 w 2039201"/>
              <a:gd name="connsiteY89" fmla="*/ 653335 h 2331072"/>
              <a:gd name="connsiteX90" fmla="*/ 1926706 w 2039201"/>
              <a:gd name="connsiteY90" fmla="*/ 659763 h 2331072"/>
              <a:gd name="connsiteX91" fmla="*/ 1932966 w 2039201"/>
              <a:gd name="connsiteY91" fmla="*/ 668588 h 2331072"/>
              <a:gd name="connsiteX92" fmla="*/ 1937686 w 2039201"/>
              <a:gd name="connsiteY92" fmla="*/ 701897 h 2331072"/>
              <a:gd name="connsiteX93" fmla="*/ 1933326 w 2039201"/>
              <a:gd name="connsiteY93" fmla="*/ 711801 h 2331072"/>
              <a:gd name="connsiteX94" fmla="*/ 1939043 w 2039201"/>
              <a:gd name="connsiteY94" fmla="*/ 715275 h 2331072"/>
              <a:gd name="connsiteX95" fmla="*/ 1950789 w 2039201"/>
              <a:gd name="connsiteY95" fmla="*/ 804635 h 2331072"/>
              <a:gd name="connsiteX96" fmla="*/ 1949248 w 2039201"/>
              <a:gd name="connsiteY96" fmla="*/ 829118 h 2331072"/>
              <a:gd name="connsiteX97" fmla="*/ 1955101 w 2039201"/>
              <a:gd name="connsiteY97" fmla="*/ 833930 h 2331072"/>
              <a:gd name="connsiteX98" fmla="*/ 1952476 w 2039201"/>
              <a:gd name="connsiteY98" fmla="*/ 847712 h 2331072"/>
              <a:gd name="connsiteX99" fmla="*/ 1958736 w 2039201"/>
              <a:gd name="connsiteY99" fmla="*/ 856537 h 2331072"/>
              <a:gd name="connsiteX100" fmla="*/ 1960044 w 2039201"/>
              <a:gd name="connsiteY100" fmla="*/ 909114 h 2331072"/>
              <a:gd name="connsiteX101" fmla="*/ 1967798 w 2039201"/>
              <a:gd name="connsiteY101" fmla="*/ 932654 h 2331072"/>
              <a:gd name="connsiteX102" fmla="*/ 1975018 w 2039201"/>
              <a:gd name="connsiteY102" fmla="*/ 1017066 h 2331072"/>
              <a:gd name="connsiteX103" fmla="*/ 1984080 w 2039201"/>
              <a:gd name="connsiteY103" fmla="*/ 1093183 h 2331072"/>
              <a:gd name="connsiteX104" fmla="*/ 1981046 w 2039201"/>
              <a:gd name="connsiteY104" fmla="*/ 1102951 h 2331072"/>
              <a:gd name="connsiteX105" fmla="*/ 1986763 w 2039201"/>
              <a:gd name="connsiteY105" fmla="*/ 1106426 h 2331072"/>
              <a:gd name="connsiteX106" fmla="*/ 1994333 w 2039201"/>
              <a:gd name="connsiteY106" fmla="*/ 1167828 h 2331072"/>
              <a:gd name="connsiteX107" fmla="*/ 1991300 w 2039201"/>
              <a:gd name="connsiteY107" fmla="*/ 1177595 h 2331072"/>
              <a:gd name="connsiteX108" fmla="*/ 1997153 w 2039201"/>
              <a:gd name="connsiteY108" fmla="*/ 1182409 h 2331072"/>
              <a:gd name="connsiteX109" fmla="*/ 1992793 w 2039201"/>
              <a:gd name="connsiteY109" fmla="*/ 1192311 h 2331072"/>
              <a:gd name="connsiteX110" fmla="*/ 1998103 w 2039201"/>
              <a:gd name="connsiteY110" fmla="*/ 1191773 h 2331072"/>
              <a:gd name="connsiteX111" fmla="*/ 1991068 w 2039201"/>
              <a:gd name="connsiteY111" fmla="*/ 1254655 h 2331072"/>
              <a:gd name="connsiteX112" fmla="*/ 2008357 w 2039201"/>
              <a:gd name="connsiteY112" fmla="*/ 1266417 h 2331072"/>
              <a:gd name="connsiteX113" fmla="*/ 2002455 w 2039201"/>
              <a:gd name="connsiteY113" fmla="*/ 1300804 h 2331072"/>
              <a:gd name="connsiteX114" fmla="*/ 2008308 w 2039201"/>
              <a:gd name="connsiteY114" fmla="*/ 1305616 h 2331072"/>
              <a:gd name="connsiteX115" fmla="*/ 1999045 w 2039201"/>
              <a:gd name="connsiteY115" fmla="*/ 1320071 h 2331072"/>
              <a:gd name="connsiteX116" fmla="*/ 2016875 w 2039201"/>
              <a:gd name="connsiteY116" fmla="*/ 1337183 h 2331072"/>
              <a:gd name="connsiteX117" fmla="*/ 2006400 w 2039201"/>
              <a:gd name="connsiteY117" fmla="*/ 1405821 h 2331072"/>
              <a:gd name="connsiteX118" fmla="*/ 2023689 w 2039201"/>
              <a:gd name="connsiteY118" fmla="*/ 1417582 h 2331072"/>
              <a:gd name="connsiteX119" fmla="*/ 2014560 w 2039201"/>
              <a:gd name="connsiteY119" fmla="*/ 1433374 h 2331072"/>
              <a:gd name="connsiteX120" fmla="*/ 2015103 w 2039201"/>
              <a:gd name="connsiteY120" fmla="*/ 1438725 h 2331072"/>
              <a:gd name="connsiteX121" fmla="*/ 2026538 w 2039201"/>
              <a:gd name="connsiteY121" fmla="*/ 1445675 h 2331072"/>
              <a:gd name="connsiteX122" fmla="*/ 2011887 w 2039201"/>
              <a:gd name="connsiteY122" fmla="*/ 1486355 h 2331072"/>
              <a:gd name="connsiteX123" fmla="*/ 2012430 w 2039201"/>
              <a:gd name="connsiteY123" fmla="*/ 1491705 h 2331072"/>
              <a:gd name="connsiteX124" fmla="*/ 2030124 w 2039201"/>
              <a:gd name="connsiteY124" fmla="*/ 1507480 h 2331072"/>
              <a:gd name="connsiteX125" fmla="*/ 2030667 w 2039201"/>
              <a:gd name="connsiteY125" fmla="*/ 1512831 h 2331072"/>
              <a:gd name="connsiteX126" fmla="*/ 2026307 w 2039201"/>
              <a:gd name="connsiteY126" fmla="*/ 1522734 h 2331072"/>
              <a:gd name="connsiteX127" fmla="*/ 2015279 w 2039201"/>
              <a:gd name="connsiteY127" fmla="*/ 1519799 h 2331072"/>
              <a:gd name="connsiteX128" fmla="*/ 2006528 w 2039201"/>
              <a:gd name="connsiteY128" fmla="*/ 1526092 h 2331072"/>
              <a:gd name="connsiteX129" fmla="*/ 2017963 w 2039201"/>
              <a:gd name="connsiteY129" fmla="*/ 1533041 h 2331072"/>
              <a:gd name="connsiteX130" fmla="*/ 2018322 w 2039201"/>
              <a:gd name="connsiteY130" fmla="*/ 1576252 h 2331072"/>
              <a:gd name="connsiteX131" fmla="*/ 2024582 w 2039201"/>
              <a:gd name="connsiteY131" fmla="*/ 1585078 h 2331072"/>
              <a:gd name="connsiteX132" fmla="*/ 2019815 w 2039201"/>
              <a:gd name="connsiteY132" fmla="*/ 1590968 h 2331072"/>
              <a:gd name="connsiteX133" fmla="*/ 2022499 w 2039201"/>
              <a:gd name="connsiteY133" fmla="*/ 1604211 h 2331072"/>
              <a:gd name="connsiteX134" fmla="*/ 2028759 w 2039201"/>
              <a:gd name="connsiteY134" fmla="*/ 1613036 h 2331072"/>
              <a:gd name="connsiteX135" fmla="*/ 2023992 w 2039201"/>
              <a:gd name="connsiteY135" fmla="*/ 1618926 h 2331072"/>
              <a:gd name="connsiteX136" fmla="*/ 2035969 w 2039201"/>
              <a:gd name="connsiteY136" fmla="*/ 1631226 h 2331072"/>
              <a:gd name="connsiteX137" fmla="*/ 2036512 w 2039201"/>
              <a:gd name="connsiteY137" fmla="*/ 1636578 h 2331072"/>
              <a:gd name="connsiteX138" fmla="*/ 2025891 w 2039201"/>
              <a:gd name="connsiteY138" fmla="*/ 1637655 h 2331072"/>
              <a:gd name="connsiteX139" fmla="*/ 2028169 w 2039201"/>
              <a:gd name="connsiteY139" fmla="*/ 1646884 h 2331072"/>
              <a:gd name="connsiteX140" fmla="*/ 2035922 w 2039201"/>
              <a:gd name="connsiteY140" fmla="*/ 1670424 h 2331072"/>
              <a:gd name="connsiteX141" fmla="*/ 2025300 w 2039201"/>
              <a:gd name="connsiteY141" fmla="*/ 1671502 h 2331072"/>
              <a:gd name="connsiteX142" fmla="*/ 2039148 w 2039201"/>
              <a:gd name="connsiteY142" fmla="*/ 1689018 h 2331072"/>
              <a:gd name="connsiteX143" fmla="*/ 2028344 w 2039201"/>
              <a:gd name="connsiteY143" fmla="*/ 1727956 h 2331072"/>
              <a:gd name="connsiteX144" fmla="*/ 2011768 w 2039201"/>
              <a:gd name="connsiteY144" fmla="*/ 1719724 h 2331072"/>
              <a:gd name="connsiteX145" fmla="*/ 2012291 w 2039201"/>
              <a:gd name="connsiteY145" fmla="*/ 1747787 h 2331072"/>
              <a:gd name="connsiteX146" fmla="*/ 2018809 w 2039201"/>
              <a:gd name="connsiteY146" fmla="*/ 1739735 h 2331072"/>
              <a:gd name="connsiteX147" fmla="*/ 2029294 w 2039201"/>
              <a:gd name="connsiteY147" fmla="*/ 1737321 h 2331072"/>
              <a:gd name="connsiteX148" fmla="*/ 2030379 w 2039201"/>
              <a:gd name="connsiteY148" fmla="*/ 1748023 h 2331072"/>
              <a:gd name="connsiteX149" fmla="*/ 2022035 w 2039201"/>
              <a:gd name="connsiteY149" fmla="*/ 1758329 h 2331072"/>
              <a:gd name="connsiteX150" fmla="*/ 2012505 w 2039201"/>
              <a:gd name="connsiteY150" fmla="*/ 1759296 h 2331072"/>
              <a:gd name="connsiteX151" fmla="*/ 2014007 w 2039201"/>
              <a:gd name="connsiteY151" fmla="*/ 1839845 h 2331072"/>
              <a:gd name="connsiteX152" fmla="*/ 2030825 w 2039201"/>
              <a:gd name="connsiteY152" fmla="*/ 1844437 h 2331072"/>
              <a:gd name="connsiteX153" fmla="*/ 2001452 w 2039201"/>
              <a:gd name="connsiteY153" fmla="*/ 1917581 h 2331072"/>
              <a:gd name="connsiteX154" fmla="*/ 1974590 w 2039201"/>
              <a:gd name="connsiteY154" fmla="*/ 1975179 h 2331072"/>
              <a:gd name="connsiteX155" fmla="*/ 1996628 w 2039201"/>
              <a:gd name="connsiteY155" fmla="*/ 1990935 h 2331072"/>
              <a:gd name="connsiteX156" fmla="*/ 1956632 w 2039201"/>
              <a:gd name="connsiteY156" fmla="*/ 2039969 h 2331072"/>
              <a:gd name="connsiteX157" fmla="*/ 1874385 w 2039201"/>
              <a:gd name="connsiteY157" fmla="*/ 2115778 h 2331072"/>
              <a:gd name="connsiteX158" fmla="*/ 1844703 w 2039201"/>
              <a:gd name="connsiteY158" fmla="*/ 2105295 h 2331072"/>
              <a:gd name="connsiteX159" fmla="*/ 1820517 w 2039201"/>
              <a:gd name="connsiteY159" fmla="*/ 2108648 h 2331072"/>
              <a:gd name="connsiteX160" fmla="*/ 1813868 w 2039201"/>
              <a:gd name="connsiteY160" fmla="*/ 2123715 h 2331072"/>
              <a:gd name="connsiteX161" fmla="*/ 1773132 w 2039201"/>
              <a:gd name="connsiteY161" fmla="*/ 2125149 h 2331072"/>
              <a:gd name="connsiteX162" fmla="*/ 1739785 w 2039201"/>
              <a:gd name="connsiteY162" fmla="*/ 2159116 h 2331072"/>
              <a:gd name="connsiteX163" fmla="*/ 1756964 w 2039201"/>
              <a:gd name="connsiteY163" fmla="*/ 2167268 h 2331072"/>
              <a:gd name="connsiteX164" fmla="*/ 1727366 w 2039201"/>
              <a:gd name="connsiteY164" fmla="*/ 2198717 h 2331072"/>
              <a:gd name="connsiteX165" fmla="*/ 1728895 w 2039201"/>
              <a:gd name="connsiteY165" fmla="*/ 2213787 h 2331072"/>
              <a:gd name="connsiteX166" fmla="*/ 1725862 w 2039201"/>
              <a:gd name="connsiteY166" fmla="*/ 2223555 h 2331072"/>
              <a:gd name="connsiteX167" fmla="*/ 1718546 w 2039201"/>
              <a:gd name="connsiteY167" fmla="*/ 2220754 h 2331072"/>
              <a:gd name="connsiteX168" fmla="*/ 1717693 w 2039201"/>
              <a:gd name="connsiteY168" fmla="*/ 2223426 h 2331072"/>
              <a:gd name="connsiteX169" fmla="*/ 1693504 w 2039201"/>
              <a:gd name="connsiteY169" fmla="*/ 2226779 h 2331072"/>
              <a:gd name="connsiteX170" fmla="*/ 1684316 w 2039201"/>
              <a:gd name="connsiteY170" fmla="*/ 2203626 h 2331072"/>
              <a:gd name="connsiteX171" fmla="*/ 1683626 w 2039201"/>
              <a:gd name="connsiteY171" fmla="*/ 2203815 h 2331072"/>
              <a:gd name="connsiteX172" fmla="*/ 1683083 w 2039201"/>
              <a:gd name="connsiteY172" fmla="*/ 2200519 h 2331072"/>
              <a:gd name="connsiteX173" fmla="*/ 1682523 w 2039201"/>
              <a:gd name="connsiteY173" fmla="*/ 2199106 h 2331072"/>
              <a:gd name="connsiteX174" fmla="*/ 1681994 w 2039201"/>
              <a:gd name="connsiteY174" fmla="*/ 2193895 h 2331072"/>
              <a:gd name="connsiteX175" fmla="*/ 1678771 w 2039201"/>
              <a:gd name="connsiteY175" fmla="*/ 2174299 h 2331072"/>
              <a:gd name="connsiteX176" fmla="*/ 1667852 w 2039201"/>
              <a:gd name="connsiteY176" fmla="*/ 2175406 h 2331072"/>
              <a:gd name="connsiteX177" fmla="*/ 1662591 w 2039201"/>
              <a:gd name="connsiteY177" fmla="*/ 2181982 h 2331072"/>
              <a:gd name="connsiteX178" fmla="*/ 1658655 w 2039201"/>
              <a:gd name="connsiteY178" fmla="*/ 2223135 h 2331072"/>
              <a:gd name="connsiteX179" fmla="*/ 1658082 w 2039201"/>
              <a:gd name="connsiteY179" fmla="*/ 2242897 h 2331072"/>
              <a:gd name="connsiteX180" fmla="*/ 1648382 w 2039201"/>
              <a:gd name="connsiteY180" fmla="*/ 2239826 h 2331072"/>
              <a:gd name="connsiteX181" fmla="*/ 1644535 w 2039201"/>
              <a:gd name="connsiteY181" fmla="*/ 2241567 h 2331072"/>
              <a:gd name="connsiteX182" fmla="*/ 1644352 w 2039201"/>
              <a:gd name="connsiteY182" fmla="*/ 2279428 h 2331072"/>
              <a:gd name="connsiteX183" fmla="*/ 1625920 w 2039201"/>
              <a:gd name="connsiteY183" fmla="*/ 2229940 h 2331072"/>
              <a:gd name="connsiteX184" fmla="*/ 1622479 w 2039201"/>
              <a:gd name="connsiteY184" fmla="*/ 2235695 h 2331072"/>
              <a:gd name="connsiteX185" fmla="*/ 1621084 w 2039201"/>
              <a:gd name="connsiteY185" fmla="*/ 2235161 h 2331072"/>
              <a:gd name="connsiteX186" fmla="*/ 1619905 w 2039201"/>
              <a:gd name="connsiteY186" fmla="*/ 2236717 h 2331072"/>
              <a:gd name="connsiteX187" fmla="*/ 1606921 w 2039201"/>
              <a:gd name="connsiteY187" fmla="*/ 2259849 h 2331072"/>
              <a:gd name="connsiteX188" fmla="*/ 1578323 w 2039201"/>
              <a:gd name="connsiteY188" fmla="*/ 2260051 h 2331072"/>
              <a:gd name="connsiteX189" fmla="*/ 1566276 w 2039201"/>
              <a:gd name="connsiteY189" fmla="*/ 2262171 h 2331072"/>
              <a:gd name="connsiteX190" fmla="*/ 1556666 w 2039201"/>
              <a:gd name="connsiteY190" fmla="*/ 2288334 h 2331072"/>
              <a:gd name="connsiteX191" fmla="*/ 1512770 w 2039201"/>
              <a:gd name="connsiteY191" fmla="*/ 2258603 h 2331072"/>
              <a:gd name="connsiteX192" fmla="*/ 1500989 w 2039201"/>
              <a:gd name="connsiteY192" fmla="*/ 2263396 h 2331072"/>
              <a:gd name="connsiteX193" fmla="*/ 1476442 w 2039201"/>
              <a:gd name="connsiteY193" fmla="*/ 2263188 h 2331072"/>
              <a:gd name="connsiteX194" fmla="*/ 1468421 w 2039201"/>
              <a:gd name="connsiteY194" fmla="*/ 2224421 h 2331072"/>
              <a:gd name="connsiteX195" fmla="*/ 1467877 w 2039201"/>
              <a:gd name="connsiteY195" fmla="*/ 2219063 h 2331072"/>
              <a:gd name="connsiteX196" fmla="*/ 1456853 w 2039201"/>
              <a:gd name="connsiteY196" fmla="*/ 2231319 h 2331072"/>
              <a:gd name="connsiteX197" fmla="*/ 1445912 w 2039201"/>
              <a:gd name="connsiteY197" fmla="*/ 2238735 h 2331072"/>
              <a:gd name="connsiteX198" fmla="*/ 1441229 w 2039201"/>
              <a:gd name="connsiteY198" fmla="*/ 2248542 h 2331072"/>
              <a:gd name="connsiteX199" fmla="*/ 1439753 w 2039201"/>
              <a:gd name="connsiteY199" fmla="*/ 2264210 h 2331072"/>
              <a:gd name="connsiteX200" fmla="*/ 1411516 w 2039201"/>
              <a:gd name="connsiteY200" fmla="*/ 2267974 h 2331072"/>
              <a:gd name="connsiteX201" fmla="*/ 1410794 w 2039201"/>
              <a:gd name="connsiteY201" fmla="*/ 2260850 h 2331072"/>
              <a:gd name="connsiteX202" fmla="*/ 1416553 w 2039201"/>
              <a:gd name="connsiteY202" fmla="*/ 2254643 h 2331072"/>
              <a:gd name="connsiteX203" fmla="*/ 1412400 w 2039201"/>
              <a:gd name="connsiteY203" fmla="*/ 2255509 h 2331072"/>
              <a:gd name="connsiteX204" fmla="*/ 1411933 w 2039201"/>
              <a:gd name="connsiteY204" fmla="*/ 2253538 h 2331072"/>
              <a:gd name="connsiteX205" fmla="*/ 1406025 w 2039201"/>
              <a:gd name="connsiteY205" fmla="*/ 2254138 h 2331072"/>
              <a:gd name="connsiteX206" fmla="*/ 1405587 w 2039201"/>
              <a:gd name="connsiteY206" fmla="*/ 2249818 h 2331072"/>
              <a:gd name="connsiteX207" fmla="*/ 1395076 w 2039201"/>
              <a:gd name="connsiteY207" fmla="*/ 2254563 h 2331072"/>
              <a:gd name="connsiteX208" fmla="*/ 1291559 w 2039201"/>
              <a:gd name="connsiteY208" fmla="*/ 2263711 h 2331072"/>
              <a:gd name="connsiteX209" fmla="*/ 1287702 w 2039201"/>
              <a:gd name="connsiteY209" fmla="*/ 2268157 h 2331072"/>
              <a:gd name="connsiteX210" fmla="*/ 1266251 w 2039201"/>
              <a:gd name="connsiteY210" fmla="*/ 2268980 h 2331072"/>
              <a:gd name="connsiteX211" fmla="*/ 1259333 w 2039201"/>
              <a:gd name="connsiteY211" fmla="*/ 2275088 h 2331072"/>
              <a:gd name="connsiteX212" fmla="*/ 1113184 w 2039201"/>
              <a:gd name="connsiteY212" fmla="*/ 2288561 h 2331072"/>
              <a:gd name="connsiteX213" fmla="*/ 1100938 w 2039201"/>
              <a:gd name="connsiteY213" fmla="*/ 2295209 h 2331072"/>
              <a:gd name="connsiteX214" fmla="*/ 1096267 w 2039201"/>
              <a:gd name="connsiteY214" fmla="*/ 2291628 h 2331072"/>
              <a:gd name="connsiteX215" fmla="*/ 738819 w 2039201"/>
              <a:gd name="connsiteY215" fmla="*/ 2323828 h 2331072"/>
              <a:gd name="connsiteX216" fmla="*/ 731901 w 2039201"/>
              <a:gd name="connsiteY216" fmla="*/ 2329936 h 2331072"/>
              <a:gd name="connsiteX217" fmla="*/ 647549 w 2039201"/>
              <a:gd name="connsiteY217" fmla="*/ 2326328 h 2331072"/>
              <a:gd name="connsiteX218" fmla="*/ 581449 w 2039201"/>
              <a:gd name="connsiteY218" fmla="*/ 2322221 h 2331072"/>
              <a:gd name="connsiteX219" fmla="*/ 560811 w 2039201"/>
              <a:gd name="connsiteY219" fmla="*/ 2331072 h 2331072"/>
              <a:gd name="connsiteX220" fmla="*/ 506029 w 2039201"/>
              <a:gd name="connsiteY220" fmla="*/ 2321761 h 2331072"/>
              <a:gd name="connsiteX221" fmla="*/ 423109 w 2039201"/>
              <a:gd name="connsiteY221" fmla="*/ 2300438 h 2331072"/>
              <a:gd name="connsiteX222" fmla="*/ 438147 w 2039201"/>
              <a:gd name="connsiteY222" fmla="*/ 2289452 h 2331072"/>
              <a:gd name="connsiteX223" fmla="*/ 436267 w 2039201"/>
              <a:gd name="connsiteY223" fmla="*/ 2281534 h 2331072"/>
              <a:gd name="connsiteX224" fmla="*/ 418943 w 2039201"/>
              <a:gd name="connsiteY224" fmla="*/ 2280588 h 2331072"/>
              <a:gd name="connsiteX225" fmla="*/ 420783 w 2039201"/>
              <a:gd name="connsiteY225" fmla="*/ 2266886 h 2331072"/>
              <a:gd name="connsiteX226" fmla="*/ 383325 w 2039201"/>
              <a:gd name="connsiteY226" fmla="*/ 2258522 h 2331072"/>
              <a:gd name="connsiteX227" fmla="*/ 372145 w 2039201"/>
              <a:gd name="connsiteY227" fmla="*/ 2265062 h 2331072"/>
              <a:gd name="connsiteX228" fmla="*/ 308836 w 2039201"/>
              <a:gd name="connsiteY228" fmla="*/ 2256617 h 2331072"/>
              <a:gd name="connsiteX229" fmla="*/ 306956 w 2039201"/>
              <a:gd name="connsiteY229" fmla="*/ 2248699 h 2331072"/>
              <a:gd name="connsiteX230" fmla="*/ 340791 w 2039201"/>
              <a:gd name="connsiteY230" fmla="*/ 2242564 h 2331072"/>
              <a:gd name="connsiteX231" fmla="*/ 370633 w 2039201"/>
              <a:gd name="connsiteY231" fmla="*/ 2239538 h 2331072"/>
              <a:gd name="connsiteX232" fmla="*/ 370226 w 2039201"/>
              <a:gd name="connsiteY232" fmla="*/ 2235524 h 2331072"/>
              <a:gd name="connsiteX233" fmla="*/ 275195 w 2039201"/>
              <a:gd name="connsiteY233" fmla="*/ 2222187 h 2331072"/>
              <a:gd name="connsiteX234" fmla="*/ 277443 w 2039201"/>
              <a:gd name="connsiteY234" fmla="*/ 2212498 h 2331072"/>
              <a:gd name="connsiteX235" fmla="*/ 275970 w 2039201"/>
              <a:gd name="connsiteY235" fmla="*/ 2208593 h 2331072"/>
              <a:gd name="connsiteX236" fmla="*/ 245721 w 2039201"/>
              <a:gd name="connsiteY236" fmla="*/ 2207607 h 2331072"/>
              <a:gd name="connsiteX237" fmla="*/ 284864 w 2039201"/>
              <a:gd name="connsiteY237" fmla="*/ 2190122 h 2331072"/>
              <a:gd name="connsiteX238" fmla="*/ 280194 w 2039201"/>
              <a:gd name="connsiteY238" fmla="*/ 2186540 h 2331072"/>
              <a:gd name="connsiteX239" fmla="*/ 282349 w 2039201"/>
              <a:gd name="connsiteY239" fmla="*/ 2178988 h 2331072"/>
              <a:gd name="connsiteX240" fmla="*/ 239708 w 2039201"/>
              <a:gd name="connsiteY240" fmla="*/ 2152568 h 2331072"/>
              <a:gd name="connsiteX241" fmla="*/ 236333 w 2039201"/>
              <a:gd name="connsiteY241" fmla="*/ 2179671 h 2331072"/>
              <a:gd name="connsiteX242" fmla="*/ 235703 w 2039201"/>
              <a:gd name="connsiteY242" fmla="*/ 2191505 h 2331072"/>
              <a:gd name="connsiteX243" fmla="*/ 226245 w 2039201"/>
              <a:gd name="connsiteY243" fmla="*/ 2186874 h 2331072"/>
              <a:gd name="connsiteX244" fmla="*/ 222283 w 2039201"/>
              <a:gd name="connsiteY244" fmla="*/ 2188582 h 2331072"/>
              <a:gd name="connsiteX245" fmla="*/ 219382 w 2039201"/>
              <a:gd name="connsiteY245" fmla="*/ 2233905 h 2331072"/>
              <a:gd name="connsiteX246" fmla="*/ 204546 w 2039201"/>
              <a:gd name="connsiteY246" fmla="*/ 2172830 h 2331072"/>
              <a:gd name="connsiteX247" fmla="*/ 200701 w 2039201"/>
              <a:gd name="connsiteY247" fmla="*/ 2179385 h 2331072"/>
              <a:gd name="connsiteX248" fmla="*/ 192579 w 2039201"/>
              <a:gd name="connsiteY248" fmla="*/ 2174724 h 2331072"/>
              <a:gd name="connsiteX249" fmla="*/ 189515 w 2039201"/>
              <a:gd name="connsiteY249" fmla="*/ 2103680 h 2331072"/>
              <a:gd name="connsiteX250" fmla="*/ 189201 w 2039201"/>
              <a:gd name="connsiteY250" fmla="*/ 2090756 h 2331072"/>
              <a:gd name="connsiteX251" fmla="*/ 185199 w 2039201"/>
              <a:gd name="connsiteY251" fmla="*/ 2090848 h 2331072"/>
              <a:gd name="connsiteX252" fmla="*/ 180455 w 2039201"/>
              <a:gd name="connsiteY252" fmla="*/ 2170156 h 2331072"/>
              <a:gd name="connsiteX253" fmla="*/ 171154 w 2039201"/>
              <a:gd name="connsiteY253" fmla="*/ 2171988 h 2331072"/>
              <a:gd name="connsiteX254" fmla="*/ 170840 w 2039201"/>
              <a:gd name="connsiteY254" fmla="*/ 2159065 h 2331072"/>
              <a:gd name="connsiteX255" fmla="*/ 173194 w 2039201"/>
              <a:gd name="connsiteY255" fmla="*/ 2146080 h 2331072"/>
              <a:gd name="connsiteX256" fmla="*/ 169191 w 2039201"/>
              <a:gd name="connsiteY256" fmla="*/ 2146173 h 2331072"/>
              <a:gd name="connsiteX257" fmla="*/ 167776 w 2039201"/>
              <a:gd name="connsiteY257" fmla="*/ 2088021 h 2331072"/>
              <a:gd name="connsiteX258" fmla="*/ 167619 w 2039201"/>
              <a:gd name="connsiteY258" fmla="*/ 2081560 h 2331072"/>
              <a:gd name="connsiteX259" fmla="*/ 127044 w 2039201"/>
              <a:gd name="connsiteY259" fmla="*/ 2004918 h 2331072"/>
              <a:gd name="connsiteX260" fmla="*/ 129201 w 2039201"/>
              <a:gd name="connsiteY260" fmla="*/ 1983856 h 2331072"/>
              <a:gd name="connsiteX261" fmla="*/ 129043 w 2039201"/>
              <a:gd name="connsiteY261" fmla="*/ 1977395 h 2331072"/>
              <a:gd name="connsiteX262" fmla="*/ 121078 w 2039201"/>
              <a:gd name="connsiteY262" fmla="*/ 1979194 h 2331072"/>
              <a:gd name="connsiteX263" fmla="*/ 122727 w 2039201"/>
              <a:gd name="connsiteY263" fmla="*/ 1992087 h 2331072"/>
              <a:gd name="connsiteX264" fmla="*/ 113428 w 2039201"/>
              <a:gd name="connsiteY264" fmla="*/ 1993918 h 2331072"/>
              <a:gd name="connsiteX265" fmla="*/ 97848 w 2039201"/>
              <a:gd name="connsiteY265" fmla="*/ 1957105 h 2331072"/>
              <a:gd name="connsiteX266" fmla="*/ 100045 w 2039201"/>
              <a:gd name="connsiteY266" fmla="*/ 1937660 h 2331072"/>
              <a:gd name="connsiteX267" fmla="*/ 94119 w 2039201"/>
              <a:gd name="connsiteY267" fmla="*/ 1913553 h 2331072"/>
              <a:gd name="connsiteX268" fmla="*/ 92313 w 2039201"/>
              <a:gd name="connsiteY268" fmla="*/ 1894200 h 2331072"/>
              <a:gd name="connsiteX269" fmla="*/ 102436 w 2039201"/>
              <a:gd name="connsiteY269" fmla="*/ 1871337 h 2331072"/>
              <a:gd name="connsiteX270" fmla="*/ 96667 w 2039201"/>
              <a:gd name="connsiteY270" fmla="*/ 1853691 h 2331072"/>
              <a:gd name="connsiteX271" fmla="*/ 98863 w 2039201"/>
              <a:gd name="connsiteY271" fmla="*/ 1834246 h 2331072"/>
              <a:gd name="connsiteX272" fmla="*/ 90702 w 2039201"/>
              <a:gd name="connsiteY272" fmla="*/ 1827970 h 2331072"/>
              <a:gd name="connsiteX273" fmla="*/ 85324 w 2039201"/>
              <a:gd name="connsiteY273" fmla="*/ 1771525 h 2331072"/>
              <a:gd name="connsiteX274" fmla="*/ 77867 w 2039201"/>
              <a:gd name="connsiteY274" fmla="*/ 1739372 h 2331072"/>
              <a:gd name="connsiteX275" fmla="*/ 85518 w 2039201"/>
              <a:gd name="connsiteY275" fmla="*/ 1724649 h 2331072"/>
              <a:gd name="connsiteX276" fmla="*/ 84027 w 2039201"/>
              <a:gd name="connsiteY276" fmla="*/ 1718218 h 2331072"/>
              <a:gd name="connsiteX277" fmla="*/ 74413 w 2039201"/>
              <a:gd name="connsiteY277" fmla="*/ 1707127 h 2331072"/>
              <a:gd name="connsiteX278" fmla="*/ 71269 w 2039201"/>
              <a:gd name="connsiteY278" fmla="*/ 1577899 h 2331072"/>
              <a:gd name="connsiteX279" fmla="*/ 67109 w 2039201"/>
              <a:gd name="connsiteY279" fmla="*/ 1571531 h 2331072"/>
              <a:gd name="connsiteX280" fmla="*/ 67815 w 2039201"/>
              <a:gd name="connsiteY280" fmla="*/ 1545653 h 2331072"/>
              <a:gd name="connsiteX281" fmla="*/ 61731 w 2039201"/>
              <a:gd name="connsiteY281" fmla="*/ 1515085 h 2331072"/>
              <a:gd name="connsiteX282" fmla="*/ 59645 w 2039201"/>
              <a:gd name="connsiteY282" fmla="*/ 1319565 h 2331072"/>
              <a:gd name="connsiteX283" fmla="*/ 61801 w 2039201"/>
              <a:gd name="connsiteY283" fmla="*/ 1298505 h 2331072"/>
              <a:gd name="connsiteX284" fmla="*/ 57838 w 2039201"/>
              <a:gd name="connsiteY284" fmla="*/ 1300213 h 2331072"/>
              <a:gd name="connsiteX285" fmla="*/ 55127 w 2039201"/>
              <a:gd name="connsiteY285" fmla="*/ 1188753 h 2331072"/>
              <a:gd name="connsiteX286" fmla="*/ 47395 w 2039201"/>
              <a:gd name="connsiteY286" fmla="*/ 1145294 h 2331072"/>
              <a:gd name="connsiteX287" fmla="*/ 53946 w 2039201"/>
              <a:gd name="connsiteY287" fmla="*/ 1085340 h 2331072"/>
              <a:gd name="connsiteX288" fmla="*/ 44331 w 2039201"/>
              <a:gd name="connsiteY288" fmla="*/ 1074248 h 2331072"/>
              <a:gd name="connsiteX289" fmla="*/ 43859 w 2039201"/>
              <a:gd name="connsiteY289" fmla="*/ 1054865 h 2331072"/>
              <a:gd name="connsiteX290" fmla="*/ 42796 w 2039201"/>
              <a:gd name="connsiteY290" fmla="*/ 956296 h 2331072"/>
              <a:gd name="connsiteX291" fmla="*/ 17919 w 2039201"/>
              <a:gd name="connsiteY291" fmla="*/ 921316 h 2331072"/>
              <a:gd name="connsiteX292" fmla="*/ 17761 w 2039201"/>
              <a:gd name="connsiteY292" fmla="*/ 914853 h 2331072"/>
              <a:gd name="connsiteX293" fmla="*/ 25451 w 2039201"/>
              <a:gd name="connsiteY293" fmla="*/ 901745 h 2331072"/>
              <a:gd name="connsiteX294" fmla="*/ 23646 w 2039201"/>
              <a:gd name="connsiteY294" fmla="*/ 882392 h 2331072"/>
              <a:gd name="connsiteX295" fmla="*/ 30667 w 2039201"/>
              <a:gd name="connsiteY295" fmla="*/ 828084 h 2331072"/>
              <a:gd name="connsiteX296" fmla="*/ 29876 w 2039201"/>
              <a:gd name="connsiteY296" fmla="*/ 810119 h 2331072"/>
              <a:gd name="connsiteX297" fmla="*/ 28567 w 2039201"/>
              <a:gd name="connsiteY297" fmla="*/ 809353 h 2331072"/>
              <a:gd name="connsiteX298" fmla="*/ 27859 w 2039201"/>
              <a:gd name="connsiteY298" fmla="*/ 805673 h 2331072"/>
              <a:gd name="connsiteX299" fmla="*/ 29665 w 2039201"/>
              <a:gd name="connsiteY299" fmla="*/ 805323 h 2331072"/>
              <a:gd name="connsiteX300" fmla="*/ 28624 w 2039201"/>
              <a:gd name="connsiteY300" fmla="*/ 781663 h 2331072"/>
              <a:gd name="connsiteX301" fmla="*/ 26838 w 2039201"/>
              <a:gd name="connsiteY301" fmla="*/ 779158 h 2331072"/>
              <a:gd name="connsiteX302" fmla="*/ 28401 w 2039201"/>
              <a:gd name="connsiteY302" fmla="*/ 776585 h 2331072"/>
              <a:gd name="connsiteX303" fmla="*/ 27077 w 2039201"/>
              <a:gd name="connsiteY303" fmla="*/ 746512 h 2331072"/>
              <a:gd name="connsiteX304" fmla="*/ 18629 w 2039201"/>
              <a:gd name="connsiteY304" fmla="*/ 743540 h 2331072"/>
              <a:gd name="connsiteX305" fmla="*/ 19438 w 2039201"/>
              <a:gd name="connsiteY305" fmla="*/ 732177 h 2331072"/>
              <a:gd name="connsiteX306" fmla="*/ 17322 w 2039201"/>
              <a:gd name="connsiteY306" fmla="*/ 732226 h 2331072"/>
              <a:gd name="connsiteX307" fmla="*/ 19676 w 2039201"/>
              <a:gd name="connsiteY307" fmla="*/ 719241 h 2331072"/>
              <a:gd name="connsiteX308" fmla="*/ 20306 w 2039201"/>
              <a:gd name="connsiteY308" fmla="*/ 719968 h 2331072"/>
              <a:gd name="connsiteX309" fmla="*/ 20831 w 2039201"/>
              <a:gd name="connsiteY309" fmla="*/ 712584 h 2331072"/>
              <a:gd name="connsiteX310" fmla="*/ 14568 w 2039201"/>
              <a:gd name="connsiteY310" fmla="*/ 687084 h 2331072"/>
              <a:gd name="connsiteX311" fmla="*/ 29053 w 2039201"/>
              <a:gd name="connsiteY311" fmla="*/ 677599 h 2331072"/>
              <a:gd name="connsiteX312" fmla="*/ 5614 w 2039201"/>
              <a:gd name="connsiteY312" fmla="*/ 668783 h 2331072"/>
              <a:gd name="connsiteX313" fmla="*/ 9124 w 2039201"/>
              <a:gd name="connsiteY313" fmla="*/ 637573 h 2331072"/>
              <a:gd name="connsiteX314" fmla="*/ 99 w 2039201"/>
              <a:gd name="connsiteY314" fmla="*/ 625965 h 2331072"/>
              <a:gd name="connsiteX315" fmla="*/ 9342 w 2039201"/>
              <a:gd name="connsiteY315" fmla="*/ 617496 h 2331072"/>
              <a:gd name="connsiteX316" fmla="*/ 2863 w 2039201"/>
              <a:gd name="connsiteY316" fmla="*/ 612072 h 2331072"/>
              <a:gd name="connsiteX317" fmla="*/ 314 w 2039201"/>
              <a:gd name="connsiteY317" fmla="*/ 605887 h 2331072"/>
              <a:gd name="connsiteX318" fmla="*/ 5555 w 2039201"/>
              <a:gd name="connsiteY318" fmla="*/ 604873 h 2331072"/>
              <a:gd name="connsiteX319" fmla="*/ 7377 w 2039201"/>
              <a:gd name="connsiteY319" fmla="*/ 522471 h 2331072"/>
              <a:gd name="connsiteX320" fmla="*/ 2313 w 2039201"/>
              <a:gd name="connsiteY320" fmla="*/ 524406 h 2331072"/>
              <a:gd name="connsiteX321" fmla="*/ 12834 w 2039201"/>
              <a:gd name="connsiteY321" fmla="*/ 501379 h 2331072"/>
              <a:gd name="connsiteX322" fmla="*/ 19763 w 2039201"/>
              <a:gd name="connsiteY322" fmla="*/ 512678 h 2331072"/>
              <a:gd name="connsiteX323" fmla="*/ 23687 w 2039201"/>
              <a:gd name="connsiteY323" fmla="*/ 513108 h 2331072"/>
              <a:gd name="connsiteX324" fmla="*/ 26926 w 2039201"/>
              <a:gd name="connsiteY324" fmla="*/ 468553 h 2331072"/>
              <a:gd name="connsiteX325" fmla="*/ 31790 w 2039201"/>
              <a:gd name="connsiteY325" fmla="*/ 449045 h 2331072"/>
              <a:gd name="connsiteX326" fmla="*/ 29984 w 2039201"/>
              <a:gd name="connsiteY326" fmla="*/ 429692 h 2331072"/>
              <a:gd name="connsiteX327" fmla="*/ 36144 w 2039201"/>
              <a:gd name="connsiteY327" fmla="*/ 408537 h 2331072"/>
              <a:gd name="connsiteX328" fmla="*/ 45759 w 2039201"/>
              <a:gd name="connsiteY328" fmla="*/ 419628 h 2331072"/>
              <a:gd name="connsiteX329" fmla="*/ 56279 w 2039201"/>
              <a:gd name="connsiteY329" fmla="*/ 416273 h 2331072"/>
              <a:gd name="connsiteX330" fmla="*/ 52521 w 2039201"/>
              <a:gd name="connsiteY330" fmla="*/ 415469 h 2331072"/>
              <a:gd name="connsiteX331" fmla="*/ 77549 w 2039201"/>
              <a:gd name="connsiteY331" fmla="*/ 364815 h 2331072"/>
              <a:gd name="connsiteX332" fmla="*/ 100312 w 2039201"/>
              <a:gd name="connsiteY332" fmla="*/ 324878 h 2331072"/>
              <a:gd name="connsiteX333" fmla="*/ 82484 w 2039201"/>
              <a:gd name="connsiteY333" fmla="*/ 314348 h 2331072"/>
              <a:gd name="connsiteX334" fmla="*/ 115883 w 2039201"/>
              <a:gd name="connsiteY334" fmla="*/ 280117 h 2331072"/>
              <a:gd name="connsiteX335" fmla="*/ 184225 w 2039201"/>
              <a:gd name="connsiteY335" fmla="*/ 226920 h 2331072"/>
              <a:gd name="connsiteX336" fmla="*/ 208380 w 2039201"/>
              <a:gd name="connsiteY336" fmla="*/ 233723 h 2331072"/>
              <a:gd name="connsiteX337" fmla="*/ 228221 w 2039201"/>
              <a:gd name="connsiteY337" fmla="*/ 231093 h 2331072"/>
              <a:gd name="connsiteX338" fmla="*/ 233866 w 2039201"/>
              <a:gd name="connsiteY338" fmla="*/ 220652 h 2331072"/>
              <a:gd name="connsiteX339" fmla="*/ 267230 w 2039201"/>
              <a:gd name="connsiteY339" fmla="*/ 219118 h 2331072"/>
              <a:gd name="connsiteX340" fmla="*/ 294982 w 2039201"/>
              <a:gd name="connsiteY340" fmla="*/ 195329 h 2331072"/>
              <a:gd name="connsiteX341" fmla="*/ 281031 w 2039201"/>
              <a:gd name="connsiteY341" fmla="*/ 189959 h 2331072"/>
              <a:gd name="connsiteX342" fmla="*/ 313931 w 2039201"/>
              <a:gd name="connsiteY342" fmla="*/ 150844 h 2331072"/>
              <a:gd name="connsiteX343" fmla="*/ 333776 w 2039201"/>
              <a:gd name="connsiteY343" fmla="*/ 148214 h 2331072"/>
              <a:gd name="connsiteX344" fmla="*/ 342391 w 2039201"/>
              <a:gd name="connsiteY344" fmla="*/ 167080 h 2331072"/>
              <a:gd name="connsiteX345" fmla="*/ 344125 w 2039201"/>
              <a:gd name="connsiteY345" fmla="*/ 184176 h 2331072"/>
              <a:gd name="connsiteX346" fmla="*/ 354080 w 2039201"/>
              <a:gd name="connsiteY346" fmla="*/ 183166 h 2331072"/>
              <a:gd name="connsiteX347" fmla="*/ 405091 w 2039201"/>
              <a:gd name="connsiteY347" fmla="*/ 124324 h 2331072"/>
              <a:gd name="connsiteX348" fmla="*/ 428501 w 2039201"/>
              <a:gd name="connsiteY348" fmla="*/ 123801 h 2331072"/>
              <a:gd name="connsiteX349" fmla="*/ 438392 w 2039201"/>
              <a:gd name="connsiteY349" fmla="*/ 122181 h 2331072"/>
              <a:gd name="connsiteX350" fmla="*/ 446610 w 2039201"/>
              <a:gd name="connsiteY350" fmla="*/ 104075 h 2331072"/>
              <a:gd name="connsiteX351" fmla="*/ 482140 w 2039201"/>
              <a:gd name="connsiteY351" fmla="*/ 123912 h 2331072"/>
              <a:gd name="connsiteX352" fmla="*/ 491846 w 2039201"/>
              <a:gd name="connsiteY352" fmla="*/ 120461 h 2331072"/>
              <a:gd name="connsiteX353" fmla="*/ 511937 w 2039201"/>
              <a:gd name="connsiteY353" fmla="*/ 120273 h 2331072"/>
              <a:gd name="connsiteX354" fmla="*/ 517979 w 2039201"/>
              <a:gd name="connsiteY354" fmla="*/ 146803 h 2331072"/>
              <a:gd name="connsiteX355" fmla="*/ 518474 w 2039201"/>
              <a:gd name="connsiteY355" fmla="*/ 151687 h 2331072"/>
              <a:gd name="connsiteX356" fmla="*/ 528427 w 2039201"/>
              <a:gd name="connsiteY356" fmla="*/ 150678 h 2331072"/>
              <a:gd name="connsiteX357" fmla="*/ 541980 w 2039201"/>
              <a:gd name="connsiteY357" fmla="*/ 119076 h 2331072"/>
              <a:gd name="connsiteX358" fmla="*/ 565144 w 2039201"/>
              <a:gd name="connsiteY358" fmla="*/ 116111 h 2331072"/>
              <a:gd name="connsiteX359" fmla="*/ 565639 w 2039201"/>
              <a:gd name="connsiteY359" fmla="*/ 120995 h 2331072"/>
              <a:gd name="connsiteX360" fmla="*/ 559498 w 2039201"/>
              <a:gd name="connsiteY360" fmla="*/ 126553 h 2331072"/>
              <a:gd name="connsiteX361" fmla="*/ 569453 w 2039201"/>
              <a:gd name="connsiteY361" fmla="*/ 125543 h 2331072"/>
              <a:gd name="connsiteX362" fmla="*/ 571683 w 2039201"/>
              <a:gd name="connsiteY362" fmla="*/ 147525 h 2331072"/>
              <a:gd name="connsiteX363" fmla="*/ 571930 w 2039201"/>
              <a:gd name="connsiteY363" fmla="*/ 149967 h 2331072"/>
              <a:gd name="connsiteX364" fmla="*/ 576409 w 2039201"/>
              <a:gd name="connsiteY364" fmla="*/ 149962 h 2331072"/>
              <a:gd name="connsiteX365" fmla="*/ 574400 w 2039201"/>
              <a:gd name="connsiteY365" fmla="*/ 144426 h 2331072"/>
              <a:gd name="connsiteX366" fmla="*/ 592869 w 2039201"/>
              <a:gd name="connsiteY366" fmla="*/ 124983 h 2331072"/>
              <a:gd name="connsiteX367" fmla="*/ 622145 w 2039201"/>
              <a:gd name="connsiteY367" fmla="*/ 131474 h 2331072"/>
              <a:gd name="connsiteX368" fmla="*/ 790193 w 2039201"/>
              <a:gd name="connsiteY368" fmla="*/ 95508 h 2331072"/>
              <a:gd name="connsiteX369" fmla="*/ 806924 w 2039201"/>
              <a:gd name="connsiteY369" fmla="*/ 99217 h 2331072"/>
              <a:gd name="connsiteX370" fmla="*/ 854666 w 2039201"/>
              <a:gd name="connsiteY370" fmla="*/ 86266 h 2331072"/>
              <a:gd name="connsiteX371" fmla="*/ 891491 w 2039201"/>
              <a:gd name="connsiteY371" fmla="*/ 86585 h 2331072"/>
              <a:gd name="connsiteX372" fmla="*/ 890948 w 2039201"/>
              <a:gd name="connsiteY372" fmla="*/ 81234 h 2331072"/>
              <a:gd name="connsiteX373" fmla="*/ 988199 w 2039201"/>
              <a:gd name="connsiteY373" fmla="*/ 72722 h 2331072"/>
              <a:gd name="connsiteX374" fmla="*/ 1022716 w 2039201"/>
              <a:gd name="connsiteY374" fmla="*/ 50300 h 2331072"/>
              <a:gd name="connsiteX375" fmla="*/ 1112416 w 2039201"/>
              <a:gd name="connsiteY375" fmla="*/ 47960 h 2331072"/>
              <a:gd name="connsiteX376" fmla="*/ 1107827 w 2039201"/>
              <a:gd name="connsiteY376" fmla="*/ 43018 h 2331072"/>
              <a:gd name="connsiteX377" fmla="*/ 1196986 w 2039201"/>
              <a:gd name="connsiteY377" fmla="*/ 35327 h 2331072"/>
              <a:gd name="connsiteX378" fmla="*/ 1232725 w 2039201"/>
              <a:gd name="connsiteY378" fmla="*/ 24944 h 2331072"/>
              <a:gd name="connsiteX379" fmla="*/ 1387343 w 2039201"/>
              <a:gd name="connsiteY379" fmla="*/ 27845 h 2331072"/>
              <a:gd name="connsiteX380" fmla="*/ 1439224 w 2039201"/>
              <a:gd name="connsiteY380" fmla="*/ 45478 h 2331072"/>
              <a:gd name="connsiteX381" fmla="*/ 1438892 w 2039201"/>
              <a:gd name="connsiteY381" fmla="*/ 42213 h 2331072"/>
              <a:gd name="connsiteX382" fmla="*/ 1470891 w 2039201"/>
              <a:gd name="connsiteY382" fmla="*/ 40319 h 2331072"/>
              <a:gd name="connsiteX383" fmla="*/ 1480939 w 2039201"/>
              <a:gd name="connsiteY383" fmla="*/ 20379 h 2331072"/>
              <a:gd name="connsiteX384" fmla="*/ 1510825 w 2039201"/>
              <a:gd name="connsiteY384" fmla="*/ 24105 h 2331072"/>
              <a:gd name="connsiteX385" fmla="*/ 1508954 w 2039201"/>
              <a:gd name="connsiteY385" fmla="*/ 18888 h 2331072"/>
              <a:gd name="connsiteX386" fmla="*/ 1538298 w 2039201"/>
              <a:gd name="connsiteY386" fmla="*/ 17263 h 2331072"/>
              <a:gd name="connsiteX387" fmla="*/ 1549568 w 2039201"/>
              <a:gd name="connsiteY387" fmla="*/ 9363 h 2331072"/>
              <a:gd name="connsiteX388" fmla="*/ 1601550 w 2039201"/>
              <a:gd name="connsiteY388" fmla="*/ 22674 h 2331072"/>
              <a:gd name="connsiteX389" fmla="*/ 1611145 w 2039201"/>
              <a:gd name="connsiteY389" fmla="*/ 33534 h 2331072"/>
              <a:gd name="connsiteX390" fmla="*/ 1616035 w 2039201"/>
              <a:gd name="connsiteY390" fmla="*/ 17548 h 2331072"/>
              <a:gd name="connsiteX391" fmla="*/ 1635799 w 2039201"/>
              <a:gd name="connsiteY391" fmla="*/ 0 h 233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</a:cxnLst>
            <a:rect l="l" t="t" r="r" b="b"/>
            <a:pathLst>
              <a:path w="2039201" h="2331072">
                <a:moveTo>
                  <a:pt x="456441" y="2310573"/>
                </a:moveTo>
                <a:lnTo>
                  <a:pt x="457255" y="2318600"/>
                </a:lnTo>
                <a:lnTo>
                  <a:pt x="453127" y="2320369"/>
                </a:lnTo>
                <a:lnTo>
                  <a:pt x="452178" y="2311005"/>
                </a:lnTo>
                <a:close/>
                <a:moveTo>
                  <a:pt x="454522" y="2281035"/>
                </a:moveTo>
                <a:lnTo>
                  <a:pt x="450393" y="2282804"/>
                </a:lnTo>
                <a:lnTo>
                  <a:pt x="451207" y="2290831"/>
                </a:lnTo>
                <a:lnTo>
                  <a:pt x="455472" y="2290398"/>
                </a:lnTo>
                <a:close/>
                <a:moveTo>
                  <a:pt x="1673407" y="2222118"/>
                </a:moveTo>
                <a:lnTo>
                  <a:pt x="1681566" y="2249672"/>
                </a:lnTo>
                <a:cubicBezTo>
                  <a:pt x="1683085" y="2255825"/>
                  <a:pt x="1680304" y="2259260"/>
                  <a:pt x="1673223" y="2259979"/>
                </a:cubicBezTo>
                <a:cubicBezTo>
                  <a:pt x="1672409" y="2251952"/>
                  <a:pt x="1668930" y="2239691"/>
                  <a:pt x="1662786" y="2223195"/>
                </a:cubicBezTo>
                <a:close/>
                <a:moveTo>
                  <a:pt x="1674947" y="2197634"/>
                </a:moveTo>
                <a:lnTo>
                  <a:pt x="1675897" y="2206998"/>
                </a:lnTo>
                <a:lnTo>
                  <a:pt x="1666604" y="2207941"/>
                </a:lnTo>
                <a:cubicBezTo>
                  <a:pt x="1665176" y="2202680"/>
                  <a:pt x="1667958" y="2199245"/>
                  <a:pt x="1674947" y="2197634"/>
                </a:cubicBezTo>
                <a:close/>
                <a:moveTo>
                  <a:pt x="243843" y="2123841"/>
                </a:moveTo>
                <a:lnTo>
                  <a:pt x="243665" y="2125076"/>
                </a:lnTo>
                <a:lnTo>
                  <a:pt x="244877" y="2124885"/>
                </a:lnTo>
                <a:close/>
                <a:moveTo>
                  <a:pt x="1851352" y="2090228"/>
                </a:moveTo>
                <a:lnTo>
                  <a:pt x="1823029" y="2093101"/>
                </a:lnTo>
                <a:lnTo>
                  <a:pt x="1827434" y="2096252"/>
                </a:lnTo>
                <a:lnTo>
                  <a:pt x="1851714" y="2093789"/>
                </a:lnTo>
                <a:close/>
                <a:moveTo>
                  <a:pt x="1936419" y="2082499"/>
                </a:moveTo>
                <a:lnTo>
                  <a:pt x="1940825" y="2085650"/>
                </a:lnTo>
                <a:lnTo>
                  <a:pt x="1912501" y="2088523"/>
                </a:lnTo>
                <a:lnTo>
                  <a:pt x="1912140" y="2084961"/>
                </a:lnTo>
                <a:close/>
                <a:moveTo>
                  <a:pt x="2011527" y="1443143"/>
                </a:moveTo>
                <a:lnTo>
                  <a:pt x="2001043" y="1445558"/>
                </a:lnTo>
                <a:cubicBezTo>
                  <a:pt x="2001676" y="1451801"/>
                  <a:pt x="2005487" y="1454117"/>
                  <a:pt x="2012477" y="1452507"/>
                </a:cubicBezTo>
                <a:close/>
                <a:moveTo>
                  <a:pt x="152659" y="246160"/>
                </a:moveTo>
                <a:lnTo>
                  <a:pt x="152907" y="248603"/>
                </a:lnTo>
                <a:lnTo>
                  <a:pt x="133000" y="250622"/>
                </a:lnTo>
                <a:lnTo>
                  <a:pt x="129437" y="248516"/>
                </a:lnTo>
                <a:close/>
                <a:moveTo>
                  <a:pt x="222393" y="239704"/>
                </a:moveTo>
                <a:lnTo>
                  <a:pt x="202486" y="241723"/>
                </a:lnTo>
                <a:lnTo>
                  <a:pt x="202734" y="244166"/>
                </a:lnTo>
                <a:lnTo>
                  <a:pt x="225956" y="241811"/>
                </a:lnTo>
                <a:close/>
                <a:moveTo>
                  <a:pt x="1788610" y="171009"/>
                </a:moveTo>
                <a:lnTo>
                  <a:pt x="1783300" y="171547"/>
                </a:lnTo>
                <a:lnTo>
                  <a:pt x="1784250" y="180912"/>
                </a:lnTo>
                <a:lnTo>
                  <a:pt x="1789560" y="180374"/>
                </a:lnTo>
                <a:close/>
                <a:moveTo>
                  <a:pt x="1713421" y="157012"/>
                </a:moveTo>
                <a:lnTo>
                  <a:pt x="1708111" y="157550"/>
                </a:lnTo>
                <a:lnTo>
                  <a:pt x="1709061" y="166914"/>
                </a:lnTo>
                <a:lnTo>
                  <a:pt x="1714371" y="166375"/>
                </a:lnTo>
                <a:close/>
                <a:moveTo>
                  <a:pt x="1661965" y="125739"/>
                </a:moveTo>
                <a:cubicBezTo>
                  <a:pt x="1669769" y="132156"/>
                  <a:pt x="1674385" y="137995"/>
                  <a:pt x="1675813" y="143256"/>
                </a:cubicBezTo>
                <a:lnTo>
                  <a:pt x="1695591" y="139899"/>
                </a:lnTo>
                <a:lnTo>
                  <a:pt x="1694234" y="126521"/>
                </a:lnTo>
                <a:close/>
                <a:moveTo>
                  <a:pt x="1635799" y="0"/>
                </a:moveTo>
                <a:cubicBezTo>
                  <a:pt x="1661685" y="17197"/>
                  <a:pt x="1675297" y="27980"/>
                  <a:pt x="1676635" y="32349"/>
                </a:cubicBezTo>
                <a:lnTo>
                  <a:pt x="1666557" y="38777"/>
                </a:lnTo>
                <a:cubicBezTo>
                  <a:pt x="1666919" y="42345"/>
                  <a:pt x="1668869" y="43948"/>
                  <a:pt x="1672410" y="43589"/>
                </a:cubicBezTo>
                <a:cubicBezTo>
                  <a:pt x="1673011" y="75965"/>
                  <a:pt x="1670666" y="96926"/>
                  <a:pt x="1665375" y="106472"/>
                </a:cubicBezTo>
                <a:cubicBezTo>
                  <a:pt x="1665828" y="110932"/>
                  <a:pt x="1675266" y="115831"/>
                  <a:pt x="1693692" y="121170"/>
                </a:cubicBezTo>
                <a:lnTo>
                  <a:pt x="1697674" y="120767"/>
                </a:lnTo>
                <a:lnTo>
                  <a:pt x="1700135" y="92135"/>
                </a:lnTo>
                <a:lnTo>
                  <a:pt x="1704117" y="91731"/>
                </a:lnTo>
                <a:cubicBezTo>
                  <a:pt x="1716418" y="89582"/>
                  <a:pt x="1734707" y="93583"/>
                  <a:pt x="1758986" y="103735"/>
                </a:cubicBezTo>
                <a:cubicBezTo>
                  <a:pt x="1759257" y="106411"/>
                  <a:pt x="1757939" y="111049"/>
                  <a:pt x="1755032" y="117651"/>
                </a:cubicBezTo>
                <a:cubicBezTo>
                  <a:pt x="1755575" y="123002"/>
                  <a:pt x="1759929" y="130670"/>
                  <a:pt x="1768095" y="140653"/>
                </a:cubicBezTo>
                <a:cubicBezTo>
                  <a:pt x="1768366" y="143329"/>
                  <a:pt x="1765404" y="144981"/>
                  <a:pt x="1759208" y="145610"/>
                </a:cubicBezTo>
                <a:lnTo>
                  <a:pt x="1760158" y="154974"/>
                </a:lnTo>
                <a:lnTo>
                  <a:pt x="1770780" y="153896"/>
                </a:lnTo>
                <a:lnTo>
                  <a:pt x="1768502" y="144667"/>
                </a:lnTo>
                <a:lnTo>
                  <a:pt x="1773812" y="144129"/>
                </a:lnTo>
                <a:lnTo>
                  <a:pt x="1784840" y="147064"/>
                </a:lnTo>
                <a:lnTo>
                  <a:pt x="1783483" y="133687"/>
                </a:lnTo>
                <a:lnTo>
                  <a:pt x="1793969" y="131271"/>
                </a:lnTo>
                <a:lnTo>
                  <a:pt x="1820550" y="142090"/>
                </a:lnTo>
                <a:cubicBezTo>
                  <a:pt x="1820912" y="145658"/>
                  <a:pt x="1820082" y="150698"/>
                  <a:pt x="1818059" y="157210"/>
                </a:cubicBezTo>
                <a:lnTo>
                  <a:pt x="1830579" y="174861"/>
                </a:lnTo>
                <a:cubicBezTo>
                  <a:pt x="1831393" y="182887"/>
                  <a:pt x="1831333" y="195507"/>
                  <a:pt x="1830396" y="212722"/>
                </a:cubicBezTo>
                <a:cubicBezTo>
                  <a:pt x="1837173" y="235461"/>
                  <a:pt x="1842604" y="249326"/>
                  <a:pt x="1846686" y="254318"/>
                </a:cubicBezTo>
                <a:cubicBezTo>
                  <a:pt x="1843146" y="254677"/>
                  <a:pt x="1841557" y="256641"/>
                  <a:pt x="1841919" y="260207"/>
                </a:cubicBezTo>
                <a:lnTo>
                  <a:pt x="1842326" y="264220"/>
                </a:lnTo>
                <a:lnTo>
                  <a:pt x="1852946" y="263143"/>
                </a:lnTo>
                <a:cubicBezTo>
                  <a:pt x="1861293" y="274911"/>
                  <a:pt x="1868962" y="279989"/>
                  <a:pt x="1875952" y="278380"/>
                </a:cubicBezTo>
                <a:cubicBezTo>
                  <a:pt x="1881360" y="322881"/>
                  <a:pt x="1883053" y="348388"/>
                  <a:pt x="1881031" y="354900"/>
                </a:cubicBezTo>
                <a:cubicBezTo>
                  <a:pt x="1887226" y="354272"/>
                  <a:pt x="1895257" y="362918"/>
                  <a:pt x="1905122" y="380839"/>
                </a:cubicBezTo>
                <a:cubicBezTo>
                  <a:pt x="1905846" y="387974"/>
                  <a:pt x="1904708" y="394396"/>
                  <a:pt x="1901711" y="400106"/>
                </a:cubicBezTo>
                <a:lnTo>
                  <a:pt x="1911198" y="427525"/>
                </a:lnTo>
                <a:lnTo>
                  <a:pt x="1915918" y="460834"/>
                </a:lnTo>
                <a:lnTo>
                  <a:pt x="1914785" y="489330"/>
                </a:lnTo>
                <a:cubicBezTo>
                  <a:pt x="1918867" y="494322"/>
                  <a:pt x="1921406" y="501723"/>
                  <a:pt x="1922401" y="511534"/>
                </a:cubicBezTo>
                <a:lnTo>
                  <a:pt x="1921811" y="545381"/>
                </a:lnTo>
                <a:cubicBezTo>
                  <a:pt x="1925351" y="545022"/>
                  <a:pt x="1927302" y="546626"/>
                  <a:pt x="1927664" y="550193"/>
                </a:cubicBezTo>
                <a:cubicBezTo>
                  <a:pt x="1924395" y="553228"/>
                  <a:pt x="1924770" y="583374"/>
                  <a:pt x="1928789" y="640630"/>
                </a:cubicBezTo>
                <a:cubicBezTo>
                  <a:pt x="1932963" y="646514"/>
                  <a:pt x="1935627" y="650749"/>
                  <a:pt x="1936784" y="653335"/>
                </a:cubicBezTo>
                <a:lnTo>
                  <a:pt x="1926706" y="659763"/>
                </a:lnTo>
                <a:lnTo>
                  <a:pt x="1932966" y="668588"/>
                </a:lnTo>
                <a:lnTo>
                  <a:pt x="1937686" y="701897"/>
                </a:lnTo>
                <a:lnTo>
                  <a:pt x="1933326" y="711801"/>
                </a:lnTo>
                <a:cubicBezTo>
                  <a:pt x="1936866" y="711442"/>
                  <a:pt x="1938772" y="712599"/>
                  <a:pt x="1939043" y="715275"/>
                </a:cubicBezTo>
                <a:lnTo>
                  <a:pt x="1950789" y="804635"/>
                </a:lnTo>
                <a:lnTo>
                  <a:pt x="1949248" y="829118"/>
                </a:lnTo>
                <a:cubicBezTo>
                  <a:pt x="1952788" y="828759"/>
                  <a:pt x="1954740" y="830363"/>
                  <a:pt x="1955101" y="833930"/>
                </a:cubicBezTo>
                <a:cubicBezTo>
                  <a:pt x="1955373" y="836605"/>
                  <a:pt x="1954497" y="841200"/>
                  <a:pt x="1952476" y="847712"/>
                </a:cubicBezTo>
                <a:lnTo>
                  <a:pt x="1958736" y="856537"/>
                </a:lnTo>
                <a:cubicBezTo>
                  <a:pt x="1960093" y="869915"/>
                  <a:pt x="1960529" y="887440"/>
                  <a:pt x="1960044" y="909114"/>
                </a:cubicBezTo>
                <a:lnTo>
                  <a:pt x="1967798" y="932654"/>
                </a:lnTo>
                <a:cubicBezTo>
                  <a:pt x="1969012" y="962264"/>
                  <a:pt x="1971419" y="990402"/>
                  <a:pt x="1975018" y="1017066"/>
                </a:cubicBezTo>
                <a:lnTo>
                  <a:pt x="1984080" y="1093183"/>
                </a:lnTo>
                <a:lnTo>
                  <a:pt x="1981046" y="1102951"/>
                </a:lnTo>
                <a:cubicBezTo>
                  <a:pt x="1984587" y="1102592"/>
                  <a:pt x="1986492" y="1103750"/>
                  <a:pt x="1986763" y="1106426"/>
                </a:cubicBezTo>
                <a:lnTo>
                  <a:pt x="1994333" y="1167828"/>
                </a:lnTo>
                <a:lnTo>
                  <a:pt x="1991300" y="1177595"/>
                </a:lnTo>
                <a:cubicBezTo>
                  <a:pt x="1994840" y="1177236"/>
                  <a:pt x="1996791" y="1178841"/>
                  <a:pt x="1997153" y="1182409"/>
                </a:cubicBezTo>
                <a:lnTo>
                  <a:pt x="1992793" y="1192311"/>
                </a:lnTo>
                <a:lnTo>
                  <a:pt x="1998103" y="1191773"/>
                </a:lnTo>
                <a:cubicBezTo>
                  <a:pt x="2002264" y="1232796"/>
                  <a:pt x="1999919" y="1253757"/>
                  <a:pt x="1991068" y="1254655"/>
                </a:cubicBezTo>
                <a:cubicBezTo>
                  <a:pt x="1997283" y="1263035"/>
                  <a:pt x="2003045" y="1266956"/>
                  <a:pt x="2008357" y="1266417"/>
                </a:cubicBezTo>
                <a:cubicBezTo>
                  <a:pt x="2008990" y="1272660"/>
                  <a:pt x="2007022" y="1284122"/>
                  <a:pt x="2002455" y="1300804"/>
                </a:cubicBezTo>
                <a:cubicBezTo>
                  <a:pt x="2005995" y="1300445"/>
                  <a:pt x="2007946" y="1302048"/>
                  <a:pt x="2008308" y="1305616"/>
                </a:cubicBezTo>
                <a:lnTo>
                  <a:pt x="1999045" y="1320071"/>
                </a:lnTo>
                <a:cubicBezTo>
                  <a:pt x="2007895" y="1319173"/>
                  <a:pt x="2013839" y="1324877"/>
                  <a:pt x="2016875" y="1337183"/>
                </a:cubicBezTo>
                <a:lnTo>
                  <a:pt x="2006400" y="1405821"/>
                </a:lnTo>
                <a:cubicBezTo>
                  <a:pt x="2016589" y="1409292"/>
                  <a:pt x="2022352" y="1413212"/>
                  <a:pt x="2023689" y="1417582"/>
                </a:cubicBezTo>
                <a:lnTo>
                  <a:pt x="2014560" y="1433374"/>
                </a:lnTo>
                <a:lnTo>
                  <a:pt x="2015103" y="1438725"/>
                </a:lnTo>
                <a:cubicBezTo>
                  <a:pt x="2015736" y="1444968"/>
                  <a:pt x="2019548" y="1447285"/>
                  <a:pt x="2026538" y="1445675"/>
                </a:cubicBezTo>
                <a:cubicBezTo>
                  <a:pt x="2030046" y="1471448"/>
                  <a:pt x="2025162" y="1485008"/>
                  <a:pt x="2011887" y="1486355"/>
                </a:cubicBezTo>
                <a:lnTo>
                  <a:pt x="2012430" y="1491705"/>
                </a:lnTo>
                <a:lnTo>
                  <a:pt x="2030124" y="1507480"/>
                </a:lnTo>
                <a:lnTo>
                  <a:pt x="2030667" y="1512831"/>
                </a:lnTo>
                <a:lnTo>
                  <a:pt x="2026307" y="1522734"/>
                </a:lnTo>
                <a:lnTo>
                  <a:pt x="2015279" y="1519799"/>
                </a:lnTo>
                <a:lnTo>
                  <a:pt x="2006528" y="1526092"/>
                </a:lnTo>
                <a:cubicBezTo>
                  <a:pt x="2007161" y="1532335"/>
                  <a:pt x="2010972" y="1534651"/>
                  <a:pt x="2017963" y="1533041"/>
                </a:cubicBezTo>
                <a:cubicBezTo>
                  <a:pt x="2019139" y="1544634"/>
                  <a:pt x="2019259" y="1559038"/>
                  <a:pt x="2018322" y="1576252"/>
                </a:cubicBezTo>
                <a:lnTo>
                  <a:pt x="2024582" y="1585078"/>
                </a:lnTo>
                <a:cubicBezTo>
                  <a:pt x="2021042" y="1585437"/>
                  <a:pt x="2019453" y="1587401"/>
                  <a:pt x="2019815" y="1590968"/>
                </a:cubicBezTo>
                <a:lnTo>
                  <a:pt x="2022499" y="1604211"/>
                </a:lnTo>
                <a:lnTo>
                  <a:pt x="2028759" y="1613036"/>
                </a:lnTo>
                <a:cubicBezTo>
                  <a:pt x="2025309" y="1614287"/>
                  <a:pt x="2023720" y="1616250"/>
                  <a:pt x="2023992" y="1618926"/>
                </a:cubicBezTo>
                <a:lnTo>
                  <a:pt x="2035969" y="1631226"/>
                </a:lnTo>
                <a:lnTo>
                  <a:pt x="2036512" y="1636578"/>
                </a:lnTo>
                <a:lnTo>
                  <a:pt x="2025891" y="1637655"/>
                </a:lnTo>
                <a:lnTo>
                  <a:pt x="2028169" y="1646884"/>
                </a:lnTo>
                <a:lnTo>
                  <a:pt x="2035922" y="1670424"/>
                </a:lnTo>
                <a:lnTo>
                  <a:pt x="2025300" y="1671502"/>
                </a:lnTo>
                <a:lnTo>
                  <a:pt x="2039148" y="1689018"/>
                </a:lnTo>
                <a:cubicBezTo>
                  <a:pt x="2039691" y="1694369"/>
                  <a:pt x="2036089" y="1707349"/>
                  <a:pt x="2028344" y="1727956"/>
                </a:cubicBezTo>
                <a:lnTo>
                  <a:pt x="2011768" y="1719724"/>
                </a:lnTo>
                <a:lnTo>
                  <a:pt x="2012291" y="1747787"/>
                </a:lnTo>
                <a:lnTo>
                  <a:pt x="2018809" y="1739735"/>
                </a:lnTo>
                <a:lnTo>
                  <a:pt x="2029294" y="1737321"/>
                </a:lnTo>
                <a:lnTo>
                  <a:pt x="2030379" y="1748023"/>
                </a:lnTo>
                <a:cubicBezTo>
                  <a:pt x="2024184" y="1748651"/>
                  <a:pt x="2021402" y="1752086"/>
                  <a:pt x="2022035" y="1758329"/>
                </a:cubicBezTo>
                <a:lnTo>
                  <a:pt x="2012505" y="1759296"/>
                </a:lnTo>
                <a:lnTo>
                  <a:pt x="2014007" y="1839845"/>
                </a:lnTo>
                <a:lnTo>
                  <a:pt x="2030825" y="1844437"/>
                </a:lnTo>
                <a:lnTo>
                  <a:pt x="2001452" y="1917581"/>
                </a:lnTo>
                <a:cubicBezTo>
                  <a:pt x="2002366" y="1953471"/>
                  <a:pt x="1993413" y="1972670"/>
                  <a:pt x="1974590" y="1975179"/>
                </a:cubicBezTo>
                <a:lnTo>
                  <a:pt x="1996628" y="1990935"/>
                </a:lnTo>
                <a:cubicBezTo>
                  <a:pt x="1971035" y="2007324"/>
                  <a:pt x="1957704" y="2023668"/>
                  <a:pt x="1956632" y="2039969"/>
                </a:cubicBezTo>
                <a:cubicBezTo>
                  <a:pt x="1916709" y="2049416"/>
                  <a:pt x="1889294" y="2074685"/>
                  <a:pt x="1874385" y="2115778"/>
                </a:cubicBezTo>
                <a:cubicBezTo>
                  <a:pt x="1858260" y="2118013"/>
                  <a:pt x="1848365" y="2114519"/>
                  <a:pt x="1844703" y="2105295"/>
                </a:cubicBezTo>
                <a:lnTo>
                  <a:pt x="1820517" y="2108648"/>
                </a:lnTo>
                <a:cubicBezTo>
                  <a:pt x="1821059" y="2113990"/>
                  <a:pt x="1818842" y="2119012"/>
                  <a:pt x="1813868" y="2123715"/>
                </a:cubicBezTo>
                <a:cubicBezTo>
                  <a:pt x="1805837" y="2125129"/>
                  <a:pt x="1792256" y="2125607"/>
                  <a:pt x="1773132" y="2125149"/>
                </a:cubicBezTo>
                <a:cubicBezTo>
                  <a:pt x="1764330" y="2145831"/>
                  <a:pt x="1753215" y="2157154"/>
                  <a:pt x="1739785" y="2159116"/>
                </a:cubicBezTo>
                <a:cubicBezTo>
                  <a:pt x="1740026" y="2161490"/>
                  <a:pt x="1745753" y="2164207"/>
                  <a:pt x="1756964" y="2167268"/>
                </a:cubicBezTo>
                <a:lnTo>
                  <a:pt x="1727366" y="2198717"/>
                </a:lnTo>
                <a:lnTo>
                  <a:pt x="1728895" y="2213787"/>
                </a:lnTo>
                <a:lnTo>
                  <a:pt x="1725862" y="2223555"/>
                </a:lnTo>
                <a:lnTo>
                  <a:pt x="1718546" y="2220754"/>
                </a:lnTo>
                <a:lnTo>
                  <a:pt x="1717693" y="2223426"/>
                </a:lnTo>
                <a:lnTo>
                  <a:pt x="1693504" y="2226779"/>
                </a:lnTo>
                <a:lnTo>
                  <a:pt x="1684316" y="2203626"/>
                </a:lnTo>
                <a:lnTo>
                  <a:pt x="1683626" y="2203815"/>
                </a:lnTo>
                <a:lnTo>
                  <a:pt x="1683083" y="2200519"/>
                </a:lnTo>
                <a:lnTo>
                  <a:pt x="1682523" y="2199106"/>
                </a:lnTo>
                <a:lnTo>
                  <a:pt x="1681994" y="2193895"/>
                </a:lnTo>
                <a:lnTo>
                  <a:pt x="1678771" y="2174299"/>
                </a:lnTo>
                <a:lnTo>
                  <a:pt x="1667852" y="2175406"/>
                </a:lnTo>
                <a:lnTo>
                  <a:pt x="1662591" y="2181982"/>
                </a:lnTo>
                <a:lnTo>
                  <a:pt x="1658655" y="2223135"/>
                </a:lnTo>
                <a:cubicBezTo>
                  <a:pt x="1657772" y="2234671"/>
                  <a:pt x="1657580" y="2241258"/>
                  <a:pt x="1658082" y="2242897"/>
                </a:cubicBezTo>
                <a:lnTo>
                  <a:pt x="1648382" y="2239826"/>
                </a:lnTo>
                <a:lnTo>
                  <a:pt x="1644535" y="2241567"/>
                </a:lnTo>
                <a:cubicBezTo>
                  <a:pt x="1646506" y="2252179"/>
                  <a:pt x="1646444" y="2264800"/>
                  <a:pt x="1644352" y="2279428"/>
                </a:cubicBezTo>
                <a:cubicBezTo>
                  <a:pt x="1638247" y="2280949"/>
                  <a:pt x="1632102" y="2264453"/>
                  <a:pt x="1625920" y="2229940"/>
                </a:cubicBezTo>
                <a:cubicBezTo>
                  <a:pt x="1623264" y="2230210"/>
                  <a:pt x="1622117" y="2232128"/>
                  <a:pt x="1622479" y="2235695"/>
                </a:cubicBezTo>
                <a:lnTo>
                  <a:pt x="1621084" y="2235161"/>
                </a:lnTo>
                <a:lnTo>
                  <a:pt x="1619905" y="2236717"/>
                </a:lnTo>
                <a:cubicBezTo>
                  <a:pt x="1609749" y="2250791"/>
                  <a:pt x="1605421" y="2258501"/>
                  <a:pt x="1606921" y="2259849"/>
                </a:cubicBezTo>
                <a:lnTo>
                  <a:pt x="1578323" y="2260051"/>
                </a:lnTo>
                <a:lnTo>
                  <a:pt x="1566276" y="2262171"/>
                </a:lnTo>
                <a:cubicBezTo>
                  <a:pt x="1569696" y="2269021"/>
                  <a:pt x="1566492" y="2277742"/>
                  <a:pt x="1556666" y="2288334"/>
                </a:cubicBezTo>
                <a:cubicBezTo>
                  <a:pt x="1537843" y="2290843"/>
                  <a:pt x="1523209" y="2280933"/>
                  <a:pt x="1512770" y="2258603"/>
                </a:cubicBezTo>
                <a:cubicBezTo>
                  <a:pt x="1504676" y="2259424"/>
                  <a:pt x="1500748" y="2261022"/>
                  <a:pt x="1500989" y="2263396"/>
                </a:cubicBezTo>
                <a:lnTo>
                  <a:pt x="1476442" y="2263188"/>
                </a:lnTo>
                <a:cubicBezTo>
                  <a:pt x="1472720" y="2253371"/>
                  <a:pt x="1470046" y="2240448"/>
                  <a:pt x="1468421" y="2224421"/>
                </a:cubicBezTo>
                <a:lnTo>
                  <a:pt x="1467877" y="2219063"/>
                </a:lnTo>
                <a:lnTo>
                  <a:pt x="1456853" y="2231319"/>
                </a:lnTo>
                <a:lnTo>
                  <a:pt x="1445912" y="2238735"/>
                </a:lnTo>
                <a:lnTo>
                  <a:pt x="1441229" y="2248542"/>
                </a:lnTo>
                <a:cubicBezTo>
                  <a:pt x="1438595" y="2256156"/>
                  <a:pt x="1438103" y="2261379"/>
                  <a:pt x="1439753" y="2264210"/>
                </a:cubicBezTo>
                <a:lnTo>
                  <a:pt x="1411516" y="2267974"/>
                </a:lnTo>
                <a:lnTo>
                  <a:pt x="1410794" y="2260850"/>
                </a:lnTo>
                <a:lnTo>
                  <a:pt x="1416553" y="2254643"/>
                </a:lnTo>
                <a:lnTo>
                  <a:pt x="1412400" y="2255509"/>
                </a:lnTo>
                <a:lnTo>
                  <a:pt x="1411933" y="2253538"/>
                </a:lnTo>
                <a:lnTo>
                  <a:pt x="1406025" y="2254138"/>
                </a:lnTo>
                <a:lnTo>
                  <a:pt x="1405587" y="2249818"/>
                </a:lnTo>
                <a:lnTo>
                  <a:pt x="1395076" y="2254563"/>
                </a:lnTo>
                <a:cubicBezTo>
                  <a:pt x="1338325" y="2261219"/>
                  <a:pt x="1303818" y="2264269"/>
                  <a:pt x="1291559" y="2263711"/>
                </a:cubicBezTo>
                <a:cubicBezTo>
                  <a:pt x="1291830" y="2266386"/>
                  <a:pt x="1290544" y="2267868"/>
                  <a:pt x="1287702" y="2268157"/>
                </a:cubicBezTo>
                <a:lnTo>
                  <a:pt x="1266251" y="2268980"/>
                </a:lnTo>
                <a:lnTo>
                  <a:pt x="1259333" y="2275088"/>
                </a:lnTo>
                <a:cubicBezTo>
                  <a:pt x="1237656" y="2273683"/>
                  <a:pt x="1188939" y="2278174"/>
                  <a:pt x="1113184" y="2288561"/>
                </a:cubicBezTo>
                <a:cubicBezTo>
                  <a:pt x="1107771" y="2291812"/>
                  <a:pt x="1103689" y="2294029"/>
                  <a:pt x="1100938" y="2295209"/>
                </a:cubicBezTo>
                <a:cubicBezTo>
                  <a:pt x="1098095" y="2295497"/>
                  <a:pt x="1096538" y="2294303"/>
                  <a:pt x="1096267" y="2291628"/>
                </a:cubicBezTo>
                <a:cubicBezTo>
                  <a:pt x="954251" y="2306933"/>
                  <a:pt x="835102" y="2317667"/>
                  <a:pt x="738819" y="2323828"/>
                </a:cubicBezTo>
                <a:lnTo>
                  <a:pt x="731901" y="2329936"/>
                </a:lnTo>
                <a:lnTo>
                  <a:pt x="647549" y="2326328"/>
                </a:lnTo>
                <a:cubicBezTo>
                  <a:pt x="604827" y="2329760"/>
                  <a:pt x="582793" y="2328391"/>
                  <a:pt x="581449" y="2322221"/>
                </a:cubicBezTo>
                <a:lnTo>
                  <a:pt x="560811" y="2331072"/>
                </a:lnTo>
                <a:cubicBezTo>
                  <a:pt x="543566" y="2323810"/>
                  <a:pt x="525304" y="2320707"/>
                  <a:pt x="506029" y="2321761"/>
                </a:cubicBezTo>
                <a:cubicBezTo>
                  <a:pt x="498277" y="2309032"/>
                  <a:pt x="470638" y="2301925"/>
                  <a:pt x="423109" y="2300438"/>
                </a:cubicBezTo>
                <a:cubicBezTo>
                  <a:pt x="421856" y="2295160"/>
                  <a:pt x="426869" y="2291497"/>
                  <a:pt x="438147" y="2289452"/>
                </a:cubicBezTo>
                <a:lnTo>
                  <a:pt x="436267" y="2281534"/>
                </a:lnTo>
                <a:cubicBezTo>
                  <a:pt x="429873" y="2282183"/>
                  <a:pt x="424098" y="2281868"/>
                  <a:pt x="418943" y="2280588"/>
                </a:cubicBezTo>
                <a:cubicBezTo>
                  <a:pt x="417961" y="2277985"/>
                  <a:pt x="418575" y="2273417"/>
                  <a:pt x="420783" y="2266886"/>
                </a:cubicBezTo>
                <a:cubicBezTo>
                  <a:pt x="396975" y="2265698"/>
                  <a:pt x="384488" y="2262910"/>
                  <a:pt x="383325" y="2258522"/>
                </a:cubicBezTo>
                <a:cubicBezTo>
                  <a:pt x="380483" y="2258810"/>
                  <a:pt x="376757" y="2260991"/>
                  <a:pt x="372145" y="2265062"/>
                </a:cubicBezTo>
                <a:cubicBezTo>
                  <a:pt x="342637" y="2257243"/>
                  <a:pt x="321535" y="2254428"/>
                  <a:pt x="308836" y="2256617"/>
                </a:cubicBezTo>
                <a:lnTo>
                  <a:pt x="306956" y="2248699"/>
                </a:lnTo>
                <a:lnTo>
                  <a:pt x="340791" y="2242564"/>
                </a:lnTo>
                <a:lnTo>
                  <a:pt x="370633" y="2239538"/>
                </a:lnTo>
                <a:lnTo>
                  <a:pt x="370226" y="2235524"/>
                </a:lnTo>
                <a:cubicBezTo>
                  <a:pt x="310333" y="2225381"/>
                  <a:pt x="278657" y="2220935"/>
                  <a:pt x="275195" y="2222187"/>
                </a:cubicBezTo>
                <a:lnTo>
                  <a:pt x="277443" y="2212498"/>
                </a:lnTo>
                <a:lnTo>
                  <a:pt x="275970" y="2208593"/>
                </a:lnTo>
                <a:cubicBezTo>
                  <a:pt x="267534" y="2210350"/>
                  <a:pt x="257451" y="2210021"/>
                  <a:pt x="245721" y="2207607"/>
                </a:cubicBezTo>
                <a:cubicBezTo>
                  <a:pt x="244377" y="2201437"/>
                  <a:pt x="257424" y="2195607"/>
                  <a:pt x="284864" y="2190122"/>
                </a:cubicBezTo>
                <a:cubicBezTo>
                  <a:pt x="284592" y="2187446"/>
                  <a:pt x="283036" y="2186252"/>
                  <a:pt x="280194" y="2186540"/>
                </a:cubicBezTo>
                <a:lnTo>
                  <a:pt x="282349" y="2178988"/>
                </a:lnTo>
                <a:lnTo>
                  <a:pt x="239708" y="2152568"/>
                </a:lnTo>
                <a:lnTo>
                  <a:pt x="236333" y="2179671"/>
                </a:lnTo>
                <a:cubicBezTo>
                  <a:pt x="235658" y="2186219"/>
                  <a:pt x="235448" y="2190163"/>
                  <a:pt x="235703" y="2191505"/>
                </a:cubicBezTo>
                <a:lnTo>
                  <a:pt x="226245" y="2186874"/>
                </a:lnTo>
                <a:lnTo>
                  <a:pt x="222283" y="2188582"/>
                </a:lnTo>
                <a:cubicBezTo>
                  <a:pt x="223487" y="2201484"/>
                  <a:pt x="222520" y="2216592"/>
                  <a:pt x="219382" y="2233905"/>
                </a:cubicBezTo>
                <a:cubicBezTo>
                  <a:pt x="213182" y="2235126"/>
                  <a:pt x="208236" y="2214768"/>
                  <a:pt x="204546" y="2172830"/>
                </a:cubicBezTo>
                <a:cubicBezTo>
                  <a:pt x="201878" y="2172892"/>
                  <a:pt x="200596" y="2175077"/>
                  <a:pt x="200701" y="2179385"/>
                </a:cubicBezTo>
                <a:lnTo>
                  <a:pt x="192579" y="2174724"/>
                </a:lnTo>
                <a:cubicBezTo>
                  <a:pt x="191243" y="2156438"/>
                  <a:pt x="190223" y="2132757"/>
                  <a:pt x="189515" y="2103680"/>
                </a:cubicBezTo>
                <a:lnTo>
                  <a:pt x="189201" y="2090756"/>
                </a:lnTo>
                <a:lnTo>
                  <a:pt x="185199" y="2090848"/>
                </a:lnTo>
                <a:cubicBezTo>
                  <a:pt x="180884" y="2132973"/>
                  <a:pt x="179303" y="2159407"/>
                  <a:pt x="180455" y="2170156"/>
                </a:cubicBezTo>
                <a:lnTo>
                  <a:pt x="171154" y="2171988"/>
                </a:lnTo>
                <a:lnTo>
                  <a:pt x="170840" y="2159065"/>
                </a:lnTo>
                <a:lnTo>
                  <a:pt x="173194" y="2146080"/>
                </a:lnTo>
                <a:lnTo>
                  <a:pt x="169191" y="2146173"/>
                </a:lnTo>
                <a:cubicBezTo>
                  <a:pt x="167936" y="2131116"/>
                  <a:pt x="167464" y="2111733"/>
                  <a:pt x="167776" y="2088021"/>
                </a:cubicBezTo>
                <a:lnTo>
                  <a:pt x="167619" y="2081560"/>
                </a:lnTo>
                <a:cubicBezTo>
                  <a:pt x="146352" y="2085284"/>
                  <a:pt x="132827" y="2059737"/>
                  <a:pt x="127044" y="2004918"/>
                </a:cubicBezTo>
                <a:cubicBezTo>
                  <a:pt x="129502" y="1996240"/>
                  <a:pt x="130221" y="1989220"/>
                  <a:pt x="129201" y="1983856"/>
                </a:cubicBezTo>
                <a:lnTo>
                  <a:pt x="129043" y="1977395"/>
                </a:lnTo>
                <a:lnTo>
                  <a:pt x="121078" y="1979194"/>
                </a:lnTo>
                <a:lnTo>
                  <a:pt x="122727" y="1992087"/>
                </a:lnTo>
                <a:lnTo>
                  <a:pt x="113428" y="1993918"/>
                </a:lnTo>
                <a:cubicBezTo>
                  <a:pt x="113217" y="1985304"/>
                  <a:pt x="108025" y="1973033"/>
                  <a:pt x="97848" y="1957105"/>
                </a:cubicBezTo>
                <a:cubicBezTo>
                  <a:pt x="97743" y="1952798"/>
                  <a:pt x="98476" y="1946317"/>
                  <a:pt x="100045" y="1937660"/>
                </a:cubicBezTo>
                <a:cubicBezTo>
                  <a:pt x="97219" y="1931260"/>
                  <a:pt x="95244" y="1923224"/>
                  <a:pt x="94119" y="1913553"/>
                </a:cubicBezTo>
                <a:lnTo>
                  <a:pt x="92313" y="1894200"/>
                </a:lnTo>
                <a:cubicBezTo>
                  <a:pt x="95530" y="1880118"/>
                  <a:pt x="98905" y="1872497"/>
                  <a:pt x="102436" y="1871337"/>
                </a:cubicBezTo>
                <a:cubicBezTo>
                  <a:pt x="102330" y="1867029"/>
                  <a:pt x="100407" y="1861148"/>
                  <a:pt x="96667" y="1853691"/>
                </a:cubicBezTo>
                <a:cubicBezTo>
                  <a:pt x="96563" y="1849384"/>
                  <a:pt x="97294" y="1842903"/>
                  <a:pt x="98863" y="1834246"/>
                </a:cubicBezTo>
                <a:lnTo>
                  <a:pt x="90702" y="1827970"/>
                </a:lnTo>
                <a:lnTo>
                  <a:pt x="85324" y="1771525"/>
                </a:lnTo>
                <a:lnTo>
                  <a:pt x="77867" y="1739372"/>
                </a:lnTo>
                <a:cubicBezTo>
                  <a:pt x="83178" y="1738173"/>
                  <a:pt x="85728" y="1733264"/>
                  <a:pt x="85518" y="1724649"/>
                </a:cubicBezTo>
                <a:lnTo>
                  <a:pt x="84027" y="1718218"/>
                </a:lnTo>
                <a:cubicBezTo>
                  <a:pt x="83869" y="1711757"/>
                  <a:pt x="80666" y="1708061"/>
                  <a:pt x="74413" y="1707127"/>
                </a:cubicBezTo>
                <a:cubicBezTo>
                  <a:pt x="72921" y="1682379"/>
                  <a:pt x="71873" y="1639304"/>
                  <a:pt x="71269" y="1577899"/>
                </a:cubicBezTo>
                <a:cubicBezTo>
                  <a:pt x="68601" y="1577961"/>
                  <a:pt x="67215" y="1575837"/>
                  <a:pt x="67109" y="1571531"/>
                </a:cubicBezTo>
                <a:cubicBezTo>
                  <a:pt x="68705" y="1563951"/>
                  <a:pt x="68939" y="1555325"/>
                  <a:pt x="67815" y="1545653"/>
                </a:cubicBezTo>
                <a:lnTo>
                  <a:pt x="61731" y="1515085"/>
                </a:lnTo>
                <a:cubicBezTo>
                  <a:pt x="67905" y="1512788"/>
                  <a:pt x="67209" y="1447614"/>
                  <a:pt x="59645" y="1319565"/>
                </a:cubicBezTo>
                <a:cubicBezTo>
                  <a:pt x="59514" y="1314182"/>
                  <a:pt x="60233" y="1307161"/>
                  <a:pt x="61801" y="1298505"/>
                </a:cubicBezTo>
                <a:lnTo>
                  <a:pt x="57838" y="1300213"/>
                </a:lnTo>
                <a:lnTo>
                  <a:pt x="55127" y="1188753"/>
                </a:lnTo>
                <a:cubicBezTo>
                  <a:pt x="51177" y="1172682"/>
                  <a:pt x="48599" y="1158196"/>
                  <a:pt x="47395" y="1145294"/>
                </a:cubicBezTo>
                <a:cubicBezTo>
                  <a:pt x="47290" y="1140986"/>
                  <a:pt x="49474" y="1121001"/>
                  <a:pt x="53946" y="1085340"/>
                </a:cubicBezTo>
                <a:cubicBezTo>
                  <a:pt x="49499" y="1085444"/>
                  <a:pt x="46294" y="1081745"/>
                  <a:pt x="44331" y="1074248"/>
                </a:cubicBezTo>
                <a:lnTo>
                  <a:pt x="43859" y="1054865"/>
                </a:lnTo>
                <a:cubicBezTo>
                  <a:pt x="41479" y="1030137"/>
                  <a:pt x="41125" y="997281"/>
                  <a:pt x="42796" y="956296"/>
                </a:cubicBezTo>
                <a:lnTo>
                  <a:pt x="17919" y="921316"/>
                </a:lnTo>
                <a:lnTo>
                  <a:pt x="17761" y="914853"/>
                </a:lnTo>
                <a:cubicBezTo>
                  <a:pt x="17604" y="908392"/>
                  <a:pt x="20167" y="904024"/>
                  <a:pt x="25451" y="901745"/>
                </a:cubicBezTo>
                <a:lnTo>
                  <a:pt x="23646" y="882392"/>
                </a:lnTo>
                <a:cubicBezTo>
                  <a:pt x="27778" y="869367"/>
                  <a:pt x="30118" y="851264"/>
                  <a:pt x="30667" y="828084"/>
                </a:cubicBezTo>
                <a:lnTo>
                  <a:pt x="29876" y="810119"/>
                </a:lnTo>
                <a:lnTo>
                  <a:pt x="28567" y="809353"/>
                </a:lnTo>
                <a:lnTo>
                  <a:pt x="27859" y="805673"/>
                </a:lnTo>
                <a:lnTo>
                  <a:pt x="29665" y="805323"/>
                </a:lnTo>
                <a:lnTo>
                  <a:pt x="28624" y="781663"/>
                </a:lnTo>
                <a:lnTo>
                  <a:pt x="26838" y="779158"/>
                </a:lnTo>
                <a:lnTo>
                  <a:pt x="28401" y="776585"/>
                </a:lnTo>
                <a:lnTo>
                  <a:pt x="27077" y="746512"/>
                </a:lnTo>
                <a:lnTo>
                  <a:pt x="18629" y="743540"/>
                </a:lnTo>
                <a:lnTo>
                  <a:pt x="19438" y="732177"/>
                </a:lnTo>
                <a:lnTo>
                  <a:pt x="17322" y="732226"/>
                </a:lnTo>
                <a:lnTo>
                  <a:pt x="19676" y="719241"/>
                </a:lnTo>
                <a:lnTo>
                  <a:pt x="20306" y="719968"/>
                </a:lnTo>
                <a:lnTo>
                  <a:pt x="20831" y="712584"/>
                </a:lnTo>
                <a:lnTo>
                  <a:pt x="14568" y="687084"/>
                </a:lnTo>
                <a:cubicBezTo>
                  <a:pt x="13743" y="682791"/>
                  <a:pt x="18571" y="679630"/>
                  <a:pt x="29053" y="677599"/>
                </a:cubicBezTo>
                <a:cubicBezTo>
                  <a:pt x="18667" y="670706"/>
                  <a:pt x="10854" y="667767"/>
                  <a:pt x="5614" y="668783"/>
                </a:cubicBezTo>
                <a:lnTo>
                  <a:pt x="9124" y="637573"/>
                </a:lnTo>
                <a:lnTo>
                  <a:pt x="99" y="625965"/>
                </a:lnTo>
                <a:cubicBezTo>
                  <a:pt x="-608" y="622286"/>
                  <a:pt x="2472" y="619462"/>
                  <a:pt x="9342" y="617496"/>
                </a:cubicBezTo>
                <a:lnTo>
                  <a:pt x="2863" y="612072"/>
                </a:lnTo>
                <a:lnTo>
                  <a:pt x="314" y="605887"/>
                </a:lnTo>
                <a:lnTo>
                  <a:pt x="5555" y="604873"/>
                </a:lnTo>
                <a:cubicBezTo>
                  <a:pt x="7233" y="599460"/>
                  <a:pt x="7840" y="571992"/>
                  <a:pt x="7377" y="522471"/>
                </a:cubicBezTo>
                <a:lnTo>
                  <a:pt x="2313" y="524406"/>
                </a:lnTo>
                <a:cubicBezTo>
                  <a:pt x="2340" y="510408"/>
                  <a:pt x="5846" y="502732"/>
                  <a:pt x="12834" y="501379"/>
                </a:cubicBezTo>
                <a:cubicBezTo>
                  <a:pt x="14331" y="506814"/>
                  <a:pt x="16641" y="510579"/>
                  <a:pt x="19763" y="512678"/>
                </a:cubicBezTo>
                <a:lnTo>
                  <a:pt x="23687" y="513108"/>
                </a:lnTo>
                <a:lnTo>
                  <a:pt x="26926" y="468553"/>
                </a:lnTo>
                <a:cubicBezTo>
                  <a:pt x="28403" y="456126"/>
                  <a:pt x="30025" y="449624"/>
                  <a:pt x="31790" y="449045"/>
                </a:cubicBezTo>
                <a:lnTo>
                  <a:pt x="29984" y="429692"/>
                </a:lnTo>
                <a:cubicBezTo>
                  <a:pt x="28780" y="416790"/>
                  <a:pt x="30834" y="409739"/>
                  <a:pt x="36144" y="408537"/>
                </a:cubicBezTo>
                <a:cubicBezTo>
                  <a:pt x="42371" y="408394"/>
                  <a:pt x="45576" y="412090"/>
                  <a:pt x="45759" y="419628"/>
                </a:cubicBezTo>
                <a:lnTo>
                  <a:pt x="56279" y="416273"/>
                </a:lnTo>
                <a:lnTo>
                  <a:pt x="52521" y="415469"/>
                </a:lnTo>
                <a:lnTo>
                  <a:pt x="77549" y="364815"/>
                </a:lnTo>
                <a:cubicBezTo>
                  <a:pt x="77284" y="340167"/>
                  <a:pt x="84871" y="326855"/>
                  <a:pt x="100312" y="324878"/>
                </a:cubicBezTo>
                <a:lnTo>
                  <a:pt x="82484" y="314348"/>
                </a:lnTo>
                <a:cubicBezTo>
                  <a:pt x="103654" y="302742"/>
                  <a:pt x="114785" y="291332"/>
                  <a:pt x="115883" y="280117"/>
                </a:cubicBezTo>
                <a:cubicBezTo>
                  <a:pt x="148688" y="273088"/>
                  <a:pt x="171468" y="255356"/>
                  <a:pt x="184225" y="226920"/>
                </a:cubicBezTo>
                <a:cubicBezTo>
                  <a:pt x="197454" y="225166"/>
                  <a:pt x="205506" y="227434"/>
                  <a:pt x="208380" y="233723"/>
                </a:cubicBezTo>
                <a:lnTo>
                  <a:pt x="228221" y="231093"/>
                </a:lnTo>
                <a:cubicBezTo>
                  <a:pt x="227850" y="227431"/>
                  <a:pt x="229731" y="223950"/>
                  <a:pt x="233866" y="220652"/>
                </a:cubicBezTo>
                <a:cubicBezTo>
                  <a:pt x="240459" y="219571"/>
                  <a:pt x="251582" y="219060"/>
                  <a:pt x="267230" y="219118"/>
                </a:cubicBezTo>
                <a:cubicBezTo>
                  <a:pt x="274713" y="204788"/>
                  <a:pt x="283963" y="196858"/>
                  <a:pt x="294982" y="195329"/>
                </a:cubicBezTo>
                <a:cubicBezTo>
                  <a:pt x="294817" y="193701"/>
                  <a:pt x="290166" y="191912"/>
                  <a:pt x="281031" y="189959"/>
                </a:cubicBezTo>
                <a:cubicBezTo>
                  <a:pt x="305920" y="170984"/>
                  <a:pt x="316887" y="157946"/>
                  <a:pt x="313931" y="150844"/>
                </a:cubicBezTo>
                <a:lnTo>
                  <a:pt x="333776" y="148214"/>
                </a:lnTo>
                <a:lnTo>
                  <a:pt x="342391" y="167080"/>
                </a:lnTo>
                <a:lnTo>
                  <a:pt x="344125" y="184176"/>
                </a:lnTo>
                <a:lnTo>
                  <a:pt x="354080" y="183166"/>
                </a:lnTo>
                <a:cubicBezTo>
                  <a:pt x="390505" y="145750"/>
                  <a:pt x="407510" y="126136"/>
                  <a:pt x="405091" y="124324"/>
                </a:cubicBezTo>
                <a:lnTo>
                  <a:pt x="428501" y="123801"/>
                </a:lnTo>
                <a:lnTo>
                  <a:pt x="438392" y="122181"/>
                </a:lnTo>
                <a:cubicBezTo>
                  <a:pt x="435684" y="117521"/>
                  <a:pt x="438425" y="111485"/>
                  <a:pt x="446610" y="104075"/>
                </a:cubicBezTo>
                <a:cubicBezTo>
                  <a:pt x="462050" y="102098"/>
                  <a:pt x="473896" y="108709"/>
                  <a:pt x="482140" y="123912"/>
                </a:cubicBezTo>
                <a:cubicBezTo>
                  <a:pt x="488777" y="123239"/>
                  <a:pt x="492011" y="122088"/>
                  <a:pt x="491846" y="120461"/>
                </a:cubicBezTo>
                <a:lnTo>
                  <a:pt x="511937" y="120273"/>
                </a:lnTo>
                <a:cubicBezTo>
                  <a:pt x="514851" y="126969"/>
                  <a:pt x="516864" y="135812"/>
                  <a:pt x="517979" y="146803"/>
                </a:cubicBezTo>
                <a:lnTo>
                  <a:pt x="518474" y="151687"/>
                </a:lnTo>
                <a:lnTo>
                  <a:pt x="528427" y="150678"/>
                </a:lnTo>
                <a:cubicBezTo>
                  <a:pt x="540090" y="133457"/>
                  <a:pt x="544605" y="122923"/>
                  <a:pt x="541980" y="119076"/>
                </a:cubicBezTo>
                <a:lnTo>
                  <a:pt x="565144" y="116111"/>
                </a:lnTo>
                <a:lnTo>
                  <a:pt x="565639" y="120995"/>
                </a:lnTo>
                <a:lnTo>
                  <a:pt x="559498" y="126553"/>
                </a:lnTo>
                <a:lnTo>
                  <a:pt x="569453" y="125543"/>
                </a:lnTo>
                <a:cubicBezTo>
                  <a:pt x="572240" y="131017"/>
                  <a:pt x="572983" y="138345"/>
                  <a:pt x="571683" y="147525"/>
                </a:cubicBezTo>
                <a:lnTo>
                  <a:pt x="571930" y="149967"/>
                </a:lnTo>
                <a:lnTo>
                  <a:pt x="576409" y="149962"/>
                </a:lnTo>
                <a:lnTo>
                  <a:pt x="574400" y="144426"/>
                </a:lnTo>
                <a:cubicBezTo>
                  <a:pt x="570616" y="133998"/>
                  <a:pt x="576773" y="127517"/>
                  <a:pt x="592869" y="124983"/>
                </a:cubicBezTo>
                <a:cubicBezTo>
                  <a:pt x="611752" y="123068"/>
                  <a:pt x="621512" y="125231"/>
                  <a:pt x="622145" y="131474"/>
                </a:cubicBezTo>
                <a:cubicBezTo>
                  <a:pt x="654426" y="127298"/>
                  <a:pt x="710442" y="115310"/>
                  <a:pt x="790193" y="95508"/>
                </a:cubicBezTo>
                <a:cubicBezTo>
                  <a:pt x="793252" y="98802"/>
                  <a:pt x="798830" y="100038"/>
                  <a:pt x="806924" y="99217"/>
                </a:cubicBezTo>
                <a:lnTo>
                  <a:pt x="854666" y="86266"/>
                </a:lnTo>
                <a:cubicBezTo>
                  <a:pt x="862760" y="85445"/>
                  <a:pt x="875034" y="85551"/>
                  <a:pt x="891491" y="86585"/>
                </a:cubicBezTo>
                <a:lnTo>
                  <a:pt x="890948" y="81234"/>
                </a:lnTo>
                <a:cubicBezTo>
                  <a:pt x="909741" y="78427"/>
                  <a:pt x="942157" y="75590"/>
                  <a:pt x="988199" y="72722"/>
                </a:cubicBezTo>
                <a:cubicBezTo>
                  <a:pt x="1011755" y="63125"/>
                  <a:pt x="1023259" y="55651"/>
                  <a:pt x="1022716" y="50300"/>
                </a:cubicBezTo>
                <a:cubicBezTo>
                  <a:pt x="1036204" y="48932"/>
                  <a:pt x="1066105" y="48151"/>
                  <a:pt x="1112416" y="47960"/>
                </a:cubicBezTo>
                <a:lnTo>
                  <a:pt x="1107827" y="43018"/>
                </a:lnTo>
                <a:lnTo>
                  <a:pt x="1196986" y="35327"/>
                </a:lnTo>
                <a:cubicBezTo>
                  <a:pt x="1205077" y="34506"/>
                  <a:pt x="1216992" y="31046"/>
                  <a:pt x="1232725" y="24944"/>
                </a:cubicBezTo>
                <a:cubicBezTo>
                  <a:pt x="1289105" y="16523"/>
                  <a:pt x="1340643" y="17490"/>
                  <a:pt x="1387343" y="27845"/>
                </a:cubicBezTo>
                <a:lnTo>
                  <a:pt x="1439224" y="45478"/>
                </a:lnTo>
                <a:lnTo>
                  <a:pt x="1438892" y="42213"/>
                </a:lnTo>
                <a:cubicBezTo>
                  <a:pt x="1444997" y="40692"/>
                  <a:pt x="1455663" y="40061"/>
                  <a:pt x="1470891" y="40319"/>
                </a:cubicBezTo>
                <a:cubicBezTo>
                  <a:pt x="1478133" y="32376"/>
                  <a:pt x="1481482" y="25730"/>
                  <a:pt x="1480939" y="20379"/>
                </a:cubicBezTo>
                <a:cubicBezTo>
                  <a:pt x="1485365" y="19930"/>
                  <a:pt x="1495327" y="21171"/>
                  <a:pt x="1510825" y="24105"/>
                </a:cubicBezTo>
                <a:lnTo>
                  <a:pt x="1508954" y="18888"/>
                </a:lnTo>
                <a:lnTo>
                  <a:pt x="1538298" y="17263"/>
                </a:lnTo>
                <a:cubicBezTo>
                  <a:pt x="1540952" y="16994"/>
                  <a:pt x="1544710" y="14361"/>
                  <a:pt x="1549568" y="9363"/>
                </a:cubicBezTo>
                <a:cubicBezTo>
                  <a:pt x="1567883" y="4803"/>
                  <a:pt x="1585209" y="9239"/>
                  <a:pt x="1601550" y="22674"/>
                </a:cubicBezTo>
                <a:lnTo>
                  <a:pt x="1611145" y="33534"/>
                </a:lnTo>
                <a:lnTo>
                  <a:pt x="1616035" y="17548"/>
                </a:lnTo>
                <a:cubicBezTo>
                  <a:pt x="1621711" y="6835"/>
                  <a:pt x="1628298" y="987"/>
                  <a:pt x="16357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 rot="485046">
            <a:off x="9694327" y="3674487"/>
            <a:ext cx="1629767" cy="1788384"/>
          </a:xfrm>
          <a:custGeom>
            <a:avLst/>
            <a:gdLst>
              <a:gd name="connsiteX0" fmla="*/ 1350137 w 2068566"/>
              <a:gd name="connsiteY0" fmla="*/ 2167295 h 2197031"/>
              <a:gd name="connsiteX1" fmla="*/ 1348920 w 2068566"/>
              <a:gd name="connsiteY1" fmla="*/ 2179190 h 2197031"/>
              <a:gd name="connsiteX2" fmla="*/ 1357440 w 2068566"/>
              <a:gd name="connsiteY2" fmla="*/ 2179190 h 2197031"/>
              <a:gd name="connsiteX3" fmla="*/ 1350137 w 2068566"/>
              <a:gd name="connsiteY3" fmla="*/ 2167295 h 2197031"/>
              <a:gd name="connsiteX4" fmla="*/ 182880 w 2068566"/>
              <a:gd name="connsiteY4" fmla="*/ 2069163 h 2197031"/>
              <a:gd name="connsiteX5" fmla="*/ 182880 w 2068566"/>
              <a:gd name="connsiteY5" fmla="*/ 2075111 h 2197031"/>
              <a:gd name="connsiteX6" fmla="*/ 191400 w 2068566"/>
              <a:gd name="connsiteY6" fmla="*/ 2075111 h 2197031"/>
              <a:gd name="connsiteX7" fmla="*/ 191400 w 2068566"/>
              <a:gd name="connsiteY7" fmla="*/ 2069163 h 2197031"/>
              <a:gd name="connsiteX8" fmla="*/ 1917860 w 2068566"/>
              <a:gd name="connsiteY8" fmla="*/ 1996850 h 2197031"/>
              <a:gd name="connsiteX9" fmla="*/ 1921100 w 2068566"/>
              <a:gd name="connsiteY9" fmla="*/ 1996850 h 2197031"/>
              <a:gd name="connsiteX10" fmla="*/ 1921100 w 2068566"/>
              <a:gd name="connsiteY10" fmla="*/ 2028571 h 2197031"/>
              <a:gd name="connsiteX11" fmla="*/ 1917860 w 2068566"/>
              <a:gd name="connsiteY11" fmla="*/ 2024042 h 2197031"/>
              <a:gd name="connsiteX12" fmla="*/ 163405 w 2068566"/>
              <a:gd name="connsiteY12" fmla="*/ 1987387 h 2197031"/>
              <a:gd name="connsiteX13" fmla="*/ 163405 w 2068566"/>
              <a:gd name="connsiteY13" fmla="*/ 1993334 h 2197031"/>
              <a:gd name="connsiteX14" fmla="*/ 171925 w 2068566"/>
              <a:gd name="connsiteY14" fmla="*/ 1993334 h 2197031"/>
              <a:gd name="connsiteX15" fmla="*/ 171925 w 2068566"/>
              <a:gd name="connsiteY15" fmla="*/ 1987387 h 2197031"/>
              <a:gd name="connsiteX16" fmla="*/ 130541 w 2068566"/>
              <a:gd name="connsiteY16" fmla="*/ 1939808 h 2197031"/>
              <a:gd name="connsiteX17" fmla="*/ 134193 w 2068566"/>
              <a:gd name="connsiteY17" fmla="*/ 1975493 h 2197031"/>
              <a:gd name="connsiteX18" fmla="*/ 146365 w 2068566"/>
              <a:gd name="connsiteY18" fmla="*/ 1975493 h 2197031"/>
              <a:gd name="connsiteX19" fmla="*/ 147582 w 2068566"/>
              <a:gd name="connsiteY19" fmla="*/ 1953190 h 2197031"/>
              <a:gd name="connsiteX20" fmla="*/ 130541 w 2068566"/>
              <a:gd name="connsiteY20" fmla="*/ 1939808 h 2197031"/>
              <a:gd name="connsiteX21" fmla="*/ 1917050 w 2068566"/>
              <a:gd name="connsiteY21" fmla="*/ 1897151 h 2197031"/>
              <a:gd name="connsiteX22" fmla="*/ 1917050 w 2068566"/>
              <a:gd name="connsiteY22" fmla="*/ 1928872 h 2197031"/>
              <a:gd name="connsiteX23" fmla="*/ 1920291 w 2068566"/>
              <a:gd name="connsiteY23" fmla="*/ 1928872 h 2197031"/>
              <a:gd name="connsiteX24" fmla="*/ 1920291 w 2068566"/>
              <a:gd name="connsiteY24" fmla="*/ 1901680 h 2197031"/>
              <a:gd name="connsiteX25" fmla="*/ 2006186 w 2068566"/>
              <a:gd name="connsiteY25" fmla="*/ 1710835 h 2197031"/>
              <a:gd name="connsiteX26" fmla="*/ 2006186 w 2068566"/>
              <a:gd name="connsiteY26" fmla="*/ 1721242 h 2197031"/>
              <a:gd name="connsiteX27" fmla="*/ 1997666 w 2068566"/>
              <a:gd name="connsiteY27" fmla="*/ 1721242 h 2197031"/>
              <a:gd name="connsiteX28" fmla="*/ 2006186 w 2068566"/>
              <a:gd name="connsiteY28" fmla="*/ 1710835 h 2197031"/>
              <a:gd name="connsiteX29" fmla="*/ 2019575 w 2068566"/>
              <a:gd name="connsiteY29" fmla="*/ 1704887 h 2197031"/>
              <a:gd name="connsiteX30" fmla="*/ 2053656 w 2068566"/>
              <a:gd name="connsiteY30" fmla="*/ 1712322 h 2197031"/>
              <a:gd name="connsiteX31" fmla="*/ 2045136 w 2068566"/>
              <a:gd name="connsiteY31" fmla="*/ 1722729 h 2197031"/>
              <a:gd name="connsiteX32" fmla="*/ 2019575 w 2068566"/>
              <a:gd name="connsiteY32" fmla="*/ 1716782 h 2197031"/>
              <a:gd name="connsiteX33" fmla="*/ 1962513 w 2068566"/>
              <a:gd name="connsiteY33" fmla="*/ 354192 h 2197031"/>
              <a:gd name="connsiteX34" fmla="*/ 1961296 w 2068566"/>
              <a:gd name="connsiteY34" fmla="*/ 358968 h 2197031"/>
              <a:gd name="connsiteX35" fmla="*/ 1969816 w 2068566"/>
              <a:gd name="connsiteY35" fmla="*/ 358968 h 2197031"/>
              <a:gd name="connsiteX36" fmla="*/ 1969816 w 2068566"/>
              <a:gd name="connsiteY36" fmla="*/ 354192 h 2197031"/>
              <a:gd name="connsiteX37" fmla="*/ 1988074 w 2068566"/>
              <a:gd name="connsiteY37" fmla="*/ 353000 h 2197031"/>
              <a:gd name="connsiteX38" fmla="*/ 1996593 w 2068566"/>
              <a:gd name="connsiteY38" fmla="*/ 353000 h 2197031"/>
              <a:gd name="connsiteX39" fmla="*/ 1995377 w 2068566"/>
              <a:gd name="connsiteY39" fmla="*/ 357775 h 2197031"/>
              <a:gd name="connsiteX40" fmla="*/ 1988074 w 2068566"/>
              <a:gd name="connsiteY40" fmla="*/ 357775 h 2197031"/>
              <a:gd name="connsiteX41" fmla="*/ 101679 w 2068566"/>
              <a:gd name="connsiteY41" fmla="*/ 308869 h 2197031"/>
              <a:gd name="connsiteX42" fmla="*/ 101679 w 2068566"/>
              <a:gd name="connsiteY42" fmla="*/ 331164 h 2197031"/>
              <a:gd name="connsiteX43" fmla="*/ 103902 w 2068566"/>
              <a:gd name="connsiteY43" fmla="*/ 334877 h 2197031"/>
              <a:gd name="connsiteX44" fmla="*/ 103902 w 2068566"/>
              <a:gd name="connsiteY44" fmla="*/ 308869 h 2197031"/>
              <a:gd name="connsiteX45" fmla="*/ 101124 w 2068566"/>
              <a:gd name="connsiteY45" fmla="*/ 227128 h 2197031"/>
              <a:gd name="connsiteX46" fmla="*/ 103347 w 2068566"/>
              <a:gd name="connsiteY46" fmla="*/ 230841 h 2197031"/>
              <a:gd name="connsiteX47" fmla="*/ 103347 w 2068566"/>
              <a:gd name="connsiteY47" fmla="*/ 253135 h 2197031"/>
              <a:gd name="connsiteX48" fmla="*/ 101124 w 2068566"/>
              <a:gd name="connsiteY48" fmla="*/ 253135 h 2197031"/>
              <a:gd name="connsiteX49" fmla="*/ 1801579 w 2068566"/>
              <a:gd name="connsiteY49" fmla="*/ 142759 h 2197031"/>
              <a:gd name="connsiteX50" fmla="*/ 1800484 w 2068566"/>
              <a:gd name="connsiteY50" fmla="*/ 143096 h 2197031"/>
              <a:gd name="connsiteX51" fmla="*/ 1801519 w 2068566"/>
              <a:gd name="connsiteY51" fmla="*/ 144124 h 2197031"/>
              <a:gd name="connsiteX52" fmla="*/ 1636986 w 2068566"/>
              <a:gd name="connsiteY52" fmla="*/ 0 h 2197031"/>
              <a:gd name="connsiteX53" fmla="*/ 1671563 w 2068566"/>
              <a:gd name="connsiteY53" fmla="*/ 13133 h 2197031"/>
              <a:gd name="connsiteX54" fmla="*/ 1670764 w 2068566"/>
              <a:gd name="connsiteY54" fmla="*/ 23646 h 2197031"/>
              <a:gd name="connsiteX55" fmla="*/ 1659002 w 2068566"/>
              <a:gd name="connsiteY55" fmla="*/ 23268 h 2197031"/>
              <a:gd name="connsiteX56" fmla="*/ 1658109 w 2068566"/>
              <a:gd name="connsiteY56" fmla="*/ 32301 h 2197031"/>
              <a:gd name="connsiteX57" fmla="*/ 1663942 w 2068566"/>
              <a:gd name="connsiteY57" fmla="*/ 31749 h 2197031"/>
              <a:gd name="connsiteX58" fmla="*/ 1682713 w 2068566"/>
              <a:gd name="connsiteY58" fmla="*/ 26989 h 2197031"/>
              <a:gd name="connsiteX59" fmla="*/ 1755443 w 2068566"/>
              <a:gd name="connsiteY59" fmla="*/ 63352 h 2197031"/>
              <a:gd name="connsiteX60" fmla="*/ 1761276 w 2068566"/>
              <a:gd name="connsiteY60" fmla="*/ 62800 h 2197031"/>
              <a:gd name="connsiteX61" fmla="*/ 1813777 w 2068566"/>
              <a:gd name="connsiteY61" fmla="*/ 57829 h 2197031"/>
              <a:gd name="connsiteX62" fmla="*/ 1814059 w 2068566"/>
              <a:gd name="connsiteY62" fmla="*/ 62278 h 2197031"/>
              <a:gd name="connsiteX63" fmla="*/ 1825538 w 2068566"/>
              <a:gd name="connsiteY63" fmla="*/ 58208 h 2197031"/>
              <a:gd name="connsiteX64" fmla="*/ 1837205 w 2068566"/>
              <a:gd name="connsiteY64" fmla="*/ 57103 h 2197031"/>
              <a:gd name="connsiteX65" fmla="*/ 1836405 w 2068566"/>
              <a:gd name="connsiteY65" fmla="*/ 67619 h 2197031"/>
              <a:gd name="connsiteX66" fmla="*/ 1765414 w 2068566"/>
              <a:gd name="connsiteY66" fmla="*/ 81795 h 2197031"/>
              <a:gd name="connsiteX67" fmla="*/ 1765696 w 2068566"/>
              <a:gd name="connsiteY67" fmla="*/ 86242 h 2197031"/>
              <a:gd name="connsiteX68" fmla="*/ 1777364 w 2068566"/>
              <a:gd name="connsiteY68" fmla="*/ 85137 h 2197031"/>
              <a:gd name="connsiteX69" fmla="*/ 1841626 w 2068566"/>
              <a:gd name="connsiteY69" fmla="*/ 80545 h 2197031"/>
              <a:gd name="connsiteX70" fmla="*/ 1846565 w 2068566"/>
              <a:gd name="connsiteY70" fmla="*/ 89025 h 2197031"/>
              <a:gd name="connsiteX71" fmla="*/ 1841014 w 2068566"/>
              <a:gd name="connsiteY71" fmla="*/ 94025 h 2197031"/>
              <a:gd name="connsiteX72" fmla="*/ 1897372 w 2068566"/>
              <a:gd name="connsiteY72" fmla="*/ 103604 h 2197031"/>
              <a:gd name="connsiteX73" fmla="*/ 1856820 w 2068566"/>
              <a:gd name="connsiteY73" fmla="*/ 111916 h 2197031"/>
              <a:gd name="connsiteX74" fmla="*/ 1855644 w 2068566"/>
              <a:gd name="connsiteY74" fmla="*/ 116500 h 2197031"/>
              <a:gd name="connsiteX75" fmla="*/ 1860678 w 2068566"/>
              <a:gd name="connsiteY75" fmla="*/ 126464 h 2197031"/>
              <a:gd name="connsiteX76" fmla="*/ 1850078 w 2068566"/>
              <a:gd name="connsiteY76" fmla="*/ 128493 h 2197031"/>
              <a:gd name="connsiteX77" fmla="*/ 1825978 w 2068566"/>
              <a:gd name="connsiteY77" fmla="*/ 135282 h 2197031"/>
              <a:gd name="connsiteX78" fmla="*/ 1853667 w 2068566"/>
              <a:gd name="connsiteY78" fmla="*/ 179580 h 2197031"/>
              <a:gd name="connsiteX79" fmla="*/ 1860271 w 2068566"/>
              <a:gd name="connsiteY79" fmla="*/ 176342 h 2197031"/>
              <a:gd name="connsiteX80" fmla="*/ 1863923 w 2068566"/>
              <a:gd name="connsiteY80" fmla="*/ 181116 h 2197031"/>
              <a:gd name="connsiteX81" fmla="*/ 1876095 w 2068566"/>
              <a:gd name="connsiteY81" fmla="*/ 135759 h 2197031"/>
              <a:gd name="connsiteX82" fmla="*/ 1879746 w 2068566"/>
              <a:gd name="connsiteY82" fmla="*/ 169180 h 2197031"/>
              <a:gd name="connsiteX83" fmla="*/ 1883397 w 2068566"/>
              <a:gd name="connsiteY83" fmla="*/ 170374 h 2197031"/>
              <a:gd name="connsiteX84" fmla="*/ 1891918 w 2068566"/>
              <a:gd name="connsiteY84" fmla="*/ 166792 h 2197031"/>
              <a:gd name="connsiteX85" fmla="*/ 1912609 w 2068566"/>
              <a:gd name="connsiteY85" fmla="*/ 270639 h 2197031"/>
              <a:gd name="connsiteX86" fmla="*/ 1916261 w 2068566"/>
              <a:gd name="connsiteY86" fmla="*/ 270639 h 2197031"/>
              <a:gd name="connsiteX87" fmla="*/ 1916261 w 2068566"/>
              <a:gd name="connsiteY87" fmla="*/ 237218 h 2197031"/>
              <a:gd name="connsiteX88" fmla="*/ 1918695 w 2068566"/>
              <a:gd name="connsiteY88" fmla="*/ 199020 h 2197031"/>
              <a:gd name="connsiteX89" fmla="*/ 1925998 w 2068566"/>
              <a:gd name="connsiteY89" fmla="*/ 200214 h 2197031"/>
              <a:gd name="connsiteX90" fmla="*/ 1939387 w 2068566"/>
              <a:gd name="connsiteY90" fmla="*/ 269445 h 2197031"/>
              <a:gd name="connsiteX91" fmla="*/ 1934518 w 2068566"/>
              <a:gd name="connsiteY91" fmla="*/ 282574 h 2197031"/>
              <a:gd name="connsiteX92" fmla="*/ 1945472 w 2068566"/>
              <a:gd name="connsiteY92" fmla="*/ 323158 h 2197031"/>
              <a:gd name="connsiteX93" fmla="*/ 1957644 w 2068566"/>
              <a:gd name="connsiteY93" fmla="*/ 319578 h 2197031"/>
              <a:gd name="connsiteX94" fmla="*/ 1960079 w 2068566"/>
              <a:gd name="connsiteY94" fmla="*/ 338676 h 2197031"/>
              <a:gd name="connsiteX95" fmla="*/ 1967381 w 2068566"/>
              <a:gd name="connsiteY95" fmla="*/ 339870 h 2197031"/>
              <a:gd name="connsiteX96" fmla="*/ 1975902 w 2068566"/>
              <a:gd name="connsiteY96" fmla="*/ 321965 h 2197031"/>
              <a:gd name="connsiteX97" fmla="*/ 2002679 w 2068566"/>
              <a:gd name="connsiteY97" fmla="*/ 411487 h 2197031"/>
              <a:gd name="connsiteX98" fmla="*/ 2016068 w 2068566"/>
              <a:gd name="connsiteY98" fmla="*/ 471169 h 2197031"/>
              <a:gd name="connsiteX99" fmla="*/ 2009982 w 2068566"/>
              <a:gd name="connsiteY99" fmla="*/ 495042 h 2197031"/>
              <a:gd name="connsiteX100" fmla="*/ 2019719 w 2068566"/>
              <a:gd name="connsiteY100" fmla="*/ 567854 h 2197031"/>
              <a:gd name="connsiteX101" fmla="*/ 2030674 w 2068566"/>
              <a:gd name="connsiteY101" fmla="*/ 660957 h 2197031"/>
              <a:gd name="connsiteX102" fmla="*/ 2025805 w 2068566"/>
              <a:gd name="connsiteY102" fmla="*/ 669313 h 2197031"/>
              <a:gd name="connsiteX103" fmla="*/ 2029456 w 2068566"/>
              <a:gd name="connsiteY103" fmla="*/ 1069181 h 2197031"/>
              <a:gd name="connsiteX104" fmla="*/ 2033108 w 2068566"/>
              <a:gd name="connsiteY104" fmla="*/ 1073956 h 2197031"/>
              <a:gd name="connsiteX105" fmla="*/ 2028240 w 2068566"/>
              <a:gd name="connsiteY105" fmla="*/ 1088278 h 2197031"/>
              <a:gd name="connsiteX106" fmla="*/ 2029456 w 2068566"/>
              <a:gd name="connsiteY106" fmla="*/ 1251807 h 2197031"/>
              <a:gd name="connsiteX107" fmla="*/ 2024588 w 2068566"/>
              <a:gd name="connsiteY107" fmla="*/ 1260162 h 2197031"/>
              <a:gd name="connsiteX108" fmla="*/ 2025805 w 2068566"/>
              <a:gd name="connsiteY108" fmla="*/ 1284034 h 2197031"/>
              <a:gd name="connsiteX109" fmla="*/ 2022154 w 2068566"/>
              <a:gd name="connsiteY109" fmla="*/ 1288809 h 2197031"/>
              <a:gd name="connsiteX110" fmla="*/ 2023371 w 2068566"/>
              <a:gd name="connsiteY110" fmla="*/ 1404591 h 2197031"/>
              <a:gd name="connsiteX111" fmla="*/ 2020058 w 2068566"/>
              <a:gd name="connsiteY111" fmla="*/ 1416777 h 2197031"/>
              <a:gd name="connsiteX112" fmla="*/ 2023988 w 2068566"/>
              <a:gd name="connsiteY112" fmla="*/ 1416777 h 2197031"/>
              <a:gd name="connsiteX113" fmla="*/ 2023988 w 2068566"/>
              <a:gd name="connsiteY113" fmla="*/ 1423393 h 2197031"/>
              <a:gd name="connsiteX114" fmla="*/ 2025805 w 2068566"/>
              <a:gd name="connsiteY114" fmla="*/ 1423690 h 2197031"/>
              <a:gd name="connsiteX115" fmla="*/ 2025405 w 2068566"/>
              <a:gd name="connsiteY115" fmla="*/ 1428391 h 2197031"/>
              <a:gd name="connsiteX116" fmla="*/ 2030469 w 2068566"/>
              <a:gd name="connsiteY116" fmla="*/ 1421309 h 2197031"/>
              <a:gd name="connsiteX117" fmla="*/ 2036951 w 2068566"/>
              <a:gd name="connsiteY117" fmla="*/ 1421309 h 2197031"/>
              <a:gd name="connsiteX118" fmla="*/ 2036140 w 2068566"/>
              <a:gd name="connsiteY118" fmla="*/ 1453033 h 2197031"/>
              <a:gd name="connsiteX119" fmla="*/ 2022165 w 2068566"/>
              <a:gd name="connsiteY119" fmla="*/ 1456431 h 2197031"/>
              <a:gd name="connsiteX120" fmla="*/ 2013760 w 2068566"/>
              <a:gd name="connsiteY120" fmla="*/ 1462725 h 2197031"/>
              <a:gd name="connsiteX121" fmla="*/ 2008081 w 2068566"/>
              <a:gd name="connsiteY121" fmla="*/ 1475687 h 2197031"/>
              <a:gd name="connsiteX122" fmla="*/ 1998050 w 2068566"/>
              <a:gd name="connsiteY122" fmla="*/ 1489287 h 2197031"/>
              <a:gd name="connsiteX123" fmla="*/ 2002925 w 2068566"/>
              <a:gd name="connsiteY123" fmla="*/ 1489287 h 2197031"/>
              <a:gd name="connsiteX124" fmla="*/ 2038571 w 2068566"/>
              <a:gd name="connsiteY124" fmla="*/ 1493820 h 2197031"/>
              <a:gd name="connsiteX125" fmla="*/ 2041001 w 2068566"/>
              <a:gd name="connsiteY125" fmla="*/ 1521008 h 2197031"/>
              <a:gd name="connsiteX126" fmla="*/ 2037760 w 2068566"/>
              <a:gd name="connsiteY126" fmla="*/ 1534606 h 2197031"/>
              <a:gd name="connsiteX127" fmla="*/ 2068546 w 2068566"/>
              <a:gd name="connsiteY127" fmla="*/ 1579924 h 2197031"/>
              <a:gd name="connsiteX128" fmla="*/ 2045861 w 2068566"/>
              <a:gd name="connsiteY128" fmla="*/ 1593519 h 2197031"/>
              <a:gd name="connsiteX129" fmla="*/ 2045052 w 2068566"/>
              <a:gd name="connsiteY129" fmla="*/ 1607112 h 2197031"/>
              <a:gd name="connsiteX130" fmla="*/ 2047483 w 2068566"/>
              <a:gd name="connsiteY130" fmla="*/ 1638837 h 2197031"/>
              <a:gd name="connsiteX131" fmla="*/ 2027836 w 2068566"/>
              <a:gd name="connsiteY131" fmla="*/ 1655831 h 2197031"/>
              <a:gd name="connsiteX132" fmla="*/ 2026542 w 2068566"/>
              <a:gd name="connsiteY132" fmla="*/ 1657313 h 2197031"/>
              <a:gd name="connsiteX133" fmla="*/ 2027151 w 2068566"/>
              <a:gd name="connsiteY133" fmla="*/ 1658799 h 2197031"/>
              <a:gd name="connsiteX134" fmla="*/ 2022283 w 2068566"/>
              <a:gd name="connsiteY134" fmla="*/ 1663261 h 2197031"/>
              <a:gd name="connsiteX135" fmla="*/ 2068535 w 2068566"/>
              <a:gd name="connsiteY135" fmla="*/ 1678129 h 2197031"/>
              <a:gd name="connsiteX136" fmla="*/ 2034454 w 2068566"/>
              <a:gd name="connsiteY136" fmla="*/ 1682589 h 2197031"/>
              <a:gd name="connsiteX137" fmla="*/ 2033237 w 2068566"/>
              <a:gd name="connsiteY137" fmla="*/ 1687049 h 2197031"/>
              <a:gd name="connsiteX138" fmla="*/ 2036889 w 2068566"/>
              <a:gd name="connsiteY138" fmla="*/ 1697458 h 2197031"/>
              <a:gd name="connsiteX139" fmla="*/ 2019144 w 2068566"/>
              <a:gd name="connsiteY139" fmla="*/ 1700315 h 2197031"/>
              <a:gd name="connsiteX140" fmla="*/ 1982442 w 2068566"/>
              <a:gd name="connsiteY140" fmla="*/ 1709304 h 2197031"/>
              <a:gd name="connsiteX141" fmla="*/ 1977000 w 2068566"/>
              <a:gd name="connsiteY141" fmla="*/ 1715877 h 2197031"/>
              <a:gd name="connsiteX142" fmla="*/ 1977000 w 2068566"/>
              <a:gd name="connsiteY142" fmla="*/ 1728105 h 2197031"/>
              <a:gd name="connsiteX143" fmla="*/ 1994943 w 2068566"/>
              <a:gd name="connsiteY143" fmla="*/ 1729475 h 2197031"/>
              <a:gd name="connsiteX144" fmla="*/ 1999684 w 2068566"/>
              <a:gd name="connsiteY144" fmla="*/ 1729475 h 2197031"/>
              <a:gd name="connsiteX145" fmla="*/ 2001008 w 2068566"/>
              <a:gd name="connsiteY145" fmla="*/ 1729937 h 2197031"/>
              <a:gd name="connsiteX146" fmla="*/ 2004026 w 2068566"/>
              <a:gd name="connsiteY146" fmla="*/ 1730168 h 2197031"/>
              <a:gd name="connsiteX147" fmla="*/ 2003918 w 2068566"/>
              <a:gd name="connsiteY147" fmla="*/ 1730955 h 2197031"/>
              <a:gd name="connsiteX148" fmla="*/ 2025609 w 2068566"/>
              <a:gd name="connsiteY148" fmla="*/ 1738536 h 2197031"/>
              <a:gd name="connsiteX149" fmla="*/ 2024799 w 2068566"/>
              <a:gd name="connsiteY149" fmla="*/ 1765728 h 2197031"/>
              <a:gd name="connsiteX150" fmla="*/ 2022471 w 2068566"/>
              <a:gd name="connsiteY150" fmla="*/ 1766974 h 2197031"/>
              <a:gd name="connsiteX151" fmla="*/ 2025661 w 2068566"/>
              <a:gd name="connsiteY151" fmla="*/ 1774769 h 2197031"/>
              <a:gd name="connsiteX152" fmla="*/ 2017142 w 2068566"/>
              <a:gd name="connsiteY152" fmla="*/ 1779229 h 2197031"/>
              <a:gd name="connsiteX153" fmla="*/ 2003430 w 2068566"/>
              <a:gd name="connsiteY153" fmla="*/ 1779229 h 2197031"/>
              <a:gd name="connsiteX154" fmla="*/ 1977810 w 2068566"/>
              <a:gd name="connsiteY154" fmla="*/ 1815576 h 2197031"/>
              <a:gd name="connsiteX155" fmla="*/ 1968899 w 2068566"/>
              <a:gd name="connsiteY155" fmla="*/ 1797449 h 2197031"/>
              <a:gd name="connsiteX156" fmla="*/ 1941355 w 2068566"/>
              <a:gd name="connsiteY156" fmla="*/ 1838234 h 2197031"/>
              <a:gd name="connsiteX157" fmla="*/ 1943785 w 2068566"/>
              <a:gd name="connsiteY157" fmla="*/ 1883554 h 2197031"/>
              <a:gd name="connsiteX158" fmla="*/ 1930823 w 2068566"/>
              <a:gd name="connsiteY158" fmla="*/ 1892619 h 2197031"/>
              <a:gd name="connsiteX159" fmla="*/ 1930012 w 2068566"/>
              <a:gd name="connsiteY159" fmla="*/ 1919807 h 2197031"/>
              <a:gd name="connsiteX160" fmla="*/ 1942164 w 2068566"/>
              <a:gd name="connsiteY160" fmla="*/ 1951532 h 2197031"/>
              <a:gd name="connsiteX161" fmla="*/ 1881405 w 2068566"/>
              <a:gd name="connsiteY161" fmla="*/ 2051230 h 2197031"/>
              <a:gd name="connsiteX162" fmla="*/ 1840898 w 2068566"/>
              <a:gd name="connsiteY162" fmla="*/ 2101081 h 2197031"/>
              <a:gd name="connsiteX163" fmla="*/ 1824695 w 2068566"/>
              <a:gd name="connsiteY163" fmla="*/ 2078422 h 2197031"/>
              <a:gd name="connsiteX164" fmla="*/ 1775277 w 2068566"/>
              <a:gd name="connsiteY164" fmla="*/ 2114676 h 2197031"/>
              <a:gd name="connsiteX165" fmla="*/ 1712086 w 2068566"/>
              <a:gd name="connsiteY165" fmla="*/ 2155462 h 2197031"/>
              <a:gd name="connsiteX166" fmla="*/ 1706415 w 2068566"/>
              <a:gd name="connsiteY166" fmla="*/ 2137334 h 2197031"/>
              <a:gd name="connsiteX167" fmla="*/ 1633735 w 2068566"/>
              <a:gd name="connsiteY167" fmla="*/ 2144727 h 2197031"/>
              <a:gd name="connsiteX168" fmla="*/ 1633735 w 2068566"/>
              <a:gd name="connsiteY168" fmla="*/ 2155400 h 2197031"/>
              <a:gd name="connsiteX169" fmla="*/ 1625215 w 2068566"/>
              <a:gd name="connsiteY169" fmla="*/ 2165808 h 2197031"/>
              <a:gd name="connsiteX170" fmla="*/ 1615478 w 2068566"/>
              <a:gd name="connsiteY170" fmla="*/ 2165808 h 2197031"/>
              <a:gd name="connsiteX171" fmla="*/ 1616695 w 2068566"/>
              <a:gd name="connsiteY171" fmla="*/ 2153914 h 2197031"/>
              <a:gd name="connsiteX172" fmla="*/ 1623351 w 2068566"/>
              <a:gd name="connsiteY172" fmla="*/ 2145783 h 2197031"/>
              <a:gd name="connsiteX173" fmla="*/ 1598029 w 2068566"/>
              <a:gd name="connsiteY173" fmla="*/ 2148358 h 2197031"/>
              <a:gd name="connsiteX174" fmla="*/ 1606958 w 2068566"/>
              <a:gd name="connsiteY174" fmla="*/ 2165808 h 2197031"/>
              <a:gd name="connsiteX175" fmla="*/ 1572877 w 2068566"/>
              <a:gd name="connsiteY175" fmla="*/ 2182163 h 2197031"/>
              <a:gd name="connsiteX176" fmla="*/ 1555837 w 2068566"/>
              <a:gd name="connsiteY176" fmla="*/ 2168781 h 2197031"/>
              <a:gd name="connsiteX177" fmla="*/ 1555837 w 2068566"/>
              <a:gd name="connsiteY177" fmla="*/ 2180677 h 2197031"/>
              <a:gd name="connsiteX178" fmla="*/ 1533928 w 2068566"/>
              <a:gd name="connsiteY178" fmla="*/ 2174730 h 2197031"/>
              <a:gd name="connsiteX179" fmla="*/ 1525408 w 2068566"/>
              <a:gd name="connsiteY179" fmla="*/ 2173242 h 2197031"/>
              <a:gd name="connsiteX180" fmla="*/ 1525408 w 2068566"/>
              <a:gd name="connsiteY180" fmla="*/ 2185137 h 2197031"/>
              <a:gd name="connsiteX181" fmla="*/ 1520539 w 2068566"/>
              <a:gd name="connsiteY181" fmla="*/ 2185137 h 2197031"/>
              <a:gd name="connsiteX182" fmla="*/ 1508368 w 2068566"/>
              <a:gd name="connsiteY182" fmla="*/ 2173242 h 2197031"/>
              <a:gd name="connsiteX183" fmla="*/ 1503499 w 2068566"/>
              <a:gd name="connsiteY183" fmla="*/ 2179190 h 2197031"/>
              <a:gd name="connsiteX184" fmla="*/ 1494979 w 2068566"/>
              <a:gd name="connsiteY184" fmla="*/ 2173242 h 2197031"/>
              <a:gd name="connsiteX185" fmla="*/ 1482807 w 2068566"/>
              <a:gd name="connsiteY185" fmla="*/ 2171755 h 2197031"/>
              <a:gd name="connsiteX186" fmla="*/ 1477939 w 2068566"/>
              <a:gd name="connsiteY186" fmla="*/ 2177703 h 2197031"/>
              <a:gd name="connsiteX187" fmla="*/ 1469418 w 2068566"/>
              <a:gd name="connsiteY187" fmla="*/ 2171755 h 2197031"/>
              <a:gd name="connsiteX188" fmla="*/ 1430469 w 2068566"/>
              <a:gd name="connsiteY188" fmla="*/ 2176215 h 2197031"/>
              <a:gd name="connsiteX189" fmla="*/ 1423167 w 2068566"/>
              <a:gd name="connsiteY189" fmla="*/ 2164321 h 2197031"/>
              <a:gd name="connsiteX190" fmla="*/ 1418298 w 2068566"/>
              <a:gd name="connsiteY190" fmla="*/ 2174730 h 2197031"/>
              <a:gd name="connsiteX191" fmla="*/ 1421950 w 2068566"/>
              <a:gd name="connsiteY191" fmla="*/ 2186624 h 2197031"/>
              <a:gd name="connsiteX192" fmla="*/ 1413429 w 2068566"/>
              <a:gd name="connsiteY192" fmla="*/ 2192571 h 2197031"/>
              <a:gd name="connsiteX193" fmla="*/ 1408560 w 2068566"/>
              <a:gd name="connsiteY193" fmla="*/ 2192571 h 2197031"/>
              <a:gd name="connsiteX194" fmla="*/ 1392737 w 2068566"/>
              <a:gd name="connsiteY194" fmla="*/ 2174730 h 2197031"/>
              <a:gd name="connsiteX195" fmla="*/ 1387869 w 2068566"/>
              <a:gd name="connsiteY195" fmla="*/ 2174730 h 2197031"/>
              <a:gd name="connsiteX196" fmla="*/ 1352571 w 2068566"/>
              <a:gd name="connsiteY196" fmla="*/ 2195545 h 2197031"/>
              <a:gd name="connsiteX197" fmla="*/ 1345268 w 2068566"/>
              <a:gd name="connsiteY197" fmla="*/ 2183650 h 2197031"/>
              <a:gd name="connsiteX198" fmla="*/ 1340399 w 2068566"/>
              <a:gd name="connsiteY198" fmla="*/ 2183650 h 2197031"/>
              <a:gd name="connsiteX199" fmla="*/ 1327011 w 2068566"/>
              <a:gd name="connsiteY199" fmla="*/ 2195545 h 2197031"/>
              <a:gd name="connsiteX200" fmla="*/ 1314839 w 2068566"/>
              <a:gd name="connsiteY200" fmla="*/ 2177703 h 2197031"/>
              <a:gd name="connsiteX201" fmla="*/ 1253982 w 2068566"/>
              <a:gd name="connsiteY201" fmla="*/ 2197031 h 2197031"/>
              <a:gd name="connsiteX202" fmla="*/ 1236941 w 2068566"/>
              <a:gd name="connsiteY202" fmla="*/ 2179190 h 2197031"/>
              <a:gd name="connsiteX203" fmla="*/ 1224770 w 2068566"/>
              <a:gd name="connsiteY203" fmla="*/ 2191084 h 2197031"/>
              <a:gd name="connsiteX204" fmla="*/ 1219901 w 2068566"/>
              <a:gd name="connsiteY204" fmla="*/ 2185137 h 2197031"/>
              <a:gd name="connsiteX205" fmla="*/ 1189472 w 2068566"/>
              <a:gd name="connsiteY205" fmla="*/ 2195545 h 2197031"/>
              <a:gd name="connsiteX206" fmla="*/ 1177300 w 2068566"/>
              <a:gd name="connsiteY206" fmla="*/ 2177703 h 2197031"/>
              <a:gd name="connsiteX207" fmla="*/ 1121311 w 2068566"/>
              <a:gd name="connsiteY207" fmla="*/ 2192571 h 2197031"/>
              <a:gd name="connsiteX208" fmla="*/ 1121311 w 2068566"/>
              <a:gd name="connsiteY208" fmla="*/ 2186624 h 2197031"/>
              <a:gd name="connsiteX209" fmla="*/ 1112791 w 2068566"/>
              <a:gd name="connsiteY209" fmla="*/ 2192571 h 2197031"/>
              <a:gd name="connsiteX210" fmla="*/ 1107921 w 2068566"/>
              <a:gd name="connsiteY210" fmla="*/ 2186624 h 2197031"/>
              <a:gd name="connsiteX211" fmla="*/ 1099402 w 2068566"/>
              <a:gd name="connsiteY211" fmla="*/ 2191084 h 2197031"/>
              <a:gd name="connsiteX212" fmla="*/ 1043413 w 2068566"/>
              <a:gd name="connsiteY212" fmla="*/ 2189597 h 2197031"/>
              <a:gd name="connsiteX213" fmla="*/ 1039760 w 2068566"/>
              <a:gd name="connsiteY213" fmla="*/ 2183650 h 2197031"/>
              <a:gd name="connsiteX214" fmla="*/ 1031241 w 2068566"/>
              <a:gd name="connsiteY214" fmla="*/ 2188111 h 2197031"/>
              <a:gd name="connsiteX215" fmla="*/ 961862 w 2068566"/>
              <a:gd name="connsiteY215" fmla="*/ 2186624 h 2197031"/>
              <a:gd name="connsiteX216" fmla="*/ 885182 w 2068566"/>
              <a:gd name="connsiteY216" fmla="*/ 2188111 h 2197031"/>
              <a:gd name="connsiteX217" fmla="*/ 863273 w 2068566"/>
              <a:gd name="connsiteY217" fmla="*/ 2182163 h 2197031"/>
              <a:gd name="connsiteX218" fmla="*/ 815803 w 2068566"/>
              <a:gd name="connsiteY218" fmla="*/ 2186624 h 2197031"/>
              <a:gd name="connsiteX219" fmla="*/ 807284 w 2068566"/>
              <a:gd name="connsiteY219" fmla="*/ 2180677 h 2197031"/>
              <a:gd name="connsiteX220" fmla="*/ 795112 w 2068566"/>
              <a:gd name="connsiteY220" fmla="*/ 2185137 h 2197031"/>
              <a:gd name="connsiteX221" fmla="*/ 790243 w 2068566"/>
              <a:gd name="connsiteY221" fmla="*/ 2179190 h 2197031"/>
              <a:gd name="connsiteX222" fmla="*/ 768334 w 2068566"/>
              <a:gd name="connsiteY222" fmla="*/ 2183650 h 2197031"/>
              <a:gd name="connsiteX223" fmla="*/ 686784 w 2068566"/>
              <a:gd name="connsiteY223" fmla="*/ 2180677 h 2197031"/>
              <a:gd name="connsiteX224" fmla="*/ 683133 w 2068566"/>
              <a:gd name="connsiteY224" fmla="*/ 2174730 h 2197031"/>
              <a:gd name="connsiteX225" fmla="*/ 674613 w 2068566"/>
              <a:gd name="connsiteY225" fmla="*/ 2180677 h 2197031"/>
              <a:gd name="connsiteX226" fmla="*/ 644183 w 2068566"/>
              <a:gd name="connsiteY226" fmla="*/ 2179190 h 2197031"/>
              <a:gd name="connsiteX227" fmla="*/ 635663 w 2068566"/>
              <a:gd name="connsiteY227" fmla="*/ 2173242 h 2197031"/>
              <a:gd name="connsiteX228" fmla="*/ 630795 w 2068566"/>
              <a:gd name="connsiteY228" fmla="*/ 2185137 h 2197031"/>
              <a:gd name="connsiteX229" fmla="*/ 618623 w 2068566"/>
              <a:gd name="connsiteY229" fmla="*/ 2177703 h 2197031"/>
              <a:gd name="connsiteX230" fmla="*/ 537073 w 2068566"/>
              <a:gd name="connsiteY230" fmla="*/ 2186624 h 2197031"/>
              <a:gd name="connsiteX231" fmla="*/ 532204 w 2068566"/>
              <a:gd name="connsiteY231" fmla="*/ 2180677 h 2197031"/>
              <a:gd name="connsiteX232" fmla="*/ 501776 w 2068566"/>
              <a:gd name="connsiteY232" fmla="*/ 2185137 h 2197031"/>
              <a:gd name="connsiteX233" fmla="*/ 481084 w 2068566"/>
              <a:gd name="connsiteY233" fmla="*/ 2179190 h 2197031"/>
              <a:gd name="connsiteX234" fmla="*/ 455524 w 2068566"/>
              <a:gd name="connsiteY234" fmla="*/ 2183650 h 2197031"/>
              <a:gd name="connsiteX235" fmla="*/ 425094 w 2068566"/>
              <a:gd name="connsiteY235" fmla="*/ 2182163 h 2197031"/>
              <a:gd name="connsiteX236" fmla="*/ 399534 w 2068566"/>
              <a:gd name="connsiteY236" fmla="*/ 2174730 h 2197031"/>
              <a:gd name="connsiteX237" fmla="*/ 382494 w 2068566"/>
              <a:gd name="connsiteY237" fmla="*/ 2180677 h 2197031"/>
              <a:gd name="connsiteX238" fmla="*/ 356933 w 2068566"/>
              <a:gd name="connsiteY238" fmla="*/ 2156887 h 2197031"/>
              <a:gd name="connsiteX239" fmla="*/ 287556 w 2068566"/>
              <a:gd name="connsiteY239" fmla="*/ 2159861 h 2197031"/>
              <a:gd name="connsiteX240" fmla="*/ 271732 w 2068566"/>
              <a:gd name="connsiteY240" fmla="*/ 2136071 h 2197031"/>
              <a:gd name="connsiteX241" fmla="*/ 271732 w 2068566"/>
              <a:gd name="connsiteY241" fmla="*/ 2124177 h 2197031"/>
              <a:gd name="connsiteX242" fmla="*/ 268081 w 2068566"/>
              <a:gd name="connsiteY242" fmla="*/ 2124177 h 2197031"/>
              <a:gd name="connsiteX243" fmla="*/ 263212 w 2068566"/>
              <a:gd name="connsiteY243" fmla="*/ 2130124 h 2197031"/>
              <a:gd name="connsiteX244" fmla="*/ 224263 w 2068566"/>
              <a:gd name="connsiteY244" fmla="*/ 2116742 h 2197031"/>
              <a:gd name="connsiteX245" fmla="*/ 190183 w 2068566"/>
              <a:gd name="connsiteY245" fmla="*/ 2121202 h 2197031"/>
              <a:gd name="connsiteX246" fmla="*/ 173142 w 2068566"/>
              <a:gd name="connsiteY246" fmla="*/ 2109308 h 2197031"/>
              <a:gd name="connsiteX247" fmla="*/ 159753 w 2068566"/>
              <a:gd name="connsiteY247" fmla="*/ 2113769 h 2197031"/>
              <a:gd name="connsiteX248" fmla="*/ 147582 w 2068566"/>
              <a:gd name="connsiteY248" fmla="*/ 2085519 h 2197031"/>
              <a:gd name="connsiteX249" fmla="*/ 148799 w 2068566"/>
              <a:gd name="connsiteY249" fmla="*/ 2073623 h 2197031"/>
              <a:gd name="connsiteX250" fmla="*/ 160971 w 2068566"/>
              <a:gd name="connsiteY250" fmla="*/ 2073623 h 2197031"/>
              <a:gd name="connsiteX251" fmla="*/ 157320 w 2068566"/>
              <a:gd name="connsiteY251" fmla="*/ 2061729 h 2197031"/>
              <a:gd name="connsiteX252" fmla="*/ 157320 w 2068566"/>
              <a:gd name="connsiteY252" fmla="*/ 2055782 h 2197031"/>
              <a:gd name="connsiteX253" fmla="*/ 165839 w 2068566"/>
              <a:gd name="connsiteY253" fmla="*/ 2057269 h 2197031"/>
              <a:gd name="connsiteX254" fmla="*/ 165839 w 2068566"/>
              <a:gd name="connsiteY254" fmla="*/ 2045373 h 2197031"/>
              <a:gd name="connsiteX255" fmla="*/ 157320 w 2068566"/>
              <a:gd name="connsiteY255" fmla="*/ 2045373 h 2197031"/>
              <a:gd name="connsiteX256" fmla="*/ 153667 w 2068566"/>
              <a:gd name="connsiteY256" fmla="*/ 2055782 h 2197031"/>
              <a:gd name="connsiteX257" fmla="*/ 131759 w 2068566"/>
              <a:gd name="connsiteY257" fmla="*/ 2043887 h 2197031"/>
              <a:gd name="connsiteX258" fmla="*/ 119587 w 2068566"/>
              <a:gd name="connsiteY258" fmla="*/ 2049835 h 2197031"/>
              <a:gd name="connsiteX259" fmla="*/ 103764 w 2068566"/>
              <a:gd name="connsiteY259" fmla="*/ 1990360 h 2197031"/>
              <a:gd name="connsiteX260" fmla="*/ 103764 w 2068566"/>
              <a:gd name="connsiteY260" fmla="*/ 1985900 h 2197031"/>
              <a:gd name="connsiteX261" fmla="*/ 129325 w 2068566"/>
              <a:gd name="connsiteY261" fmla="*/ 1979953 h 2197031"/>
              <a:gd name="connsiteX262" fmla="*/ 129325 w 2068566"/>
              <a:gd name="connsiteY262" fmla="*/ 1975493 h 2197031"/>
              <a:gd name="connsiteX263" fmla="*/ 113501 w 2068566"/>
              <a:gd name="connsiteY263" fmla="*/ 1945756 h 2197031"/>
              <a:gd name="connsiteX264" fmla="*/ 57512 w 2068566"/>
              <a:gd name="connsiteY264" fmla="*/ 1960624 h 2197031"/>
              <a:gd name="connsiteX265" fmla="*/ 52643 w 2068566"/>
              <a:gd name="connsiteY265" fmla="*/ 1954677 h 2197031"/>
              <a:gd name="connsiteX266" fmla="*/ 47775 w 2068566"/>
              <a:gd name="connsiteY266" fmla="*/ 1966571 h 2197031"/>
              <a:gd name="connsiteX267" fmla="*/ 14912 w 2068566"/>
              <a:gd name="connsiteY267" fmla="*/ 1924940 h 2197031"/>
              <a:gd name="connsiteX268" fmla="*/ 28909 w 2068566"/>
              <a:gd name="connsiteY268" fmla="*/ 1901058 h 2197031"/>
              <a:gd name="connsiteX269" fmla="*/ 42860 w 2068566"/>
              <a:gd name="connsiteY269" fmla="*/ 1893840 h 2197031"/>
              <a:gd name="connsiteX270" fmla="*/ 32203 w 2068566"/>
              <a:gd name="connsiteY270" fmla="*/ 1884424 h 2197031"/>
              <a:gd name="connsiteX271" fmla="*/ 15466 w 2068566"/>
              <a:gd name="connsiteY271" fmla="*/ 1828296 h 2197031"/>
              <a:gd name="connsiteX272" fmla="*/ 21552 w 2068566"/>
              <a:gd name="connsiteY272" fmla="*/ 1814915 h 2197031"/>
              <a:gd name="connsiteX273" fmla="*/ 20335 w 2068566"/>
              <a:gd name="connsiteY273" fmla="*/ 1782203 h 2197031"/>
              <a:gd name="connsiteX274" fmla="*/ 25204 w 2068566"/>
              <a:gd name="connsiteY274" fmla="*/ 1783690 h 2197031"/>
              <a:gd name="connsiteX275" fmla="*/ 19118 w 2068566"/>
              <a:gd name="connsiteY275" fmla="*/ 1750980 h 2197031"/>
              <a:gd name="connsiteX276" fmla="*/ 36159 w 2068566"/>
              <a:gd name="connsiteY276" fmla="*/ 1737599 h 2197031"/>
              <a:gd name="connsiteX277" fmla="*/ 34941 w 2068566"/>
              <a:gd name="connsiteY277" fmla="*/ 1701914 h 2197031"/>
              <a:gd name="connsiteX278" fmla="*/ 37912 w 2068566"/>
              <a:gd name="connsiteY278" fmla="*/ 1701914 h 2197031"/>
              <a:gd name="connsiteX279" fmla="*/ 17293 w 2068566"/>
              <a:gd name="connsiteY279" fmla="*/ 1646385 h 2197031"/>
              <a:gd name="connsiteX280" fmla="*/ 557 w 2068566"/>
              <a:gd name="connsiteY280" fmla="*/ 1475310 h 2197031"/>
              <a:gd name="connsiteX281" fmla="*/ 6643 w 2068566"/>
              <a:gd name="connsiteY281" fmla="*/ 1434524 h 2197031"/>
              <a:gd name="connsiteX282" fmla="*/ 5425 w 2068566"/>
              <a:gd name="connsiteY282" fmla="*/ 1334822 h 2197031"/>
              <a:gd name="connsiteX283" fmla="*/ 10295 w 2068566"/>
              <a:gd name="connsiteY283" fmla="*/ 1339354 h 2197031"/>
              <a:gd name="connsiteX284" fmla="*/ 4209 w 2068566"/>
              <a:gd name="connsiteY284" fmla="*/ 1239655 h 2197031"/>
              <a:gd name="connsiteX285" fmla="*/ 21249 w 2068566"/>
              <a:gd name="connsiteY285" fmla="*/ 1198870 h 2197031"/>
              <a:gd name="connsiteX286" fmla="*/ 20032 w 2068566"/>
              <a:gd name="connsiteY286" fmla="*/ 1090106 h 2197031"/>
              <a:gd name="connsiteX287" fmla="*/ 24901 w 2068566"/>
              <a:gd name="connsiteY287" fmla="*/ 1090106 h 2197031"/>
              <a:gd name="connsiteX288" fmla="*/ 21249 w 2068566"/>
              <a:gd name="connsiteY288" fmla="*/ 1049319 h 2197031"/>
              <a:gd name="connsiteX289" fmla="*/ 28552 w 2068566"/>
              <a:gd name="connsiteY289" fmla="*/ 994940 h 2197031"/>
              <a:gd name="connsiteX290" fmla="*/ 23683 w 2068566"/>
              <a:gd name="connsiteY290" fmla="*/ 976809 h 2197031"/>
              <a:gd name="connsiteX291" fmla="*/ 40723 w 2068566"/>
              <a:gd name="connsiteY291" fmla="*/ 786476 h 2197031"/>
              <a:gd name="connsiteX292" fmla="*/ 32204 w 2068566"/>
              <a:gd name="connsiteY292" fmla="*/ 754753 h 2197031"/>
              <a:gd name="connsiteX293" fmla="*/ 48027 w 2068566"/>
              <a:gd name="connsiteY293" fmla="*/ 732093 h 2197031"/>
              <a:gd name="connsiteX294" fmla="*/ 53196 w 2068566"/>
              <a:gd name="connsiteY294" fmla="*/ 733697 h 2197031"/>
              <a:gd name="connsiteX295" fmla="*/ 52791 w 2068566"/>
              <a:gd name="connsiteY295" fmla="*/ 728732 h 2197031"/>
              <a:gd name="connsiteX296" fmla="*/ 50569 w 2068566"/>
              <a:gd name="connsiteY296" fmla="*/ 728732 h 2197031"/>
              <a:gd name="connsiteX297" fmla="*/ 30569 w 2068566"/>
              <a:gd name="connsiteY297" fmla="*/ 728732 h 2197031"/>
              <a:gd name="connsiteX298" fmla="*/ 30569 w 2068566"/>
              <a:gd name="connsiteY298" fmla="*/ 717582 h 2197031"/>
              <a:gd name="connsiteX299" fmla="*/ 26125 w 2068566"/>
              <a:gd name="connsiteY299" fmla="*/ 725015 h 2197031"/>
              <a:gd name="connsiteX300" fmla="*/ 21681 w 2068566"/>
              <a:gd name="connsiteY300" fmla="*/ 725015 h 2197031"/>
              <a:gd name="connsiteX301" fmla="*/ 22235 w 2068566"/>
              <a:gd name="connsiteY301" fmla="*/ 699004 h 2197031"/>
              <a:gd name="connsiteX302" fmla="*/ 49458 w 2068566"/>
              <a:gd name="connsiteY302" fmla="*/ 680426 h 2197031"/>
              <a:gd name="connsiteX303" fmla="*/ 49458 w 2068566"/>
              <a:gd name="connsiteY303" fmla="*/ 669280 h 2197031"/>
              <a:gd name="connsiteX304" fmla="*/ 45014 w 2068566"/>
              <a:gd name="connsiteY304" fmla="*/ 669280 h 2197031"/>
              <a:gd name="connsiteX305" fmla="*/ 20569 w 2068566"/>
              <a:gd name="connsiteY305" fmla="*/ 665565 h 2197031"/>
              <a:gd name="connsiteX306" fmla="*/ 18903 w 2068566"/>
              <a:gd name="connsiteY306" fmla="*/ 643273 h 2197031"/>
              <a:gd name="connsiteX307" fmla="*/ 21125 w 2068566"/>
              <a:gd name="connsiteY307" fmla="*/ 632124 h 2197031"/>
              <a:gd name="connsiteX308" fmla="*/ 14 w 2068566"/>
              <a:gd name="connsiteY308" fmla="*/ 594968 h 2197031"/>
              <a:gd name="connsiteX309" fmla="*/ 15569 w 2068566"/>
              <a:gd name="connsiteY309" fmla="*/ 583822 h 2197031"/>
              <a:gd name="connsiteX310" fmla="*/ 16125 w 2068566"/>
              <a:gd name="connsiteY310" fmla="*/ 572676 h 2197031"/>
              <a:gd name="connsiteX311" fmla="*/ 14458 w 2068566"/>
              <a:gd name="connsiteY311" fmla="*/ 546666 h 2197031"/>
              <a:gd name="connsiteX312" fmla="*/ 62791 w 2068566"/>
              <a:gd name="connsiteY312" fmla="*/ 483502 h 2197031"/>
              <a:gd name="connsiteX313" fmla="*/ 62791 w 2068566"/>
              <a:gd name="connsiteY313" fmla="*/ 472353 h 2197031"/>
              <a:gd name="connsiteX314" fmla="*/ 47236 w 2068566"/>
              <a:gd name="connsiteY314" fmla="*/ 472353 h 2197031"/>
              <a:gd name="connsiteX315" fmla="*/ 29458 w 2068566"/>
              <a:gd name="connsiteY315" fmla="*/ 464924 h 2197031"/>
              <a:gd name="connsiteX316" fmla="*/ 30014 w 2068566"/>
              <a:gd name="connsiteY316" fmla="*/ 442629 h 2197031"/>
              <a:gd name="connsiteX317" fmla="*/ 62236 w 2068566"/>
              <a:gd name="connsiteY317" fmla="*/ 401760 h 2197031"/>
              <a:gd name="connsiteX318" fmla="*/ 68347 w 2068566"/>
              <a:gd name="connsiteY318" fmla="*/ 416622 h 2197031"/>
              <a:gd name="connsiteX319" fmla="*/ 87235 w 2068566"/>
              <a:gd name="connsiteY319" fmla="*/ 383182 h 2197031"/>
              <a:gd name="connsiteX320" fmla="*/ 85569 w 2068566"/>
              <a:gd name="connsiteY320" fmla="*/ 346025 h 2197031"/>
              <a:gd name="connsiteX321" fmla="*/ 94457 w 2068566"/>
              <a:gd name="connsiteY321" fmla="*/ 338593 h 2197031"/>
              <a:gd name="connsiteX322" fmla="*/ 95013 w 2068566"/>
              <a:gd name="connsiteY322" fmla="*/ 316302 h 2197031"/>
              <a:gd name="connsiteX323" fmla="*/ 86680 w 2068566"/>
              <a:gd name="connsiteY323" fmla="*/ 290291 h 2197031"/>
              <a:gd name="connsiteX324" fmla="*/ 128346 w 2068566"/>
              <a:gd name="connsiteY324" fmla="*/ 208549 h 2197031"/>
              <a:gd name="connsiteX325" fmla="*/ 156124 w 2068566"/>
              <a:gd name="connsiteY325" fmla="*/ 167676 h 2197031"/>
              <a:gd name="connsiteX326" fmla="*/ 167235 w 2068566"/>
              <a:gd name="connsiteY326" fmla="*/ 186255 h 2197031"/>
              <a:gd name="connsiteX327" fmla="*/ 201123 w 2068566"/>
              <a:gd name="connsiteY327" fmla="*/ 156531 h 2197031"/>
              <a:gd name="connsiteX328" fmla="*/ 244456 w 2068566"/>
              <a:gd name="connsiteY328" fmla="*/ 123091 h 2197031"/>
              <a:gd name="connsiteX329" fmla="*/ 245523 w 2068566"/>
              <a:gd name="connsiteY329" fmla="*/ 127166 h 2197031"/>
              <a:gd name="connsiteX330" fmla="*/ 247584 w 2068566"/>
              <a:gd name="connsiteY330" fmla="*/ 115127 h 2197031"/>
              <a:gd name="connsiteX331" fmla="*/ 236717 w 2068566"/>
              <a:gd name="connsiteY331" fmla="*/ 105716 h 2197031"/>
              <a:gd name="connsiteX332" fmla="*/ 255206 w 2068566"/>
              <a:gd name="connsiteY332" fmla="*/ 96508 h 2197031"/>
              <a:gd name="connsiteX333" fmla="*/ 272800 w 2068566"/>
              <a:gd name="connsiteY333" fmla="*/ 96335 h 2197031"/>
              <a:gd name="connsiteX334" fmla="*/ 289925 w 2068566"/>
              <a:gd name="connsiteY334" fmla="*/ 88748 h 2197031"/>
              <a:gd name="connsiteX335" fmla="*/ 329755 w 2068566"/>
              <a:gd name="connsiteY335" fmla="*/ 80149 h 2197031"/>
              <a:gd name="connsiteX336" fmla="*/ 329009 w 2068566"/>
              <a:gd name="connsiteY336" fmla="*/ 75847 h 2197031"/>
              <a:gd name="connsiteX337" fmla="*/ 318201 w 2068566"/>
              <a:gd name="connsiteY337" fmla="*/ 69436 h 2197031"/>
              <a:gd name="connsiteX338" fmla="*/ 337978 w 2068566"/>
              <a:gd name="connsiteY338" fmla="*/ 55184 h 2197031"/>
              <a:gd name="connsiteX339" fmla="*/ 336698 w 2068566"/>
              <a:gd name="connsiteY339" fmla="*/ 61016 h 2197031"/>
              <a:gd name="connsiteX340" fmla="*/ 410742 w 2068566"/>
              <a:gd name="connsiteY340" fmla="*/ 49731 h 2197031"/>
              <a:gd name="connsiteX341" fmla="*/ 411177 w 2068566"/>
              <a:gd name="connsiteY341" fmla="*/ 43807 h 2197031"/>
              <a:gd name="connsiteX342" fmla="*/ 416980 w 2068566"/>
              <a:gd name="connsiteY342" fmla="*/ 45937 h 2197031"/>
              <a:gd name="connsiteX343" fmla="*/ 422456 w 2068566"/>
              <a:gd name="connsiteY343" fmla="*/ 52510 h 2197031"/>
              <a:gd name="connsiteX344" fmla="*/ 429239 w 2068566"/>
              <a:gd name="connsiteY344" fmla="*/ 41311 h 2197031"/>
              <a:gd name="connsiteX345" fmla="*/ 440517 w 2068566"/>
              <a:gd name="connsiteY345" fmla="*/ 50011 h 2197031"/>
              <a:gd name="connsiteX346" fmla="*/ 468304 w 2068566"/>
              <a:gd name="connsiteY346" fmla="*/ 42610 h 2197031"/>
              <a:gd name="connsiteX347" fmla="*/ 478385 w 2068566"/>
              <a:gd name="connsiteY347" fmla="*/ 67602 h 2197031"/>
              <a:gd name="connsiteX348" fmla="*/ 485604 w 2068566"/>
              <a:gd name="connsiteY348" fmla="*/ 50479 h 2197031"/>
              <a:gd name="connsiteX349" fmla="*/ 509141 w 2068566"/>
              <a:gd name="connsiteY349" fmla="*/ 54555 h 2197031"/>
              <a:gd name="connsiteX350" fmla="*/ 515744 w 2068566"/>
              <a:gd name="connsiteY350" fmla="*/ 53142 h 2197031"/>
              <a:gd name="connsiteX351" fmla="*/ 515031 w 2068566"/>
              <a:gd name="connsiteY351" fmla="*/ 52525 h 2197031"/>
              <a:gd name="connsiteX352" fmla="*/ 526511 w 2068566"/>
              <a:gd name="connsiteY352" fmla="*/ 48455 h 2197031"/>
              <a:gd name="connsiteX353" fmla="*/ 526660 w 2068566"/>
              <a:gd name="connsiteY353" fmla="*/ 50807 h 2197031"/>
              <a:gd name="connsiteX354" fmla="*/ 536819 w 2068566"/>
              <a:gd name="connsiteY354" fmla="*/ 48633 h 2197031"/>
              <a:gd name="connsiteX355" fmla="*/ 540267 w 2068566"/>
              <a:gd name="connsiteY355" fmla="*/ 57663 h 2197031"/>
              <a:gd name="connsiteX356" fmla="*/ 567472 w 2068566"/>
              <a:gd name="connsiteY356" fmla="*/ 55750 h 2197031"/>
              <a:gd name="connsiteX357" fmla="*/ 569646 w 2068566"/>
              <a:gd name="connsiteY357" fmla="*/ 53727 h 2197031"/>
              <a:gd name="connsiteX358" fmla="*/ 572065 w 2068566"/>
              <a:gd name="connsiteY358" fmla="*/ 55426 h 2197031"/>
              <a:gd name="connsiteX359" fmla="*/ 593469 w 2068566"/>
              <a:gd name="connsiteY359" fmla="*/ 53920 h 2197031"/>
              <a:gd name="connsiteX360" fmla="*/ 593619 w 2068566"/>
              <a:gd name="connsiteY360" fmla="*/ 51879 h 2197031"/>
              <a:gd name="connsiteX361" fmla="*/ 596998 w 2068566"/>
              <a:gd name="connsiteY361" fmla="*/ 52250 h 2197031"/>
              <a:gd name="connsiteX362" fmla="*/ 597807 w 2068566"/>
              <a:gd name="connsiteY362" fmla="*/ 53615 h 2197031"/>
              <a:gd name="connsiteX363" fmla="*/ 614059 w 2068566"/>
              <a:gd name="connsiteY363" fmla="*/ 52471 h 2197031"/>
              <a:gd name="connsiteX364" fmla="*/ 662327 w 2068566"/>
              <a:gd name="connsiteY364" fmla="*/ 38582 h 2197031"/>
              <a:gd name="connsiteX365" fmla="*/ 679921 w 2068566"/>
              <a:gd name="connsiteY365" fmla="*/ 38407 h 2197031"/>
              <a:gd name="connsiteX366" fmla="*/ 691024 w 2068566"/>
              <a:gd name="connsiteY366" fmla="*/ 28408 h 2197031"/>
              <a:gd name="connsiteX367" fmla="*/ 696858 w 2068566"/>
              <a:gd name="connsiteY367" fmla="*/ 27856 h 2197031"/>
              <a:gd name="connsiteX368" fmla="*/ 730634 w 2068566"/>
              <a:gd name="connsiteY368" fmla="*/ 51501 h 2197031"/>
              <a:gd name="connsiteX369" fmla="*/ 819501 w 2068566"/>
              <a:gd name="connsiteY369" fmla="*/ 41597 h 2197031"/>
              <a:gd name="connsiteX370" fmla="*/ 837001 w 2068566"/>
              <a:gd name="connsiteY370" fmla="*/ 39941 h 2197031"/>
              <a:gd name="connsiteX371" fmla="*/ 847868 w 2068566"/>
              <a:gd name="connsiteY371" fmla="*/ 49352 h 2197031"/>
              <a:gd name="connsiteX372" fmla="*/ 901264 w 2068566"/>
              <a:gd name="connsiteY372" fmla="*/ 35349 h 2197031"/>
              <a:gd name="connsiteX373" fmla="*/ 941110 w 2068566"/>
              <a:gd name="connsiteY373" fmla="*/ 39034 h 2197031"/>
              <a:gd name="connsiteX374" fmla="*/ 1041737 w 2068566"/>
              <a:gd name="connsiteY374" fmla="*/ 29507 h 2197031"/>
              <a:gd name="connsiteX375" fmla="*/ 1040561 w 2068566"/>
              <a:gd name="connsiteY375" fmla="*/ 34092 h 2197031"/>
              <a:gd name="connsiteX376" fmla="*/ 1059331 w 2068566"/>
              <a:gd name="connsiteY376" fmla="*/ 29334 h 2197031"/>
              <a:gd name="connsiteX377" fmla="*/ 1235606 w 2068566"/>
              <a:gd name="connsiteY377" fmla="*/ 9663 h 2197031"/>
              <a:gd name="connsiteX378" fmla="*/ 1263691 w 2068566"/>
              <a:gd name="connsiteY378" fmla="*/ 12970 h 2197031"/>
              <a:gd name="connsiteX379" fmla="*/ 1286932 w 2068566"/>
              <a:gd name="connsiteY379" fmla="*/ 9278 h 2197031"/>
              <a:gd name="connsiteX380" fmla="*/ 1293047 w 2068566"/>
              <a:gd name="connsiteY380" fmla="*/ 13173 h 2197031"/>
              <a:gd name="connsiteX381" fmla="*/ 1409717 w 2068566"/>
              <a:gd name="connsiteY381" fmla="*/ 2129 h 2197031"/>
              <a:gd name="connsiteX382" fmla="*/ 1420583 w 2068566"/>
              <a:gd name="connsiteY382" fmla="*/ 11539 h 2197031"/>
              <a:gd name="connsiteX383" fmla="*/ 1426511 w 2068566"/>
              <a:gd name="connsiteY383" fmla="*/ 12469 h 2197031"/>
              <a:gd name="connsiteX384" fmla="*/ 1439072 w 2068566"/>
              <a:gd name="connsiteY384" fmla="*/ 2333 h 2197031"/>
              <a:gd name="connsiteX385" fmla="*/ 1468710 w 2068566"/>
              <a:gd name="connsiteY385" fmla="*/ 6983 h 2197031"/>
              <a:gd name="connsiteX386" fmla="*/ 1520035 w 2068566"/>
              <a:gd name="connsiteY386" fmla="*/ 6599 h 2197031"/>
              <a:gd name="connsiteX387" fmla="*/ 1526433 w 2068566"/>
              <a:gd name="connsiteY387" fmla="*/ 14939 h 2197031"/>
              <a:gd name="connsiteX388" fmla="*/ 1543745 w 2068566"/>
              <a:gd name="connsiteY388" fmla="*/ 10319 h 2197031"/>
              <a:gd name="connsiteX389" fmla="*/ 1560163 w 2068566"/>
              <a:gd name="connsiteY389" fmla="*/ 14730 h 2197031"/>
              <a:gd name="connsiteX390" fmla="*/ 1579829 w 2068566"/>
              <a:gd name="connsiteY390" fmla="*/ 938 h 2197031"/>
              <a:gd name="connsiteX391" fmla="*/ 1597423 w 2068566"/>
              <a:gd name="connsiteY391" fmla="*/ 764 h 2197031"/>
              <a:gd name="connsiteX392" fmla="*/ 1619674 w 2068566"/>
              <a:gd name="connsiteY392" fmla="*/ 4623 h 2197031"/>
              <a:gd name="connsiteX393" fmla="*/ 1636986 w 2068566"/>
              <a:gd name="connsiteY393" fmla="*/ 0 h 2197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2068566" h="2197031">
                <a:moveTo>
                  <a:pt x="1350137" y="2167295"/>
                </a:moveTo>
                <a:lnTo>
                  <a:pt x="1348920" y="2179190"/>
                </a:lnTo>
                <a:lnTo>
                  <a:pt x="1357440" y="2179190"/>
                </a:lnTo>
                <a:cubicBezTo>
                  <a:pt x="1358251" y="2171260"/>
                  <a:pt x="1355817" y="2167295"/>
                  <a:pt x="1350137" y="2167295"/>
                </a:cubicBezTo>
                <a:close/>
                <a:moveTo>
                  <a:pt x="182880" y="2069163"/>
                </a:moveTo>
                <a:lnTo>
                  <a:pt x="182880" y="2075111"/>
                </a:lnTo>
                <a:lnTo>
                  <a:pt x="191400" y="2075111"/>
                </a:lnTo>
                <a:lnTo>
                  <a:pt x="191400" y="2069163"/>
                </a:lnTo>
                <a:close/>
                <a:moveTo>
                  <a:pt x="1917860" y="1996850"/>
                </a:moveTo>
                <a:lnTo>
                  <a:pt x="1921100" y="1996850"/>
                </a:lnTo>
                <a:lnTo>
                  <a:pt x="1921100" y="2028571"/>
                </a:lnTo>
                <a:lnTo>
                  <a:pt x="1917860" y="2024042"/>
                </a:lnTo>
                <a:close/>
                <a:moveTo>
                  <a:pt x="163405" y="1987387"/>
                </a:moveTo>
                <a:lnTo>
                  <a:pt x="163405" y="1993334"/>
                </a:lnTo>
                <a:lnTo>
                  <a:pt x="171925" y="1993334"/>
                </a:lnTo>
                <a:lnTo>
                  <a:pt x="171925" y="1987387"/>
                </a:lnTo>
                <a:close/>
                <a:moveTo>
                  <a:pt x="130541" y="1939808"/>
                </a:moveTo>
                <a:lnTo>
                  <a:pt x="134193" y="1975493"/>
                </a:lnTo>
                <a:lnTo>
                  <a:pt x="146365" y="1975493"/>
                </a:lnTo>
                <a:lnTo>
                  <a:pt x="147582" y="1953190"/>
                </a:lnTo>
                <a:cubicBezTo>
                  <a:pt x="142713" y="1952199"/>
                  <a:pt x="137033" y="1947738"/>
                  <a:pt x="130541" y="1939808"/>
                </a:cubicBezTo>
                <a:close/>
                <a:moveTo>
                  <a:pt x="1917050" y="1897151"/>
                </a:moveTo>
                <a:lnTo>
                  <a:pt x="1917050" y="1928872"/>
                </a:lnTo>
                <a:lnTo>
                  <a:pt x="1920291" y="1928872"/>
                </a:lnTo>
                <a:lnTo>
                  <a:pt x="1920291" y="1901680"/>
                </a:lnTo>
                <a:close/>
                <a:moveTo>
                  <a:pt x="2006186" y="1710835"/>
                </a:moveTo>
                <a:lnTo>
                  <a:pt x="2006186" y="1721242"/>
                </a:lnTo>
                <a:lnTo>
                  <a:pt x="1997666" y="1721242"/>
                </a:lnTo>
                <a:cubicBezTo>
                  <a:pt x="1998478" y="1713313"/>
                  <a:pt x="2001318" y="1709843"/>
                  <a:pt x="2006186" y="1710835"/>
                </a:cubicBezTo>
                <a:close/>
                <a:moveTo>
                  <a:pt x="2019575" y="1704887"/>
                </a:moveTo>
                <a:cubicBezTo>
                  <a:pt x="2034992" y="1709843"/>
                  <a:pt x="2046353" y="1712322"/>
                  <a:pt x="2053656" y="1712322"/>
                </a:cubicBezTo>
                <a:cubicBezTo>
                  <a:pt x="2053656" y="1720252"/>
                  <a:pt x="2050816" y="1723720"/>
                  <a:pt x="2045136" y="1722729"/>
                </a:cubicBezTo>
                <a:lnTo>
                  <a:pt x="2019575" y="1716782"/>
                </a:lnTo>
                <a:close/>
                <a:moveTo>
                  <a:pt x="1962513" y="354192"/>
                </a:moveTo>
                <a:lnTo>
                  <a:pt x="1961296" y="358968"/>
                </a:lnTo>
                <a:lnTo>
                  <a:pt x="1969816" y="358968"/>
                </a:lnTo>
                <a:lnTo>
                  <a:pt x="1969816" y="354192"/>
                </a:lnTo>
                <a:close/>
                <a:moveTo>
                  <a:pt x="1988074" y="353000"/>
                </a:moveTo>
                <a:lnTo>
                  <a:pt x="1996593" y="353000"/>
                </a:lnTo>
                <a:lnTo>
                  <a:pt x="1995377" y="357775"/>
                </a:lnTo>
                <a:lnTo>
                  <a:pt x="1988074" y="357775"/>
                </a:lnTo>
                <a:close/>
                <a:moveTo>
                  <a:pt x="101679" y="308869"/>
                </a:moveTo>
                <a:lnTo>
                  <a:pt x="101679" y="331164"/>
                </a:lnTo>
                <a:lnTo>
                  <a:pt x="103902" y="334877"/>
                </a:lnTo>
                <a:lnTo>
                  <a:pt x="103902" y="308869"/>
                </a:lnTo>
                <a:close/>
                <a:moveTo>
                  <a:pt x="101124" y="227128"/>
                </a:moveTo>
                <a:lnTo>
                  <a:pt x="103347" y="230841"/>
                </a:lnTo>
                <a:lnTo>
                  <a:pt x="103347" y="253135"/>
                </a:lnTo>
                <a:lnTo>
                  <a:pt x="101124" y="253135"/>
                </a:lnTo>
                <a:close/>
                <a:moveTo>
                  <a:pt x="1801579" y="142759"/>
                </a:moveTo>
                <a:lnTo>
                  <a:pt x="1800484" y="143096"/>
                </a:lnTo>
                <a:lnTo>
                  <a:pt x="1801519" y="144124"/>
                </a:lnTo>
                <a:close/>
                <a:moveTo>
                  <a:pt x="1636986" y="0"/>
                </a:moveTo>
                <a:cubicBezTo>
                  <a:pt x="1652260" y="9491"/>
                  <a:pt x="1663786" y="13868"/>
                  <a:pt x="1671563" y="13133"/>
                </a:cubicBezTo>
                <a:lnTo>
                  <a:pt x="1670764" y="23646"/>
                </a:lnTo>
                <a:lnTo>
                  <a:pt x="1659002" y="23268"/>
                </a:lnTo>
                <a:lnTo>
                  <a:pt x="1658109" y="32301"/>
                </a:lnTo>
                <a:lnTo>
                  <a:pt x="1663942" y="31749"/>
                </a:lnTo>
                <a:cubicBezTo>
                  <a:pt x="1668866" y="32277"/>
                  <a:pt x="1675123" y="30690"/>
                  <a:pt x="1682713" y="26989"/>
                </a:cubicBezTo>
                <a:cubicBezTo>
                  <a:pt x="1732612" y="27237"/>
                  <a:pt x="1756854" y="39358"/>
                  <a:pt x="1755443" y="63352"/>
                </a:cubicBezTo>
                <a:lnTo>
                  <a:pt x="1761276" y="62800"/>
                </a:lnTo>
                <a:cubicBezTo>
                  <a:pt x="1782602" y="59787"/>
                  <a:pt x="1800102" y="58131"/>
                  <a:pt x="1813777" y="57829"/>
                </a:cubicBezTo>
                <a:lnTo>
                  <a:pt x="1814059" y="62278"/>
                </a:lnTo>
                <a:lnTo>
                  <a:pt x="1825538" y="58208"/>
                </a:lnTo>
                <a:lnTo>
                  <a:pt x="1837205" y="57103"/>
                </a:lnTo>
                <a:lnTo>
                  <a:pt x="1836405" y="67619"/>
                </a:lnTo>
                <a:cubicBezTo>
                  <a:pt x="1826619" y="67551"/>
                  <a:pt x="1802957" y="72275"/>
                  <a:pt x="1765414" y="81795"/>
                </a:cubicBezTo>
                <a:lnTo>
                  <a:pt x="1765696" y="86242"/>
                </a:lnTo>
                <a:lnTo>
                  <a:pt x="1777364" y="85137"/>
                </a:lnTo>
                <a:cubicBezTo>
                  <a:pt x="1803615" y="82653"/>
                  <a:pt x="1825036" y="81121"/>
                  <a:pt x="1841626" y="80545"/>
                </a:cubicBezTo>
                <a:lnTo>
                  <a:pt x="1846565" y="89025"/>
                </a:lnTo>
                <a:cubicBezTo>
                  <a:pt x="1842676" y="89394"/>
                  <a:pt x="1840825" y="91060"/>
                  <a:pt x="1841014" y="94025"/>
                </a:cubicBezTo>
                <a:cubicBezTo>
                  <a:pt x="1879120" y="93400"/>
                  <a:pt x="1897906" y="96593"/>
                  <a:pt x="1897372" y="103604"/>
                </a:cubicBezTo>
                <a:cubicBezTo>
                  <a:pt x="1882067" y="109029"/>
                  <a:pt x="1868550" y="111800"/>
                  <a:pt x="1856820" y="111916"/>
                </a:cubicBezTo>
                <a:lnTo>
                  <a:pt x="1855644" y="116500"/>
                </a:lnTo>
                <a:lnTo>
                  <a:pt x="1860678" y="126464"/>
                </a:lnTo>
                <a:cubicBezTo>
                  <a:pt x="1859447" y="126332"/>
                  <a:pt x="1855913" y="127008"/>
                  <a:pt x="1850078" y="128493"/>
                </a:cubicBezTo>
                <a:lnTo>
                  <a:pt x="1825978" y="135282"/>
                </a:lnTo>
                <a:lnTo>
                  <a:pt x="1853667" y="179580"/>
                </a:lnTo>
                <a:lnTo>
                  <a:pt x="1860271" y="176342"/>
                </a:lnTo>
                <a:cubicBezTo>
                  <a:pt x="1860271" y="179525"/>
                  <a:pt x="1861488" y="181116"/>
                  <a:pt x="1863923" y="181116"/>
                </a:cubicBezTo>
                <a:cubicBezTo>
                  <a:pt x="1866357" y="150081"/>
                  <a:pt x="1870415" y="134962"/>
                  <a:pt x="1876095" y="135759"/>
                </a:cubicBezTo>
                <a:cubicBezTo>
                  <a:pt x="1879340" y="148491"/>
                  <a:pt x="1880558" y="159631"/>
                  <a:pt x="1879746" y="169180"/>
                </a:cubicBezTo>
                <a:lnTo>
                  <a:pt x="1883397" y="170374"/>
                </a:lnTo>
                <a:lnTo>
                  <a:pt x="1891918" y="166792"/>
                </a:lnTo>
                <a:cubicBezTo>
                  <a:pt x="1891106" y="170771"/>
                  <a:pt x="1898004" y="205386"/>
                  <a:pt x="1912609" y="270639"/>
                </a:cubicBezTo>
                <a:lnTo>
                  <a:pt x="1916261" y="270639"/>
                </a:lnTo>
                <a:lnTo>
                  <a:pt x="1916261" y="237218"/>
                </a:lnTo>
                <a:lnTo>
                  <a:pt x="1918695" y="199020"/>
                </a:lnTo>
                <a:lnTo>
                  <a:pt x="1925998" y="200214"/>
                </a:lnTo>
                <a:cubicBezTo>
                  <a:pt x="1925187" y="214538"/>
                  <a:pt x="1929650" y="237614"/>
                  <a:pt x="1939387" y="269445"/>
                </a:cubicBezTo>
                <a:cubicBezTo>
                  <a:pt x="1936141" y="275016"/>
                  <a:pt x="1934518" y="279392"/>
                  <a:pt x="1934518" y="282574"/>
                </a:cubicBezTo>
                <a:cubicBezTo>
                  <a:pt x="1938576" y="283371"/>
                  <a:pt x="1942227" y="296899"/>
                  <a:pt x="1945472" y="323158"/>
                </a:cubicBezTo>
                <a:cubicBezTo>
                  <a:pt x="1951152" y="319976"/>
                  <a:pt x="1955210" y="318782"/>
                  <a:pt x="1957644" y="319578"/>
                </a:cubicBezTo>
                <a:cubicBezTo>
                  <a:pt x="1959267" y="325148"/>
                  <a:pt x="1960079" y="331515"/>
                  <a:pt x="1960079" y="338676"/>
                </a:cubicBezTo>
                <a:lnTo>
                  <a:pt x="1967381" y="339870"/>
                </a:lnTo>
                <a:cubicBezTo>
                  <a:pt x="1968193" y="327137"/>
                  <a:pt x="1971033" y="321168"/>
                  <a:pt x="1975902" y="321965"/>
                </a:cubicBezTo>
                <a:cubicBezTo>
                  <a:pt x="1981582" y="374485"/>
                  <a:pt x="1990507" y="404325"/>
                  <a:pt x="2002679" y="411487"/>
                </a:cubicBezTo>
                <a:cubicBezTo>
                  <a:pt x="2003491" y="432973"/>
                  <a:pt x="2007953" y="452868"/>
                  <a:pt x="2016068" y="471169"/>
                </a:cubicBezTo>
                <a:lnTo>
                  <a:pt x="2009982" y="495042"/>
                </a:lnTo>
                <a:cubicBezTo>
                  <a:pt x="2015662" y="495838"/>
                  <a:pt x="2018908" y="520109"/>
                  <a:pt x="2019719" y="567854"/>
                </a:cubicBezTo>
                <a:lnTo>
                  <a:pt x="2030674" y="660957"/>
                </a:lnTo>
                <a:lnTo>
                  <a:pt x="2025805" y="669313"/>
                </a:lnTo>
                <a:cubicBezTo>
                  <a:pt x="2029052" y="776739"/>
                  <a:pt x="2030268" y="910029"/>
                  <a:pt x="2029456" y="1069181"/>
                </a:cubicBezTo>
                <a:cubicBezTo>
                  <a:pt x="2031891" y="1069181"/>
                  <a:pt x="2033108" y="1070772"/>
                  <a:pt x="2033108" y="1073956"/>
                </a:cubicBezTo>
                <a:cubicBezTo>
                  <a:pt x="2032297" y="1077138"/>
                  <a:pt x="2030674" y="1081912"/>
                  <a:pt x="2028240" y="1088278"/>
                </a:cubicBezTo>
                <a:cubicBezTo>
                  <a:pt x="2025805" y="1173425"/>
                  <a:pt x="2026211" y="1227934"/>
                  <a:pt x="2029456" y="1251807"/>
                </a:cubicBezTo>
                <a:lnTo>
                  <a:pt x="2024588" y="1260162"/>
                </a:lnTo>
                <a:lnTo>
                  <a:pt x="2025805" y="1284034"/>
                </a:lnTo>
                <a:cubicBezTo>
                  <a:pt x="2025805" y="1287217"/>
                  <a:pt x="2024588" y="1288809"/>
                  <a:pt x="2022154" y="1288809"/>
                </a:cubicBezTo>
                <a:cubicBezTo>
                  <a:pt x="2023776" y="1302337"/>
                  <a:pt x="2024182" y="1340932"/>
                  <a:pt x="2023371" y="1404591"/>
                </a:cubicBezTo>
                <a:lnTo>
                  <a:pt x="2020058" y="1416777"/>
                </a:lnTo>
                <a:lnTo>
                  <a:pt x="2023988" y="1416777"/>
                </a:lnTo>
                <a:lnTo>
                  <a:pt x="2023988" y="1423393"/>
                </a:lnTo>
                <a:lnTo>
                  <a:pt x="2025805" y="1423690"/>
                </a:lnTo>
                <a:lnTo>
                  <a:pt x="2025405" y="1428391"/>
                </a:lnTo>
                <a:lnTo>
                  <a:pt x="2030469" y="1421309"/>
                </a:lnTo>
                <a:lnTo>
                  <a:pt x="2036951" y="1421309"/>
                </a:lnTo>
                <a:lnTo>
                  <a:pt x="2036140" y="1453033"/>
                </a:lnTo>
                <a:cubicBezTo>
                  <a:pt x="2033440" y="1451522"/>
                  <a:pt x="2028781" y="1452655"/>
                  <a:pt x="2022165" y="1456431"/>
                </a:cubicBezTo>
                <a:lnTo>
                  <a:pt x="2013760" y="1462725"/>
                </a:lnTo>
                <a:lnTo>
                  <a:pt x="2008081" y="1475687"/>
                </a:lnTo>
                <a:lnTo>
                  <a:pt x="1998050" y="1489287"/>
                </a:lnTo>
                <a:lnTo>
                  <a:pt x="2002925" y="1489287"/>
                </a:lnTo>
                <a:cubicBezTo>
                  <a:pt x="2017507" y="1489287"/>
                  <a:pt x="2029390" y="1490798"/>
                  <a:pt x="2038571" y="1493820"/>
                </a:cubicBezTo>
                <a:lnTo>
                  <a:pt x="2041001" y="1521008"/>
                </a:lnTo>
                <a:cubicBezTo>
                  <a:pt x="2038841" y="1521008"/>
                  <a:pt x="2037760" y="1525541"/>
                  <a:pt x="2037760" y="1534606"/>
                </a:cubicBezTo>
                <a:cubicBezTo>
                  <a:pt x="2058824" y="1543667"/>
                  <a:pt x="2069086" y="1558776"/>
                  <a:pt x="2068546" y="1579924"/>
                </a:cubicBezTo>
                <a:cubicBezTo>
                  <a:pt x="2059904" y="1592008"/>
                  <a:pt x="2052342" y="1596540"/>
                  <a:pt x="2045861" y="1593519"/>
                </a:cubicBezTo>
                <a:lnTo>
                  <a:pt x="2045052" y="1607112"/>
                </a:lnTo>
                <a:lnTo>
                  <a:pt x="2047483" y="1638837"/>
                </a:lnTo>
                <a:cubicBezTo>
                  <a:pt x="2046132" y="1637326"/>
                  <a:pt x="2039584" y="1642991"/>
                  <a:pt x="2027836" y="1655831"/>
                </a:cubicBezTo>
                <a:lnTo>
                  <a:pt x="2026542" y="1657313"/>
                </a:lnTo>
                <a:lnTo>
                  <a:pt x="2027151" y="1658799"/>
                </a:lnTo>
                <a:cubicBezTo>
                  <a:pt x="2023906" y="1658799"/>
                  <a:pt x="2022283" y="1660286"/>
                  <a:pt x="2022283" y="1663261"/>
                </a:cubicBezTo>
                <a:cubicBezTo>
                  <a:pt x="2053929" y="1666234"/>
                  <a:pt x="2069346" y="1671191"/>
                  <a:pt x="2068535" y="1678129"/>
                </a:cubicBezTo>
                <a:cubicBezTo>
                  <a:pt x="2055551" y="1682094"/>
                  <a:pt x="2044191" y="1683581"/>
                  <a:pt x="2034454" y="1682589"/>
                </a:cubicBezTo>
                <a:lnTo>
                  <a:pt x="2033237" y="1687049"/>
                </a:lnTo>
                <a:lnTo>
                  <a:pt x="2036889" y="1697458"/>
                </a:lnTo>
                <a:cubicBezTo>
                  <a:pt x="2035367" y="1697085"/>
                  <a:pt x="2029452" y="1698039"/>
                  <a:pt x="2019144" y="1700315"/>
                </a:cubicBezTo>
                <a:lnTo>
                  <a:pt x="1982442" y="1709304"/>
                </a:lnTo>
                <a:lnTo>
                  <a:pt x="1977000" y="1715877"/>
                </a:lnTo>
                <a:lnTo>
                  <a:pt x="1977000" y="1728105"/>
                </a:lnTo>
                <a:lnTo>
                  <a:pt x="1994943" y="1729475"/>
                </a:lnTo>
                <a:lnTo>
                  <a:pt x="1999684" y="1729475"/>
                </a:lnTo>
                <a:lnTo>
                  <a:pt x="2001008" y="1729937"/>
                </a:lnTo>
                <a:lnTo>
                  <a:pt x="2004026" y="1730168"/>
                </a:lnTo>
                <a:lnTo>
                  <a:pt x="2003918" y="1730955"/>
                </a:lnTo>
                <a:lnTo>
                  <a:pt x="2025609" y="1738536"/>
                </a:lnTo>
                <a:lnTo>
                  <a:pt x="2024799" y="1765728"/>
                </a:lnTo>
                <a:lnTo>
                  <a:pt x="2022471" y="1766974"/>
                </a:lnTo>
                <a:lnTo>
                  <a:pt x="2025661" y="1774769"/>
                </a:lnTo>
                <a:lnTo>
                  <a:pt x="2017142" y="1779229"/>
                </a:lnTo>
                <a:lnTo>
                  <a:pt x="2003430" y="1779229"/>
                </a:lnTo>
                <a:lnTo>
                  <a:pt x="1977810" y="1815576"/>
                </a:lnTo>
                <a:cubicBezTo>
                  <a:pt x="1974030" y="1803492"/>
                  <a:pt x="1971060" y="1797449"/>
                  <a:pt x="1968899" y="1797449"/>
                </a:cubicBezTo>
                <a:cubicBezTo>
                  <a:pt x="1968359" y="1812557"/>
                  <a:pt x="1959177" y="1826152"/>
                  <a:pt x="1941355" y="1838234"/>
                </a:cubicBezTo>
                <a:cubicBezTo>
                  <a:pt x="1943514" y="1859383"/>
                  <a:pt x="1944325" y="1874492"/>
                  <a:pt x="1943785" y="1883554"/>
                </a:cubicBezTo>
                <a:cubicBezTo>
                  <a:pt x="1940004" y="1889597"/>
                  <a:pt x="1935683" y="1892619"/>
                  <a:pt x="1930823" y="1892619"/>
                </a:cubicBezTo>
                <a:lnTo>
                  <a:pt x="1930012" y="1919807"/>
                </a:lnTo>
                <a:cubicBezTo>
                  <a:pt x="1938654" y="1922829"/>
                  <a:pt x="1942704" y="1933405"/>
                  <a:pt x="1942164" y="1951532"/>
                </a:cubicBezTo>
                <a:cubicBezTo>
                  <a:pt x="1906518" y="1972679"/>
                  <a:pt x="1886265" y="2005911"/>
                  <a:pt x="1881405" y="2051230"/>
                </a:cubicBezTo>
                <a:cubicBezTo>
                  <a:pt x="1866822" y="2054252"/>
                  <a:pt x="1853320" y="2070867"/>
                  <a:pt x="1840898" y="2101081"/>
                </a:cubicBezTo>
                <a:lnTo>
                  <a:pt x="1824695" y="2078422"/>
                </a:lnTo>
                <a:cubicBezTo>
                  <a:pt x="1824155" y="2099570"/>
                  <a:pt x="1807682" y="2111654"/>
                  <a:pt x="1775277" y="2114676"/>
                </a:cubicBezTo>
                <a:lnTo>
                  <a:pt x="1712086" y="2155462"/>
                </a:lnTo>
                <a:lnTo>
                  <a:pt x="1706415" y="2137334"/>
                </a:lnTo>
                <a:lnTo>
                  <a:pt x="1633735" y="2144727"/>
                </a:lnTo>
                <a:lnTo>
                  <a:pt x="1633735" y="2155400"/>
                </a:lnTo>
                <a:cubicBezTo>
                  <a:pt x="1628055" y="2155400"/>
                  <a:pt x="1625215" y="2158870"/>
                  <a:pt x="1625215" y="2165808"/>
                </a:cubicBezTo>
                <a:lnTo>
                  <a:pt x="1615478" y="2165808"/>
                </a:lnTo>
                <a:lnTo>
                  <a:pt x="1616695" y="2153914"/>
                </a:lnTo>
                <a:lnTo>
                  <a:pt x="1623351" y="2145783"/>
                </a:lnTo>
                <a:lnTo>
                  <a:pt x="1598029" y="2148358"/>
                </a:lnTo>
                <a:lnTo>
                  <a:pt x="1606958" y="2165808"/>
                </a:lnTo>
                <a:cubicBezTo>
                  <a:pt x="1589106" y="2176711"/>
                  <a:pt x="1577746" y="2182163"/>
                  <a:pt x="1572877" y="2182163"/>
                </a:cubicBezTo>
                <a:lnTo>
                  <a:pt x="1555837" y="2168781"/>
                </a:lnTo>
                <a:lnTo>
                  <a:pt x="1555837" y="2180677"/>
                </a:lnTo>
                <a:lnTo>
                  <a:pt x="1533928" y="2174730"/>
                </a:lnTo>
                <a:lnTo>
                  <a:pt x="1525408" y="2173242"/>
                </a:lnTo>
                <a:lnTo>
                  <a:pt x="1525408" y="2185137"/>
                </a:lnTo>
                <a:lnTo>
                  <a:pt x="1520539" y="2185137"/>
                </a:lnTo>
                <a:lnTo>
                  <a:pt x="1508368" y="2173242"/>
                </a:lnTo>
                <a:cubicBezTo>
                  <a:pt x="1505933" y="2173242"/>
                  <a:pt x="1504310" y="2175224"/>
                  <a:pt x="1503499" y="2179190"/>
                </a:cubicBezTo>
                <a:lnTo>
                  <a:pt x="1494979" y="2173242"/>
                </a:lnTo>
                <a:lnTo>
                  <a:pt x="1482807" y="2171755"/>
                </a:lnTo>
                <a:cubicBezTo>
                  <a:pt x="1479562" y="2171755"/>
                  <a:pt x="1477939" y="2173738"/>
                  <a:pt x="1477939" y="2177703"/>
                </a:cubicBezTo>
                <a:lnTo>
                  <a:pt x="1469418" y="2171755"/>
                </a:lnTo>
                <a:cubicBezTo>
                  <a:pt x="1454001" y="2174730"/>
                  <a:pt x="1441018" y="2176215"/>
                  <a:pt x="1430469" y="2176215"/>
                </a:cubicBezTo>
                <a:cubicBezTo>
                  <a:pt x="1431281" y="2168285"/>
                  <a:pt x="1428847" y="2164321"/>
                  <a:pt x="1423167" y="2164321"/>
                </a:cubicBezTo>
                <a:lnTo>
                  <a:pt x="1418298" y="2174730"/>
                </a:lnTo>
                <a:lnTo>
                  <a:pt x="1421950" y="2186624"/>
                </a:lnTo>
                <a:lnTo>
                  <a:pt x="1413429" y="2192571"/>
                </a:lnTo>
                <a:lnTo>
                  <a:pt x="1408560" y="2192571"/>
                </a:lnTo>
                <a:lnTo>
                  <a:pt x="1392737" y="2174730"/>
                </a:lnTo>
                <a:lnTo>
                  <a:pt x="1387869" y="2174730"/>
                </a:lnTo>
                <a:cubicBezTo>
                  <a:pt x="1387869" y="2189597"/>
                  <a:pt x="1376103" y="2196536"/>
                  <a:pt x="1352571" y="2195545"/>
                </a:cubicBezTo>
                <a:cubicBezTo>
                  <a:pt x="1353383" y="2187615"/>
                  <a:pt x="1350948" y="2183650"/>
                  <a:pt x="1345268" y="2183650"/>
                </a:cubicBezTo>
                <a:lnTo>
                  <a:pt x="1340399" y="2183650"/>
                </a:lnTo>
                <a:lnTo>
                  <a:pt x="1327011" y="2195545"/>
                </a:lnTo>
                <a:cubicBezTo>
                  <a:pt x="1322953" y="2194554"/>
                  <a:pt x="1318896" y="2188607"/>
                  <a:pt x="1314839" y="2177703"/>
                </a:cubicBezTo>
                <a:lnTo>
                  <a:pt x="1253982" y="2197031"/>
                </a:lnTo>
                <a:cubicBezTo>
                  <a:pt x="1242621" y="2195050"/>
                  <a:pt x="1236941" y="2189101"/>
                  <a:pt x="1236941" y="2179190"/>
                </a:cubicBezTo>
                <a:lnTo>
                  <a:pt x="1224770" y="2191084"/>
                </a:lnTo>
                <a:cubicBezTo>
                  <a:pt x="1221523" y="2191084"/>
                  <a:pt x="1219901" y="2189101"/>
                  <a:pt x="1219901" y="2185137"/>
                </a:cubicBezTo>
                <a:cubicBezTo>
                  <a:pt x="1205295" y="2192075"/>
                  <a:pt x="1195152" y="2195545"/>
                  <a:pt x="1189472" y="2195545"/>
                </a:cubicBezTo>
                <a:cubicBezTo>
                  <a:pt x="1189472" y="2189597"/>
                  <a:pt x="1185415" y="2183650"/>
                  <a:pt x="1177300" y="2177703"/>
                </a:cubicBezTo>
                <a:cubicBezTo>
                  <a:pt x="1177300" y="2187615"/>
                  <a:pt x="1158636" y="2192571"/>
                  <a:pt x="1121311" y="2192571"/>
                </a:cubicBezTo>
                <a:lnTo>
                  <a:pt x="1121311" y="2186624"/>
                </a:lnTo>
                <a:lnTo>
                  <a:pt x="1112791" y="2192571"/>
                </a:lnTo>
                <a:cubicBezTo>
                  <a:pt x="1109545" y="2192571"/>
                  <a:pt x="1107921" y="2190588"/>
                  <a:pt x="1107921" y="2186624"/>
                </a:cubicBezTo>
                <a:lnTo>
                  <a:pt x="1099402" y="2191084"/>
                </a:lnTo>
                <a:lnTo>
                  <a:pt x="1043413" y="2189597"/>
                </a:lnTo>
                <a:cubicBezTo>
                  <a:pt x="1040978" y="2189597"/>
                  <a:pt x="1039760" y="2187615"/>
                  <a:pt x="1039760" y="2183650"/>
                </a:cubicBezTo>
                <a:lnTo>
                  <a:pt x="1031241" y="2188111"/>
                </a:lnTo>
                <a:lnTo>
                  <a:pt x="961862" y="2186624"/>
                </a:lnTo>
                <a:cubicBezTo>
                  <a:pt x="937520" y="2185633"/>
                  <a:pt x="911959" y="2186128"/>
                  <a:pt x="885182" y="2188111"/>
                </a:cubicBezTo>
                <a:lnTo>
                  <a:pt x="863273" y="2182163"/>
                </a:lnTo>
                <a:cubicBezTo>
                  <a:pt x="843798" y="2185137"/>
                  <a:pt x="827975" y="2186624"/>
                  <a:pt x="815803" y="2186624"/>
                </a:cubicBezTo>
                <a:lnTo>
                  <a:pt x="807284" y="2180677"/>
                </a:lnTo>
                <a:cubicBezTo>
                  <a:pt x="801603" y="2183650"/>
                  <a:pt x="797546" y="2185137"/>
                  <a:pt x="795112" y="2185137"/>
                </a:cubicBezTo>
                <a:cubicBezTo>
                  <a:pt x="791865" y="2185137"/>
                  <a:pt x="790243" y="2183154"/>
                  <a:pt x="790243" y="2179190"/>
                </a:cubicBezTo>
                <a:lnTo>
                  <a:pt x="768334" y="2183650"/>
                </a:lnTo>
                <a:lnTo>
                  <a:pt x="686784" y="2180677"/>
                </a:lnTo>
                <a:cubicBezTo>
                  <a:pt x="684350" y="2180677"/>
                  <a:pt x="683133" y="2178694"/>
                  <a:pt x="683133" y="2174730"/>
                </a:cubicBezTo>
                <a:lnTo>
                  <a:pt x="674613" y="2180677"/>
                </a:lnTo>
                <a:lnTo>
                  <a:pt x="644183" y="2179190"/>
                </a:lnTo>
                <a:lnTo>
                  <a:pt x="635663" y="2173242"/>
                </a:lnTo>
                <a:lnTo>
                  <a:pt x="630795" y="2185137"/>
                </a:lnTo>
                <a:cubicBezTo>
                  <a:pt x="628360" y="2184145"/>
                  <a:pt x="624303" y="2181668"/>
                  <a:pt x="618623" y="2177703"/>
                </a:cubicBezTo>
                <a:cubicBezTo>
                  <a:pt x="566691" y="2179685"/>
                  <a:pt x="539508" y="2182658"/>
                  <a:pt x="537073" y="2186624"/>
                </a:cubicBezTo>
                <a:cubicBezTo>
                  <a:pt x="533828" y="2186624"/>
                  <a:pt x="532204" y="2184641"/>
                  <a:pt x="532204" y="2180677"/>
                </a:cubicBezTo>
                <a:lnTo>
                  <a:pt x="501776" y="2185137"/>
                </a:lnTo>
                <a:cubicBezTo>
                  <a:pt x="492850" y="2185137"/>
                  <a:pt x="485952" y="2183154"/>
                  <a:pt x="481084" y="2179190"/>
                </a:cubicBezTo>
                <a:lnTo>
                  <a:pt x="455524" y="2183650"/>
                </a:lnTo>
                <a:lnTo>
                  <a:pt x="425094" y="2182163"/>
                </a:lnTo>
                <a:lnTo>
                  <a:pt x="399534" y="2174730"/>
                </a:lnTo>
                <a:cubicBezTo>
                  <a:pt x="394666" y="2178694"/>
                  <a:pt x="388986" y="2180677"/>
                  <a:pt x="382494" y="2180677"/>
                </a:cubicBezTo>
                <a:cubicBezTo>
                  <a:pt x="365454" y="2171755"/>
                  <a:pt x="356933" y="2163825"/>
                  <a:pt x="356933" y="2156887"/>
                </a:cubicBezTo>
                <a:cubicBezTo>
                  <a:pt x="351253" y="2159861"/>
                  <a:pt x="328127" y="2160852"/>
                  <a:pt x="287556" y="2159861"/>
                </a:cubicBezTo>
                <a:cubicBezTo>
                  <a:pt x="288366" y="2151931"/>
                  <a:pt x="283092" y="2144001"/>
                  <a:pt x="271732" y="2136071"/>
                </a:cubicBezTo>
                <a:lnTo>
                  <a:pt x="271732" y="2124177"/>
                </a:lnTo>
                <a:lnTo>
                  <a:pt x="268081" y="2124177"/>
                </a:lnTo>
                <a:cubicBezTo>
                  <a:pt x="264835" y="2124177"/>
                  <a:pt x="263212" y="2126159"/>
                  <a:pt x="263212" y="2130124"/>
                </a:cubicBezTo>
                <a:cubicBezTo>
                  <a:pt x="258344" y="2126159"/>
                  <a:pt x="245360" y="2121698"/>
                  <a:pt x="224263" y="2116742"/>
                </a:cubicBezTo>
                <a:cubicBezTo>
                  <a:pt x="208845" y="2119716"/>
                  <a:pt x="197485" y="2121202"/>
                  <a:pt x="190183" y="2121202"/>
                </a:cubicBezTo>
                <a:lnTo>
                  <a:pt x="173142" y="2109308"/>
                </a:lnTo>
                <a:cubicBezTo>
                  <a:pt x="167462" y="2112282"/>
                  <a:pt x="163000" y="2113769"/>
                  <a:pt x="159753" y="2113769"/>
                </a:cubicBezTo>
                <a:lnTo>
                  <a:pt x="147582" y="2085519"/>
                </a:lnTo>
                <a:lnTo>
                  <a:pt x="148799" y="2073623"/>
                </a:lnTo>
                <a:lnTo>
                  <a:pt x="160971" y="2073623"/>
                </a:lnTo>
                <a:lnTo>
                  <a:pt x="157320" y="2061729"/>
                </a:lnTo>
                <a:lnTo>
                  <a:pt x="157320" y="2055782"/>
                </a:lnTo>
                <a:lnTo>
                  <a:pt x="165839" y="2057269"/>
                </a:lnTo>
                <a:lnTo>
                  <a:pt x="165839" y="2045373"/>
                </a:lnTo>
                <a:lnTo>
                  <a:pt x="157320" y="2045373"/>
                </a:lnTo>
                <a:cubicBezTo>
                  <a:pt x="157320" y="2052312"/>
                  <a:pt x="156102" y="2055782"/>
                  <a:pt x="153667" y="2055782"/>
                </a:cubicBezTo>
                <a:cubicBezTo>
                  <a:pt x="143930" y="2047852"/>
                  <a:pt x="136627" y="2043887"/>
                  <a:pt x="131759" y="2043887"/>
                </a:cubicBezTo>
                <a:cubicBezTo>
                  <a:pt x="126079" y="2047852"/>
                  <a:pt x="122022" y="2049835"/>
                  <a:pt x="119587" y="2049835"/>
                </a:cubicBezTo>
                <a:cubicBezTo>
                  <a:pt x="108227" y="2024062"/>
                  <a:pt x="102952" y="2004237"/>
                  <a:pt x="103764" y="1990360"/>
                </a:cubicBezTo>
                <a:lnTo>
                  <a:pt x="103764" y="1985900"/>
                </a:lnTo>
                <a:lnTo>
                  <a:pt x="129325" y="1979953"/>
                </a:lnTo>
                <a:lnTo>
                  <a:pt x="129325" y="1975493"/>
                </a:lnTo>
                <a:cubicBezTo>
                  <a:pt x="122833" y="1955667"/>
                  <a:pt x="117559" y="1945756"/>
                  <a:pt x="113501" y="1945756"/>
                </a:cubicBezTo>
                <a:cubicBezTo>
                  <a:pt x="105387" y="1952694"/>
                  <a:pt x="86724" y="1957650"/>
                  <a:pt x="57512" y="1960624"/>
                </a:cubicBezTo>
                <a:cubicBezTo>
                  <a:pt x="57512" y="1956659"/>
                  <a:pt x="55890" y="1954677"/>
                  <a:pt x="52643" y="1954677"/>
                </a:cubicBezTo>
                <a:lnTo>
                  <a:pt x="47775" y="1966571"/>
                </a:lnTo>
                <a:cubicBezTo>
                  <a:pt x="43718" y="1965580"/>
                  <a:pt x="32763" y="1951703"/>
                  <a:pt x="14912" y="1924940"/>
                </a:cubicBezTo>
                <a:cubicBezTo>
                  <a:pt x="15114" y="1916514"/>
                  <a:pt x="19780" y="1908554"/>
                  <a:pt x="28909" y="1901058"/>
                </a:cubicBezTo>
                <a:lnTo>
                  <a:pt x="42860" y="1893840"/>
                </a:lnTo>
                <a:lnTo>
                  <a:pt x="32203" y="1884424"/>
                </a:lnTo>
                <a:cubicBezTo>
                  <a:pt x="18611" y="1867821"/>
                  <a:pt x="13033" y="1849112"/>
                  <a:pt x="15466" y="1828296"/>
                </a:cubicBezTo>
                <a:cubicBezTo>
                  <a:pt x="19524" y="1822349"/>
                  <a:pt x="21552" y="1817888"/>
                  <a:pt x="21552" y="1814915"/>
                </a:cubicBezTo>
                <a:lnTo>
                  <a:pt x="20335" y="1782203"/>
                </a:lnTo>
                <a:lnTo>
                  <a:pt x="25204" y="1783690"/>
                </a:lnTo>
                <a:cubicBezTo>
                  <a:pt x="21146" y="1766840"/>
                  <a:pt x="19118" y="1755936"/>
                  <a:pt x="19118" y="1750980"/>
                </a:cubicBezTo>
                <a:cubicBezTo>
                  <a:pt x="23987" y="1750980"/>
                  <a:pt x="29667" y="1746520"/>
                  <a:pt x="36159" y="1737599"/>
                </a:cubicBezTo>
                <a:cubicBezTo>
                  <a:pt x="34536" y="1720747"/>
                  <a:pt x="34130" y="1708853"/>
                  <a:pt x="34941" y="1701914"/>
                </a:cubicBezTo>
                <a:lnTo>
                  <a:pt x="37912" y="1701914"/>
                </a:lnTo>
                <a:lnTo>
                  <a:pt x="17293" y="1646385"/>
                </a:lnTo>
                <a:cubicBezTo>
                  <a:pt x="3701" y="1595781"/>
                  <a:pt x="-1877" y="1538756"/>
                  <a:pt x="557" y="1475310"/>
                </a:cubicBezTo>
                <a:cubicBezTo>
                  <a:pt x="4615" y="1457183"/>
                  <a:pt x="6643" y="1443585"/>
                  <a:pt x="6643" y="1434524"/>
                </a:cubicBezTo>
                <a:lnTo>
                  <a:pt x="5425" y="1334822"/>
                </a:lnTo>
                <a:lnTo>
                  <a:pt x="10295" y="1339354"/>
                </a:lnTo>
                <a:cubicBezTo>
                  <a:pt x="6237" y="1287995"/>
                  <a:pt x="4209" y="1254761"/>
                  <a:pt x="4209" y="1239655"/>
                </a:cubicBezTo>
                <a:cubicBezTo>
                  <a:pt x="9078" y="1239655"/>
                  <a:pt x="14758" y="1226061"/>
                  <a:pt x="21249" y="1198870"/>
                </a:cubicBezTo>
                <a:cubicBezTo>
                  <a:pt x="19626" y="1147507"/>
                  <a:pt x="19220" y="1111254"/>
                  <a:pt x="20032" y="1090106"/>
                </a:cubicBezTo>
                <a:lnTo>
                  <a:pt x="24901" y="1090106"/>
                </a:lnTo>
                <a:cubicBezTo>
                  <a:pt x="22466" y="1071979"/>
                  <a:pt x="21249" y="1058384"/>
                  <a:pt x="21249" y="1049319"/>
                </a:cubicBezTo>
                <a:lnTo>
                  <a:pt x="28552" y="994940"/>
                </a:lnTo>
                <a:cubicBezTo>
                  <a:pt x="28552" y="985874"/>
                  <a:pt x="26929" y="979830"/>
                  <a:pt x="23683" y="976809"/>
                </a:cubicBezTo>
                <a:cubicBezTo>
                  <a:pt x="34232" y="886175"/>
                  <a:pt x="39912" y="822730"/>
                  <a:pt x="40723" y="786476"/>
                </a:cubicBezTo>
                <a:cubicBezTo>
                  <a:pt x="35043" y="786476"/>
                  <a:pt x="32204" y="775900"/>
                  <a:pt x="32204" y="754753"/>
                </a:cubicBezTo>
                <a:cubicBezTo>
                  <a:pt x="33015" y="736625"/>
                  <a:pt x="38290" y="729071"/>
                  <a:pt x="48027" y="732093"/>
                </a:cubicBezTo>
                <a:lnTo>
                  <a:pt x="53196" y="733697"/>
                </a:lnTo>
                <a:lnTo>
                  <a:pt x="52791" y="728732"/>
                </a:lnTo>
                <a:lnTo>
                  <a:pt x="50569" y="728732"/>
                </a:lnTo>
                <a:cubicBezTo>
                  <a:pt x="42421" y="731206"/>
                  <a:pt x="35754" y="731206"/>
                  <a:pt x="30569" y="728732"/>
                </a:cubicBezTo>
                <a:lnTo>
                  <a:pt x="30569" y="717582"/>
                </a:lnTo>
                <a:lnTo>
                  <a:pt x="26125" y="725015"/>
                </a:lnTo>
                <a:lnTo>
                  <a:pt x="21681" y="725015"/>
                </a:lnTo>
                <a:lnTo>
                  <a:pt x="22235" y="699004"/>
                </a:lnTo>
                <a:cubicBezTo>
                  <a:pt x="25939" y="701482"/>
                  <a:pt x="35014" y="695291"/>
                  <a:pt x="49458" y="680426"/>
                </a:cubicBezTo>
                <a:lnTo>
                  <a:pt x="49458" y="669280"/>
                </a:lnTo>
                <a:lnTo>
                  <a:pt x="45014" y="669280"/>
                </a:lnTo>
                <a:cubicBezTo>
                  <a:pt x="35014" y="669280"/>
                  <a:pt x="26866" y="668042"/>
                  <a:pt x="20569" y="665565"/>
                </a:cubicBezTo>
                <a:lnTo>
                  <a:pt x="18903" y="643273"/>
                </a:lnTo>
                <a:cubicBezTo>
                  <a:pt x="20384" y="643273"/>
                  <a:pt x="21125" y="639557"/>
                  <a:pt x="21125" y="632124"/>
                </a:cubicBezTo>
                <a:cubicBezTo>
                  <a:pt x="6680" y="624695"/>
                  <a:pt x="-357" y="612307"/>
                  <a:pt x="14" y="594968"/>
                </a:cubicBezTo>
                <a:cubicBezTo>
                  <a:pt x="5940" y="585061"/>
                  <a:pt x="11125" y="581345"/>
                  <a:pt x="15569" y="583822"/>
                </a:cubicBezTo>
                <a:lnTo>
                  <a:pt x="16125" y="572676"/>
                </a:lnTo>
                <a:lnTo>
                  <a:pt x="14458" y="546666"/>
                </a:lnTo>
                <a:cubicBezTo>
                  <a:pt x="16310" y="549144"/>
                  <a:pt x="32421" y="528088"/>
                  <a:pt x="62791" y="483502"/>
                </a:cubicBezTo>
                <a:lnTo>
                  <a:pt x="62791" y="472353"/>
                </a:lnTo>
                <a:lnTo>
                  <a:pt x="47236" y="472353"/>
                </a:lnTo>
                <a:lnTo>
                  <a:pt x="29458" y="464924"/>
                </a:lnTo>
                <a:lnTo>
                  <a:pt x="30014" y="442629"/>
                </a:lnTo>
                <a:cubicBezTo>
                  <a:pt x="36680" y="445108"/>
                  <a:pt x="47421" y="431484"/>
                  <a:pt x="62236" y="401760"/>
                </a:cubicBezTo>
                <a:cubicBezTo>
                  <a:pt x="64829" y="411667"/>
                  <a:pt x="66866" y="416622"/>
                  <a:pt x="68347" y="416622"/>
                </a:cubicBezTo>
                <a:cubicBezTo>
                  <a:pt x="68717" y="404235"/>
                  <a:pt x="75014" y="393089"/>
                  <a:pt x="87235" y="383182"/>
                </a:cubicBezTo>
                <a:cubicBezTo>
                  <a:pt x="85754" y="365842"/>
                  <a:pt x="85199" y="353455"/>
                  <a:pt x="85569" y="346025"/>
                </a:cubicBezTo>
                <a:cubicBezTo>
                  <a:pt x="88162" y="341071"/>
                  <a:pt x="91125" y="338593"/>
                  <a:pt x="94457" y="338593"/>
                </a:cubicBezTo>
                <a:lnTo>
                  <a:pt x="95013" y="316302"/>
                </a:lnTo>
                <a:cubicBezTo>
                  <a:pt x="89087" y="313824"/>
                  <a:pt x="86309" y="305153"/>
                  <a:pt x="86680" y="290291"/>
                </a:cubicBezTo>
                <a:cubicBezTo>
                  <a:pt x="111124" y="272951"/>
                  <a:pt x="125012" y="245706"/>
                  <a:pt x="128346" y="208549"/>
                </a:cubicBezTo>
                <a:cubicBezTo>
                  <a:pt x="138346" y="206071"/>
                  <a:pt x="147605" y="192449"/>
                  <a:pt x="156124" y="167676"/>
                </a:cubicBezTo>
                <a:lnTo>
                  <a:pt x="167235" y="186255"/>
                </a:lnTo>
                <a:cubicBezTo>
                  <a:pt x="167606" y="168915"/>
                  <a:pt x="178901" y="159009"/>
                  <a:pt x="201123" y="156531"/>
                </a:cubicBezTo>
                <a:lnTo>
                  <a:pt x="244456" y="123091"/>
                </a:lnTo>
                <a:lnTo>
                  <a:pt x="245523" y="127166"/>
                </a:lnTo>
                <a:lnTo>
                  <a:pt x="247584" y="115127"/>
                </a:lnTo>
                <a:cubicBezTo>
                  <a:pt x="240778" y="115771"/>
                  <a:pt x="237156" y="112634"/>
                  <a:pt x="236717" y="105716"/>
                </a:cubicBezTo>
                <a:cubicBezTo>
                  <a:pt x="237314" y="99694"/>
                  <a:pt x="243477" y="96625"/>
                  <a:pt x="255206" y="96508"/>
                </a:cubicBezTo>
                <a:lnTo>
                  <a:pt x="272800" y="96335"/>
                </a:lnTo>
                <a:cubicBezTo>
                  <a:pt x="273161" y="94312"/>
                  <a:pt x="278869" y="91784"/>
                  <a:pt x="289925" y="88748"/>
                </a:cubicBezTo>
                <a:lnTo>
                  <a:pt x="329755" y="80149"/>
                </a:lnTo>
                <a:lnTo>
                  <a:pt x="329009" y="75847"/>
                </a:lnTo>
                <a:cubicBezTo>
                  <a:pt x="326834" y="72623"/>
                  <a:pt x="323232" y="70485"/>
                  <a:pt x="318201" y="69436"/>
                </a:cubicBezTo>
                <a:cubicBezTo>
                  <a:pt x="318781" y="61538"/>
                  <a:pt x="325374" y="56788"/>
                  <a:pt x="337978" y="55184"/>
                </a:cubicBezTo>
                <a:lnTo>
                  <a:pt x="336698" y="61016"/>
                </a:lnTo>
                <a:cubicBezTo>
                  <a:pt x="381339" y="55960"/>
                  <a:pt x="406020" y="52199"/>
                  <a:pt x="410742" y="49731"/>
                </a:cubicBezTo>
                <a:lnTo>
                  <a:pt x="411177" y="43807"/>
                </a:lnTo>
                <a:lnTo>
                  <a:pt x="416980" y="45937"/>
                </a:lnTo>
                <a:lnTo>
                  <a:pt x="422456" y="52510"/>
                </a:lnTo>
                <a:cubicBezTo>
                  <a:pt x="423600" y="44673"/>
                  <a:pt x="425861" y="40941"/>
                  <a:pt x="429239" y="41311"/>
                </a:cubicBezTo>
                <a:lnTo>
                  <a:pt x="440517" y="50011"/>
                </a:lnTo>
                <a:lnTo>
                  <a:pt x="468304" y="42610"/>
                </a:lnTo>
                <a:cubicBezTo>
                  <a:pt x="467868" y="48533"/>
                  <a:pt x="471229" y="56864"/>
                  <a:pt x="478385" y="67602"/>
                </a:cubicBezTo>
                <a:cubicBezTo>
                  <a:pt x="479257" y="55754"/>
                  <a:pt x="481663" y="50047"/>
                  <a:pt x="485604" y="50479"/>
                </a:cubicBezTo>
                <a:lnTo>
                  <a:pt x="509141" y="54555"/>
                </a:lnTo>
                <a:lnTo>
                  <a:pt x="515744" y="53142"/>
                </a:lnTo>
                <a:lnTo>
                  <a:pt x="515031" y="52525"/>
                </a:lnTo>
                <a:lnTo>
                  <a:pt x="526511" y="48455"/>
                </a:lnTo>
                <a:lnTo>
                  <a:pt x="526660" y="50807"/>
                </a:lnTo>
                <a:lnTo>
                  <a:pt x="536819" y="48633"/>
                </a:lnTo>
                <a:lnTo>
                  <a:pt x="540267" y="57663"/>
                </a:lnTo>
                <a:lnTo>
                  <a:pt x="567472" y="55750"/>
                </a:lnTo>
                <a:lnTo>
                  <a:pt x="569646" y="53727"/>
                </a:lnTo>
                <a:lnTo>
                  <a:pt x="572065" y="55426"/>
                </a:lnTo>
                <a:lnTo>
                  <a:pt x="593469" y="53920"/>
                </a:lnTo>
                <a:lnTo>
                  <a:pt x="593619" y="51879"/>
                </a:lnTo>
                <a:lnTo>
                  <a:pt x="596998" y="52250"/>
                </a:lnTo>
                <a:lnTo>
                  <a:pt x="597807" y="53615"/>
                </a:lnTo>
                <a:lnTo>
                  <a:pt x="614059" y="52471"/>
                </a:lnTo>
                <a:cubicBezTo>
                  <a:pt x="634884" y="49256"/>
                  <a:pt x="650974" y="44627"/>
                  <a:pt x="662327" y="38582"/>
                </a:cubicBezTo>
                <a:lnTo>
                  <a:pt x="679921" y="38407"/>
                </a:lnTo>
                <a:cubicBezTo>
                  <a:pt x="681490" y="32294"/>
                  <a:pt x="685191" y="28960"/>
                  <a:pt x="691024" y="28408"/>
                </a:cubicBezTo>
                <a:lnTo>
                  <a:pt x="696858" y="27856"/>
                </a:lnTo>
                <a:lnTo>
                  <a:pt x="730634" y="51501"/>
                </a:lnTo>
                <a:cubicBezTo>
                  <a:pt x="767392" y="45041"/>
                  <a:pt x="797014" y="41738"/>
                  <a:pt x="819501" y="41597"/>
                </a:cubicBezTo>
                <a:lnTo>
                  <a:pt x="837001" y="39941"/>
                </a:lnTo>
                <a:cubicBezTo>
                  <a:pt x="843932" y="41274"/>
                  <a:pt x="847556" y="44411"/>
                  <a:pt x="847868" y="49352"/>
                </a:cubicBezTo>
                <a:cubicBezTo>
                  <a:pt x="879576" y="40385"/>
                  <a:pt x="897375" y="35717"/>
                  <a:pt x="901264" y="35349"/>
                </a:cubicBezTo>
                <a:cubicBezTo>
                  <a:pt x="912994" y="35233"/>
                  <a:pt x="926275" y="36462"/>
                  <a:pt x="941110" y="39034"/>
                </a:cubicBezTo>
                <a:lnTo>
                  <a:pt x="1041737" y="29507"/>
                </a:lnTo>
                <a:lnTo>
                  <a:pt x="1040561" y="34092"/>
                </a:lnTo>
                <a:cubicBezTo>
                  <a:pt x="1048213" y="31380"/>
                  <a:pt x="1054471" y="29794"/>
                  <a:pt x="1059331" y="29334"/>
                </a:cubicBezTo>
                <a:cubicBezTo>
                  <a:pt x="1175342" y="23322"/>
                  <a:pt x="1234102" y="16765"/>
                  <a:pt x="1235606" y="9663"/>
                </a:cubicBezTo>
                <a:lnTo>
                  <a:pt x="1263691" y="12970"/>
                </a:lnTo>
                <a:cubicBezTo>
                  <a:pt x="1272505" y="13129"/>
                  <a:pt x="1280251" y="11899"/>
                  <a:pt x="1286932" y="9278"/>
                </a:cubicBezTo>
                <a:cubicBezTo>
                  <a:pt x="1290820" y="8911"/>
                  <a:pt x="1292859" y="10209"/>
                  <a:pt x="1293047" y="13173"/>
                </a:cubicBezTo>
                <a:cubicBezTo>
                  <a:pt x="1348403" y="6939"/>
                  <a:pt x="1387293" y="3257"/>
                  <a:pt x="1409717" y="2129"/>
                </a:cubicBezTo>
                <a:cubicBezTo>
                  <a:pt x="1411128" y="8955"/>
                  <a:pt x="1414750" y="12091"/>
                  <a:pt x="1420583" y="11539"/>
                </a:cubicBezTo>
                <a:lnTo>
                  <a:pt x="1426511" y="12469"/>
                </a:lnTo>
                <a:cubicBezTo>
                  <a:pt x="1434289" y="11733"/>
                  <a:pt x="1438477" y="8354"/>
                  <a:pt x="1439072" y="2333"/>
                </a:cubicBezTo>
                <a:lnTo>
                  <a:pt x="1468710" y="6983"/>
                </a:lnTo>
                <a:lnTo>
                  <a:pt x="1520035" y="6599"/>
                </a:lnTo>
                <a:lnTo>
                  <a:pt x="1526433" y="14939"/>
                </a:lnTo>
                <a:cubicBezTo>
                  <a:pt x="1534086" y="12227"/>
                  <a:pt x="1539856" y="10688"/>
                  <a:pt x="1543745" y="10319"/>
                </a:cubicBezTo>
                <a:cubicBezTo>
                  <a:pt x="1550802" y="13627"/>
                  <a:pt x="1556274" y="15097"/>
                  <a:pt x="1560163" y="14730"/>
                </a:cubicBezTo>
                <a:cubicBezTo>
                  <a:pt x="1560885" y="10685"/>
                  <a:pt x="1567440" y="6087"/>
                  <a:pt x="1579829" y="938"/>
                </a:cubicBezTo>
                <a:lnTo>
                  <a:pt x="1597423" y="764"/>
                </a:lnTo>
                <a:cubicBezTo>
                  <a:pt x="1606235" y="923"/>
                  <a:pt x="1613653" y="2209"/>
                  <a:pt x="1619674" y="4623"/>
                </a:cubicBezTo>
                <a:cubicBezTo>
                  <a:pt x="1627328" y="1910"/>
                  <a:pt x="1633098" y="369"/>
                  <a:pt x="16369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765" y="5709806"/>
            <a:ext cx="1002659" cy="84547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975610" y="611574"/>
            <a:ext cx="8816340" cy="3757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B9D9EB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more information here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975610" y="264637"/>
            <a:ext cx="8816340" cy="406482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2400" b="1">
                <a:solidFill>
                  <a:schemeClr val="accent3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226142" y="173147"/>
            <a:ext cx="7518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0" spc="-50" baseline="0" dirty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rPr>
              <a:t>CISV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234163" y="720938"/>
            <a:ext cx="1822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spc="-30" baseline="0" dirty="0">
                <a:solidFill>
                  <a:srgbClr val="F68426"/>
                </a:solidFill>
                <a:latin typeface="Overpass Light" charset="0"/>
                <a:ea typeface="Overpass Light" charset="0"/>
                <a:cs typeface="Overpass Light" charset="0"/>
              </a:rPr>
              <a:t>Building global friendship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1" y="479236"/>
            <a:ext cx="2757488" cy="273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0" baseline="0">
                <a:solidFill>
                  <a:srgbClr val="0072CE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  <a:lvl2pPr marL="457200" indent="0">
              <a:buNone/>
              <a:defRPr sz="2100" b="1" i="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2pPr>
          </a:lstStyle>
          <a:p>
            <a:pPr lvl="0"/>
            <a:r>
              <a:rPr lang="en-US" dirty="0"/>
              <a:t>Your Chapter here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851663" y="171271"/>
            <a:ext cx="2123946" cy="3074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100" b="1" i="0" spc="-5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Your NA here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Red">
    <p:bg>
      <p:bgPr>
        <a:solidFill>
          <a:srgbClr val="F942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743" y="2294972"/>
            <a:ext cx="3774148" cy="1101330"/>
          </a:xfrm>
          <a:prstGeom prst="rect">
            <a:avLst/>
          </a:prstGeom>
        </p:spPr>
      </p:pic>
      <p:sp>
        <p:nvSpPr>
          <p:cNvPr id="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50112" y="4167122"/>
            <a:ext cx="5976678" cy="5825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450112" y="3396302"/>
            <a:ext cx="5976678" cy="789348"/>
          </a:xfrm>
          <a:prstGeom prst="rect">
            <a:avLst/>
          </a:prstGeom>
        </p:spPr>
        <p:txBody>
          <a:bodyPr anchor="b" anchorCtr="0"/>
          <a:lstStyle>
            <a:lvl1pPr>
              <a:defRPr sz="2400" b="1" i="0">
                <a:solidFill>
                  <a:schemeClr val="bg1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64"/>
          <p:cNvSpPr>
            <a:spLocks noGrp="1"/>
          </p:cNvSpPr>
          <p:nvPr>
            <p:ph type="pic" sz="quarter" idx="10"/>
          </p:nvPr>
        </p:nvSpPr>
        <p:spPr>
          <a:xfrm>
            <a:off x="6841067" y="0"/>
            <a:ext cx="5350933" cy="6858000"/>
          </a:xfrm>
          <a:custGeom>
            <a:avLst/>
            <a:gdLst>
              <a:gd name="connsiteX0" fmla="*/ 52570 w 4630674"/>
              <a:gd name="connsiteY0" fmla="*/ 5941310 h 6858000"/>
              <a:gd name="connsiteX1" fmla="*/ 55593 w 4630674"/>
              <a:gd name="connsiteY1" fmla="*/ 5941310 h 6858000"/>
              <a:gd name="connsiteX2" fmla="*/ 54937 w 4630674"/>
              <a:gd name="connsiteY2" fmla="*/ 5942040 h 6858000"/>
              <a:gd name="connsiteX3" fmla="*/ 39500 w 4630674"/>
              <a:gd name="connsiteY3" fmla="*/ 5937282 h 6858000"/>
              <a:gd name="connsiteX4" fmla="*/ 52570 w 4630674"/>
              <a:gd name="connsiteY4" fmla="*/ 5941310 h 6858000"/>
              <a:gd name="connsiteX5" fmla="*/ 44803 w 4630674"/>
              <a:gd name="connsiteY5" fmla="*/ 5941310 h 6858000"/>
              <a:gd name="connsiteX6" fmla="*/ 39500 w 4630674"/>
              <a:gd name="connsiteY6" fmla="*/ 5937282 h 6858000"/>
              <a:gd name="connsiteX7" fmla="*/ 103870 w 4630674"/>
              <a:gd name="connsiteY7" fmla="*/ 2665536 h 6858000"/>
              <a:gd name="connsiteX8" fmla="*/ 103870 w 4630674"/>
              <a:gd name="connsiteY8" fmla="*/ 2674933 h 6858000"/>
              <a:gd name="connsiteX9" fmla="*/ 93630 w 4630674"/>
              <a:gd name="connsiteY9" fmla="*/ 2674933 h 6858000"/>
              <a:gd name="connsiteX10" fmla="*/ 89241 w 4630674"/>
              <a:gd name="connsiteY10" fmla="*/ 2689701 h 6858000"/>
              <a:gd name="connsiteX11" fmla="*/ 77537 w 4630674"/>
              <a:gd name="connsiteY11" fmla="*/ 2682988 h 6858000"/>
              <a:gd name="connsiteX12" fmla="*/ 77537 w 4630674"/>
              <a:gd name="connsiteY12" fmla="*/ 2681646 h 6858000"/>
              <a:gd name="connsiteX13" fmla="*/ 79000 w 4630674"/>
              <a:gd name="connsiteY13" fmla="*/ 2681646 h 6858000"/>
              <a:gd name="connsiteX14" fmla="*/ 86315 w 4630674"/>
              <a:gd name="connsiteY14" fmla="*/ 2677618 h 6858000"/>
              <a:gd name="connsiteX15" fmla="*/ 89241 w 4630674"/>
              <a:gd name="connsiteY15" fmla="*/ 2674933 h 6858000"/>
              <a:gd name="connsiteX16" fmla="*/ 87778 w 4630674"/>
              <a:gd name="connsiteY16" fmla="*/ 2670906 h 6858000"/>
              <a:gd name="connsiteX17" fmla="*/ 86315 w 4630674"/>
              <a:gd name="connsiteY17" fmla="*/ 2670906 h 6858000"/>
              <a:gd name="connsiteX18" fmla="*/ 86315 w 4630674"/>
              <a:gd name="connsiteY18" fmla="*/ 2666878 h 6858000"/>
              <a:gd name="connsiteX19" fmla="*/ 98019 w 4630674"/>
              <a:gd name="connsiteY19" fmla="*/ 2670906 h 6858000"/>
              <a:gd name="connsiteX20" fmla="*/ 103870 w 4630674"/>
              <a:gd name="connsiteY20" fmla="*/ 2665536 h 6858000"/>
              <a:gd name="connsiteX21" fmla="*/ 90704 w 4630674"/>
              <a:gd name="connsiteY21" fmla="*/ 1088062 h 6858000"/>
              <a:gd name="connsiteX22" fmla="*/ 96294 w 4630674"/>
              <a:gd name="connsiteY22" fmla="*/ 1089986 h 6858000"/>
              <a:gd name="connsiteX23" fmla="*/ 96007 w 4630674"/>
              <a:gd name="connsiteY23" fmla="*/ 1090076 h 6858000"/>
              <a:gd name="connsiteX24" fmla="*/ 90704 w 4630674"/>
              <a:gd name="connsiteY24" fmla="*/ 1088062 h 6858000"/>
              <a:gd name="connsiteX25" fmla="*/ 137949 w 4630674"/>
              <a:gd name="connsiteY25" fmla="*/ 0 h 6858000"/>
              <a:gd name="connsiteX26" fmla="*/ 4630674 w 4630674"/>
              <a:gd name="connsiteY26" fmla="*/ 0 h 6858000"/>
              <a:gd name="connsiteX27" fmla="*/ 4630674 w 4630674"/>
              <a:gd name="connsiteY27" fmla="*/ 6858000 h 6858000"/>
              <a:gd name="connsiteX28" fmla="*/ 15931 w 4630674"/>
              <a:gd name="connsiteY28" fmla="*/ 6858000 h 6858000"/>
              <a:gd name="connsiteX29" fmla="*/ 14630 w 4630674"/>
              <a:gd name="connsiteY29" fmla="*/ 6801872 h 6858000"/>
              <a:gd name="connsiteX30" fmla="*/ 11704 w 4630674"/>
              <a:gd name="connsiteY30" fmla="*/ 6753541 h 6858000"/>
              <a:gd name="connsiteX31" fmla="*/ 13167 w 4630674"/>
              <a:gd name="connsiteY31" fmla="*/ 6732060 h 6858000"/>
              <a:gd name="connsiteX32" fmla="*/ 2926 w 4630674"/>
              <a:gd name="connsiteY32" fmla="*/ 6728033 h 6858000"/>
              <a:gd name="connsiteX33" fmla="*/ 13167 w 4630674"/>
              <a:gd name="connsiteY33" fmla="*/ 6706552 h 6858000"/>
              <a:gd name="connsiteX34" fmla="*/ 7315 w 4630674"/>
              <a:gd name="connsiteY34" fmla="*/ 6658221 h 6858000"/>
              <a:gd name="connsiteX35" fmla="*/ 7315 w 4630674"/>
              <a:gd name="connsiteY35" fmla="*/ 6655536 h 6858000"/>
              <a:gd name="connsiteX36" fmla="*/ 1463 w 4630674"/>
              <a:gd name="connsiteY36" fmla="*/ 6640768 h 6858000"/>
              <a:gd name="connsiteX37" fmla="*/ 11704 w 4630674"/>
              <a:gd name="connsiteY37" fmla="*/ 6636741 h 6858000"/>
              <a:gd name="connsiteX38" fmla="*/ 7315 w 4630674"/>
              <a:gd name="connsiteY38" fmla="*/ 6627343 h 6858000"/>
              <a:gd name="connsiteX39" fmla="*/ 11704 w 4630674"/>
              <a:gd name="connsiteY39" fmla="*/ 6627343 h 6858000"/>
              <a:gd name="connsiteX40" fmla="*/ 4389 w 4630674"/>
              <a:gd name="connsiteY40" fmla="*/ 6617945 h 6858000"/>
              <a:gd name="connsiteX41" fmla="*/ 4389 w 4630674"/>
              <a:gd name="connsiteY41" fmla="*/ 6616603 h 6858000"/>
              <a:gd name="connsiteX42" fmla="*/ 14630 w 4630674"/>
              <a:gd name="connsiteY42" fmla="*/ 6613918 h 6858000"/>
              <a:gd name="connsiteX43" fmla="*/ 2926 w 4630674"/>
              <a:gd name="connsiteY43" fmla="*/ 6609890 h 6858000"/>
              <a:gd name="connsiteX44" fmla="*/ 2926 w 4630674"/>
              <a:gd name="connsiteY44" fmla="*/ 6604520 h 6858000"/>
              <a:gd name="connsiteX45" fmla="*/ 14630 w 4630674"/>
              <a:gd name="connsiteY45" fmla="*/ 6599150 h 6858000"/>
              <a:gd name="connsiteX46" fmla="*/ 4389 w 4630674"/>
              <a:gd name="connsiteY46" fmla="*/ 6593780 h 6858000"/>
              <a:gd name="connsiteX47" fmla="*/ 4389 w 4630674"/>
              <a:gd name="connsiteY47" fmla="*/ 6592437 h 6858000"/>
              <a:gd name="connsiteX48" fmla="*/ 10241 w 4630674"/>
              <a:gd name="connsiteY48" fmla="*/ 6585725 h 6858000"/>
              <a:gd name="connsiteX49" fmla="*/ 4389 w 4630674"/>
              <a:gd name="connsiteY49" fmla="*/ 6584382 h 6858000"/>
              <a:gd name="connsiteX50" fmla="*/ 4389 w 4630674"/>
              <a:gd name="connsiteY50" fmla="*/ 6577669 h 6858000"/>
              <a:gd name="connsiteX51" fmla="*/ 19018 w 4630674"/>
              <a:gd name="connsiteY51" fmla="*/ 6580355 h 6858000"/>
              <a:gd name="connsiteX52" fmla="*/ 39500 w 4630674"/>
              <a:gd name="connsiteY52" fmla="*/ 6566929 h 6858000"/>
              <a:gd name="connsiteX53" fmla="*/ 40963 w 4630674"/>
              <a:gd name="connsiteY53" fmla="*/ 6569614 h 6858000"/>
              <a:gd name="connsiteX54" fmla="*/ 49741 w 4630674"/>
              <a:gd name="connsiteY54" fmla="*/ 6554846 h 6858000"/>
              <a:gd name="connsiteX55" fmla="*/ 17555 w 4630674"/>
              <a:gd name="connsiteY55" fmla="*/ 6574984 h 6858000"/>
              <a:gd name="connsiteX56" fmla="*/ 30722 w 4630674"/>
              <a:gd name="connsiteY56" fmla="*/ 6554846 h 6858000"/>
              <a:gd name="connsiteX57" fmla="*/ 14630 w 4630674"/>
              <a:gd name="connsiteY57" fmla="*/ 6558874 h 6858000"/>
              <a:gd name="connsiteX58" fmla="*/ 10241 w 4630674"/>
              <a:gd name="connsiteY58" fmla="*/ 6553504 h 6858000"/>
              <a:gd name="connsiteX59" fmla="*/ 19018 w 4630674"/>
              <a:gd name="connsiteY59" fmla="*/ 6549476 h 6858000"/>
              <a:gd name="connsiteX60" fmla="*/ 1463 w 4630674"/>
              <a:gd name="connsiteY60" fmla="*/ 6544106 h 6858000"/>
              <a:gd name="connsiteX61" fmla="*/ 0 w 4630674"/>
              <a:gd name="connsiteY61" fmla="*/ 6541421 h 6858000"/>
              <a:gd name="connsiteX62" fmla="*/ 14630 w 4630674"/>
              <a:gd name="connsiteY62" fmla="*/ 6533366 h 6858000"/>
              <a:gd name="connsiteX63" fmla="*/ 35111 w 4630674"/>
              <a:gd name="connsiteY63" fmla="*/ 6534708 h 6858000"/>
              <a:gd name="connsiteX64" fmla="*/ 16092 w 4630674"/>
              <a:gd name="connsiteY64" fmla="*/ 6532023 h 6858000"/>
              <a:gd name="connsiteX65" fmla="*/ 11704 w 4630674"/>
              <a:gd name="connsiteY65" fmla="*/ 6526653 h 6858000"/>
              <a:gd name="connsiteX66" fmla="*/ 26333 w 4630674"/>
              <a:gd name="connsiteY66" fmla="*/ 6517256 h 6858000"/>
              <a:gd name="connsiteX67" fmla="*/ 42426 w 4630674"/>
              <a:gd name="connsiteY67" fmla="*/ 6526653 h 6858000"/>
              <a:gd name="connsiteX68" fmla="*/ 45352 w 4630674"/>
              <a:gd name="connsiteY68" fmla="*/ 6497118 h 6858000"/>
              <a:gd name="connsiteX69" fmla="*/ 43889 w 4630674"/>
              <a:gd name="connsiteY69" fmla="*/ 6487720 h 6858000"/>
              <a:gd name="connsiteX70" fmla="*/ 17555 w 4630674"/>
              <a:gd name="connsiteY70" fmla="*/ 6460869 h 6858000"/>
              <a:gd name="connsiteX71" fmla="*/ 39500 w 4630674"/>
              <a:gd name="connsiteY71" fmla="*/ 6455499 h 6858000"/>
              <a:gd name="connsiteX72" fmla="*/ 23407 w 4630674"/>
              <a:gd name="connsiteY72" fmla="*/ 6447444 h 6858000"/>
              <a:gd name="connsiteX73" fmla="*/ 20481 w 4630674"/>
              <a:gd name="connsiteY73" fmla="*/ 6420593 h 6858000"/>
              <a:gd name="connsiteX74" fmla="*/ 21944 w 4630674"/>
              <a:gd name="connsiteY74" fmla="*/ 6411196 h 6858000"/>
              <a:gd name="connsiteX75" fmla="*/ 36574 w 4630674"/>
              <a:gd name="connsiteY75" fmla="*/ 6401798 h 6858000"/>
              <a:gd name="connsiteX76" fmla="*/ 14630 w 4630674"/>
              <a:gd name="connsiteY76" fmla="*/ 6405826 h 6858000"/>
              <a:gd name="connsiteX77" fmla="*/ 32185 w 4630674"/>
              <a:gd name="connsiteY77" fmla="*/ 6395085 h 6858000"/>
              <a:gd name="connsiteX78" fmla="*/ 33648 w 4630674"/>
              <a:gd name="connsiteY78" fmla="*/ 6384345 h 6858000"/>
              <a:gd name="connsiteX79" fmla="*/ 21944 w 4630674"/>
              <a:gd name="connsiteY79" fmla="*/ 6383003 h 6858000"/>
              <a:gd name="connsiteX80" fmla="*/ 11704 w 4630674"/>
              <a:gd name="connsiteY80" fmla="*/ 6396428 h 6858000"/>
              <a:gd name="connsiteX81" fmla="*/ 16092 w 4630674"/>
              <a:gd name="connsiteY81" fmla="*/ 6372262 h 6858000"/>
              <a:gd name="connsiteX82" fmla="*/ 23407 w 4630674"/>
              <a:gd name="connsiteY82" fmla="*/ 6370920 h 6858000"/>
              <a:gd name="connsiteX83" fmla="*/ 32185 w 4630674"/>
              <a:gd name="connsiteY83" fmla="*/ 6383003 h 6858000"/>
              <a:gd name="connsiteX84" fmla="*/ 38037 w 4630674"/>
              <a:gd name="connsiteY84" fmla="*/ 6364207 h 6858000"/>
              <a:gd name="connsiteX85" fmla="*/ 33648 w 4630674"/>
              <a:gd name="connsiteY85" fmla="*/ 6358837 h 6858000"/>
              <a:gd name="connsiteX86" fmla="*/ 20481 w 4630674"/>
              <a:gd name="connsiteY86" fmla="*/ 6360180 h 6858000"/>
              <a:gd name="connsiteX87" fmla="*/ 14630 w 4630674"/>
              <a:gd name="connsiteY87" fmla="*/ 6345412 h 6858000"/>
              <a:gd name="connsiteX88" fmla="*/ 30722 w 4630674"/>
              <a:gd name="connsiteY88" fmla="*/ 6341384 h 6858000"/>
              <a:gd name="connsiteX89" fmla="*/ 19018 w 4630674"/>
              <a:gd name="connsiteY89" fmla="*/ 6337357 h 6858000"/>
              <a:gd name="connsiteX90" fmla="*/ 32185 w 4630674"/>
              <a:gd name="connsiteY90" fmla="*/ 6334671 h 6858000"/>
              <a:gd name="connsiteX91" fmla="*/ 19018 w 4630674"/>
              <a:gd name="connsiteY91" fmla="*/ 6331986 h 6858000"/>
              <a:gd name="connsiteX92" fmla="*/ 39500 w 4630674"/>
              <a:gd name="connsiteY92" fmla="*/ 6279628 h 6858000"/>
              <a:gd name="connsiteX93" fmla="*/ 55593 w 4630674"/>
              <a:gd name="connsiteY93" fmla="*/ 6282313 h 6858000"/>
              <a:gd name="connsiteX94" fmla="*/ 59981 w 4630674"/>
              <a:gd name="connsiteY94" fmla="*/ 6263517 h 6858000"/>
              <a:gd name="connsiteX95" fmla="*/ 46815 w 4630674"/>
              <a:gd name="connsiteY95" fmla="*/ 6264860 h 6858000"/>
              <a:gd name="connsiteX96" fmla="*/ 38037 w 4630674"/>
              <a:gd name="connsiteY96" fmla="*/ 6256805 h 6858000"/>
              <a:gd name="connsiteX97" fmla="*/ 51204 w 4630674"/>
              <a:gd name="connsiteY97" fmla="*/ 6258147 h 6858000"/>
              <a:gd name="connsiteX98" fmla="*/ 54130 w 4630674"/>
              <a:gd name="connsiteY98" fmla="*/ 6248749 h 6858000"/>
              <a:gd name="connsiteX99" fmla="*/ 43889 w 4630674"/>
              <a:gd name="connsiteY99" fmla="*/ 6250092 h 6858000"/>
              <a:gd name="connsiteX100" fmla="*/ 39500 w 4630674"/>
              <a:gd name="connsiteY100" fmla="*/ 6243379 h 6858000"/>
              <a:gd name="connsiteX101" fmla="*/ 52667 w 4630674"/>
              <a:gd name="connsiteY101" fmla="*/ 6243379 h 6858000"/>
              <a:gd name="connsiteX102" fmla="*/ 43889 w 4630674"/>
              <a:gd name="connsiteY102" fmla="*/ 6238009 h 6858000"/>
              <a:gd name="connsiteX103" fmla="*/ 59981 w 4630674"/>
              <a:gd name="connsiteY103" fmla="*/ 6233982 h 6858000"/>
              <a:gd name="connsiteX104" fmla="*/ 55593 w 4630674"/>
              <a:gd name="connsiteY104" fmla="*/ 6201761 h 6858000"/>
              <a:gd name="connsiteX105" fmla="*/ 48278 w 4630674"/>
              <a:gd name="connsiteY105" fmla="*/ 6204446 h 6858000"/>
              <a:gd name="connsiteX106" fmla="*/ 43889 w 4630674"/>
              <a:gd name="connsiteY106" fmla="*/ 6195048 h 6858000"/>
              <a:gd name="connsiteX107" fmla="*/ 57055 w 4630674"/>
              <a:gd name="connsiteY107" fmla="*/ 6196391 h 6858000"/>
              <a:gd name="connsiteX108" fmla="*/ 46815 w 4630674"/>
              <a:gd name="connsiteY108" fmla="*/ 6174910 h 6858000"/>
              <a:gd name="connsiteX109" fmla="*/ 52667 w 4630674"/>
              <a:gd name="connsiteY109" fmla="*/ 6165513 h 6858000"/>
              <a:gd name="connsiteX110" fmla="*/ 38037 w 4630674"/>
              <a:gd name="connsiteY110" fmla="*/ 6162828 h 6858000"/>
              <a:gd name="connsiteX111" fmla="*/ 32185 w 4630674"/>
              <a:gd name="connsiteY111" fmla="*/ 6189678 h 6858000"/>
              <a:gd name="connsiteX112" fmla="*/ 38037 w 4630674"/>
              <a:gd name="connsiteY112" fmla="*/ 6186993 h 6858000"/>
              <a:gd name="connsiteX113" fmla="*/ 42426 w 4630674"/>
              <a:gd name="connsiteY113" fmla="*/ 6193706 h 6858000"/>
              <a:gd name="connsiteX114" fmla="*/ 20481 w 4630674"/>
              <a:gd name="connsiteY114" fmla="*/ 6203103 h 6858000"/>
              <a:gd name="connsiteX115" fmla="*/ 30722 w 4630674"/>
              <a:gd name="connsiteY115" fmla="*/ 6161485 h 6858000"/>
              <a:gd name="connsiteX116" fmla="*/ 23407 w 4630674"/>
              <a:gd name="connsiteY116" fmla="*/ 6160142 h 6858000"/>
              <a:gd name="connsiteX117" fmla="*/ 36574 w 4630674"/>
              <a:gd name="connsiteY117" fmla="*/ 6157457 h 6858000"/>
              <a:gd name="connsiteX118" fmla="*/ 33648 w 4630674"/>
              <a:gd name="connsiteY118" fmla="*/ 6137319 h 6858000"/>
              <a:gd name="connsiteX119" fmla="*/ 24870 w 4630674"/>
              <a:gd name="connsiteY119" fmla="*/ 6125237 h 6858000"/>
              <a:gd name="connsiteX120" fmla="*/ 54130 w 4630674"/>
              <a:gd name="connsiteY120" fmla="*/ 6129264 h 6858000"/>
              <a:gd name="connsiteX121" fmla="*/ 64370 w 4630674"/>
              <a:gd name="connsiteY121" fmla="*/ 6137319 h 6858000"/>
              <a:gd name="connsiteX122" fmla="*/ 74611 w 4630674"/>
              <a:gd name="connsiteY122" fmla="*/ 6131949 h 6858000"/>
              <a:gd name="connsiteX123" fmla="*/ 57055 w 4630674"/>
              <a:gd name="connsiteY123" fmla="*/ 6125237 h 6858000"/>
              <a:gd name="connsiteX124" fmla="*/ 54130 w 4630674"/>
              <a:gd name="connsiteY124" fmla="*/ 6114496 h 6858000"/>
              <a:gd name="connsiteX125" fmla="*/ 57055 w 4630674"/>
              <a:gd name="connsiteY125" fmla="*/ 6091673 h 6858000"/>
              <a:gd name="connsiteX126" fmla="*/ 59981 w 4630674"/>
              <a:gd name="connsiteY126" fmla="*/ 6080933 h 6858000"/>
              <a:gd name="connsiteX127" fmla="*/ 73148 w 4630674"/>
              <a:gd name="connsiteY127" fmla="*/ 6082276 h 6858000"/>
              <a:gd name="connsiteX128" fmla="*/ 70222 w 4630674"/>
              <a:gd name="connsiteY128" fmla="*/ 6059453 h 6858000"/>
              <a:gd name="connsiteX129" fmla="*/ 54130 w 4630674"/>
              <a:gd name="connsiteY129" fmla="*/ 6059453 h 6858000"/>
              <a:gd name="connsiteX130" fmla="*/ 55593 w 4630674"/>
              <a:gd name="connsiteY130" fmla="*/ 6052740 h 6858000"/>
              <a:gd name="connsiteX131" fmla="*/ 68759 w 4630674"/>
              <a:gd name="connsiteY131" fmla="*/ 6051397 h 6858000"/>
              <a:gd name="connsiteX132" fmla="*/ 61444 w 4630674"/>
              <a:gd name="connsiteY132" fmla="*/ 6046027 h 6858000"/>
              <a:gd name="connsiteX133" fmla="*/ 76074 w 4630674"/>
              <a:gd name="connsiteY133" fmla="*/ 6044685 h 6858000"/>
              <a:gd name="connsiteX134" fmla="*/ 68759 w 4630674"/>
              <a:gd name="connsiteY134" fmla="*/ 6025889 h 6858000"/>
              <a:gd name="connsiteX135" fmla="*/ 83389 w 4630674"/>
              <a:gd name="connsiteY135" fmla="*/ 6021862 h 6858000"/>
              <a:gd name="connsiteX136" fmla="*/ 81926 w 4630674"/>
              <a:gd name="connsiteY136" fmla="*/ 6016492 h 6858000"/>
              <a:gd name="connsiteX137" fmla="*/ 76074 w 4630674"/>
              <a:gd name="connsiteY137" fmla="*/ 5996354 h 6858000"/>
              <a:gd name="connsiteX138" fmla="*/ 67296 w 4630674"/>
              <a:gd name="connsiteY138" fmla="*/ 5980243 h 6858000"/>
              <a:gd name="connsiteX139" fmla="*/ 80463 w 4630674"/>
              <a:gd name="connsiteY139" fmla="*/ 5980243 h 6858000"/>
              <a:gd name="connsiteX140" fmla="*/ 62907 w 4630674"/>
              <a:gd name="connsiteY140" fmla="*/ 5964133 h 6858000"/>
              <a:gd name="connsiteX141" fmla="*/ 55593 w 4630674"/>
              <a:gd name="connsiteY141" fmla="*/ 5972188 h 6858000"/>
              <a:gd name="connsiteX142" fmla="*/ 45352 w 4630674"/>
              <a:gd name="connsiteY142" fmla="*/ 5965476 h 6858000"/>
              <a:gd name="connsiteX143" fmla="*/ 39500 w 4630674"/>
              <a:gd name="connsiteY143" fmla="*/ 5972188 h 6858000"/>
              <a:gd name="connsiteX144" fmla="*/ 27796 w 4630674"/>
              <a:gd name="connsiteY144" fmla="*/ 5968161 h 6858000"/>
              <a:gd name="connsiteX145" fmla="*/ 27796 w 4630674"/>
              <a:gd name="connsiteY145" fmla="*/ 5957420 h 6858000"/>
              <a:gd name="connsiteX146" fmla="*/ 46815 w 4630674"/>
              <a:gd name="connsiteY146" fmla="*/ 5954735 h 6858000"/>
              <a:gd name="connsiteX147" fmla="*/ 49558 w 4630674"/>
              <a:gd name="connsiteY147" fmla="*/ 5948023 h 6858000"/>
              <a:gd name="connsiteX148" fmla="*/ 54937 w 4630674"/>
              <a:gd name="connsiteY148" fmla="*/ 5942040 h 6858000"/>
              <a:gd name="connsiteX149" fmla="*/ 64004 w 4630674"/>
              <a:gd name="connsiteY149" fmla="*/ 5944834 h 6858000"/>
              <a:gd name="connsiteX150" fmla="*/ 81926 w 4630674"/>
              <a:gd name="connsiteY150" fmla="*/ 5957420 h 6858000"/>
              <a:gd name="connsiteX151" fmla="*/ 93630 w 4630674"/>
              <a:gd name="connsiteY151" fmla="*/ 5945338 h 6858000"/>
              <a:gd name="connsiteX152" fmla="*/ 86315 w 4630674"/>
              <a:gd name="connsiteY152" fmla="*/ 5939967 h 6858000"/>
              <a:gd name="connsiteX153" fmla="*/ 73148 w 4630674"/>
              <a:gd name="connsiteY153" fmla="*/ 5938625 h 6858000"/>
              <a:gd name="connsiteX154" fmla="*/ 86315 w 4630674"/>
              <a:gd name="connsiteY154" fmla="*/ 5930570 h 6858000"/>
              <a:gd name="connsiteX155" fmla="*/ 86315 w 4630674"/>
              <a:gd name="connsiteY155" fmla="*/ 5909089 h 6858000"/>
              <a:gd name="connsiteX156" fmla="*/ 73148 w 4630674"/>
              <a:gd name="connsiteY156" fmla="*/ 5901034 h 6858000"/>
              <a:gd name="connsiteX157" fmla="*/ 67296 w 4630674"/>
              <a:gd name="connsiteY157" fmla="*/ 5913117 h 6858000"/>
              <a:gd name="connsiteX158" fmla="*/ 68759 w 4630674"/>
              <a:gd name="connsiteY158" fmla="*/ 5899692 h 6858000"/>
              <a:gd name="connsiteX159" fmla="*/ 54130 w 4630674"/>
              <a:gd name="connsiteY159" fmla="*/ 5894321 h 6858000"/>
              <a:gd name="connsiteX160" fmla="*/ 64370 w 4630674"/>
              <a:gd name="connsiteY160" fmla="*/ 5894321 h 6858000"/>
              <a:gd name="connsiteX161" fmla="*/ 45352 w 4630674"/>
              <a:gd name="connsiteY161" fmla="*/ 5892979 h 6858000"/>
              <a:gd name="connsiteX162" fmla="*/ 52667 w 4630674"/>
              <a:gd name="connsiteY162" fmla="*/ 5901034 h 6858000"/>
              <a:gd name="connsiteX163" fmla="*/ 38037 w 4630674"/>
              <a:gd name="connsiteY163" fmla="*/ 5903719 h 6858000"/>
              <a:gd name="connsiteX164" fmla="*/ 39500 w 4630674"/>
              <a:gd name="connsiteY164" fmla="*/ 5887609 h 6858000"/>
              <a:gd name="connsiteX165" fmla="*/ 68759 w 4630674"/>
              <a:gd name="connsiteY165" fmla="*/ 5887609 h 6858000"/>
              <a:gd name="connsiteX166" fmla="*/ 57055 w 4630674"/>
              <a:gd name="connsiteY166" fmla="*/ 5882239 h 6858000"/>
              <a:gd name="connsiteX167" fmla="*/ 73148 w 4630674"/>
              <a:gd name="connsiteY167" fmla="*/ 5878211 h 6858000"/>
              <a:gd name="connsiteX168" fmla="*/ 55593 w 4630674"/>
              <a:gd name="connsiteY168" fmla="*/ 5871498 h 6858000"/>
              <a:gd name="connsiteX169" fmla="*/ 65833 w 4630674"/>
              <a:gd name="connsiteY169" fmla="*/ 5858073 h 6858000"/>
              <a:gd name="connsiteX170" fmla="*/ 71685 w 4630674"/>
              <a:gd name="connsiteY170" fmla="*/ 5898349 h 6858000"/>
              <a:gd name="connsiteX171" fmla="*/ 98019 w 4630674"/>
              <a:gd name="connsiteY171" fmla="*/ 5906404 h 6858000"/>
              <a:gd name="connsiteX172" fmla="*/ 106796 w 4630674"/>
              <a:gd name="connsiteY172" fmla="*/ 5901034 h 6858000"/>
              <a:gd name="connsiteX173" fmla="*/ 112648 w 4630674"/>
              <a:gd name="connsiteY173" fmla="*/ 5887609 h 6858000"/>
              <a:gd name="connsiteX174" fmla="*/ 84852 w 4630674"/>
              <a:gd name="connsiteY174" fmla="*/ 5886266 h 6858000"/>
              <a:gd name="connsiteX175" fmla="*/ 84852 w 4630674"/>
              <a:gd name="connsiteY175" fmla="*/ 5876869 h 6858000"/>
              <a:gd name="connsiteX176" fmla="*/ 98019 w 4630674"/>
              <a:gd name="connsiteY176" fmla="*/ 5878211 h 6858000"/>
              <a:gd name="connsiteX177" fmla="*/ 102407 w 4630674"/>
              <a:gd name="connsiteY177" fmla="*/ 5884924 h 6858000"/>
              <a:gd name="connsiteX178" fmla="*/ 115574 w 4630674"/>
              <a:gd name="connsiteY178" fmla="*/ 5880896 h 6858000"/>
              <a:gd name="connsiteX179" fmla="*/ 124352 w 4630674"/>
              <a:gd name="connsiteY179" fmla="*/ 5871498 h 6858000"/>
              <a:gd name="connsiteX180" fmla="*/ 112648 w 4630674"/>
              <a:gd name="connsiteY180" fmla="*/ 5850018 h 6858000"/>
              <a:gd name="connsiteX181" fmla="*/ 99481 w 4630674"/>
              <a:gd name="connsiteY181" fmla="*/ 5852703 h 6858000"/>
              <a:gd name="connsiteX182" fmla="*/ 83389 w 4630674"/>
              <a:gd name="connsiteY182" fmla="*/ 5828537 h 6858000"/>
              <a:gd name="connsiteX183" fmla="*/ 100944 w 4630674"/>
              <a:gd name="connsiteY183" fmla="*/ 5828537 h 6858000"/>
              <a:gd name="connsiteX184" fmla="*/ 100944 w 4630674"/>
              <a:gd name="connsiteY184" fmla="*/ 5845990 h 6858000"/>
              <a:gd name="connsiteX185" fmla="*/ 119963 w 4630674"/>
              <a:gd name="connsiteY185" fmla="*/ 5845990 h 6858000"/>
              <a:gd name="connsiteX186" fmla="*/ 121426 w 4630674"/>
              <a:gd name="connsiteY186" fmla="*/ 5841963 h 6858000"/>
              <a:gd name="connsiteX187" fmla="*/ 111185 w 4630674"/>
              <a:gd name="connsiteY187" fmla="*/ 5841963 h 6858000"/>
              <a:gd name="connsiteX188" fmla="*/ 96556 w 4630674"/>
              <a:gd name="connsiteY188" fmla="*/ 5813770 h 6858000"/>
              <a:gd name="connsiteX189" fmla="*/ 128741 w 4630674"/>
              <a:gd name="connsiteY189" fmla="*/ 5803029 h 6858000"/>
              <a:gd name="connsiteX190" fmla="*/ 125815 w 4630674"/>
              <a:gd name="connsiteY190" fmla="*/ 5797659 h 6858000"/>
              <a:gd name="connsiteX191" fmla="*/ 115574 w 4630674"/>
              <a:gd name="connsiteY191" fmla="*/ 5804372 h 6858000"/>
              <a:gd name="connsiteX192" fmla="*/ 83389 w 4630674"/>
              <a:gd name="connsiteY192" fmla="*/ 5793632 h 6858000"/>
              <a:gd name="connsiteX193" fmla="*/ 108259 w 4630674"/>
              <a:gd name="connsiteY193" fmla="*/ 5799002 h 6858000"/>
              <a:gd name="connsiteX194" fmla="*/ 100944 w 4630674"/>
              <a:gd name="connsiteY194" fmla="*/ 5788261 h 6858000"/>
              <a:gd name="connsiteX195" fmla="*/ 83389 w 4630674"/>
              <a:gd name="connsiteY195" fmla="*/ 5789604 h 6858000"/>
              <a:gd name="connsiteX196" fmla="*/ 80463 w 4630674"/>
              <a:gd name="connsiteY196" fmla="*/ 5781549 h 6858000"/>
              <a:gd name="connsiteX197" fmla="*/ 71685 w 4630674"/>
              <a:gd name="connsiteY197" fmla="*/ 5796317 h 6858000"/>
              <a:gd name="connsiteX198" fmla="*/ 89241 w 4630674"/>
              <a:gd name="connsiteY198" fmla="*/ 5813770 h 6858000"/>
              <a:gd name="connsiteX199" fmla="*/ 84852 w 4630674"/>
              <a:gd name="connsiteY199" fmla="*/ 5805714 h 6858000"/>
              <a:gd name="connsiteX200" fmla="*/ 80463 w 4630674"/>
              <a:gd name="connsiteY200" fmla="*/ 5811085 h 6858000"/>
              <a:gd name="connsiteX201" fmla="*/ 61444 w 4630674"/>
              <a:gd name="connsiteY201" fmla="*/ 5761411 h 6858000"/>
              <a:gd name="connsiteX202" fmla="*/ 77537 w 4630674"/>
              <a:gd name="connsiteY202" fmla="*/ 5752013 h 6858000"/>
              <a:gd name="connsiteX203" fmla="*/ 90704 w 4630674"/>
              <a:gd name="connsiteY203" fmla="*/ 5774836 h 6858000"/>
              <a:gd name="connsiteX204" fmla="*/ 112648 w 4630674"/>
              <a:gd name="connsiteY204" fmla="*/ 5768124 h 6858000"/>
              <a:gd name="connsiteX205" fmla="*/ 86315 w 4630674"/>
              <a:gd name="connsiteY205" fmla="*/ 5765438 h 6858000"/>
              <a:gd name="connsiteX206" fmla="*/ 87778 w 4630674"/>
              <a:gd name="connsiteY206" fmla="*/ 5742615 h 6858000"/>
              <a:gd name="connsiteX207" fmla="*/ 71685 w 4630674"/>
              <a:gd name="connsiteY207" fmla="*/ 5745301 h 6858000"/>
              <a:gd name="connsiteX208" fmla="*/ 68759 w 4630674"/>
              <a:gd name="connsiteY208" fmla="*/ 5754698 h 6858000"/>
              <a:gd name="connsiteX209" fmla="*/ 54130 w 4630674"/>
              <a:gd name="connsiteY209" fmla="*/ 5747986 h 6858000"/>
              <a:gd name="connsiteX210" fmla="*/ 64370 w 4630674"/>
              <a:gd name="connsiteY210" fmla="*/ 5747986 h 6858000"/>
              <a:gd name="connsiteX211" fmla="*/ 54130 w 4630674"/>
              <a:gd name="connsiteY211" fmla="*/ 5739930 h 6858000"/>
              <a:gd name="connsiteX212" fmla="*/ 77537 w 4630674"/>
              <a:gd name="connsiteY212" fmla="*/ 5739930 h 6858000"/>
              <a:gd name="connsiteX213" fmla="*/ 58518 w 4630674"/>
              <a:gd name="connsiteY213" fmla="*/ 5709052 h 6858000"/>
              <a:gd name="connsiteX214" fmla="*/ 76074 w 4630674"/>
              <a:gd name="connsiteY214" fmla="*/ 5705025 h 6858000"/>
              <a:gd name="connsiteX215" fmla="*/ 64370 w 4630674"/>
              <a:gd name="connsiteY215" fmla="*/ 5692942 h 6858000"/>
              <a:gd name="connsiteX216" fmla="*/ 48278 w 4630674"/>
              <a:gd name="connsiteY216" fmla="*/ 5696969 h 6858000"/>
              <a:gd name="connsiteX217" fmla="*/ 38037 w 4630674"/>
              <a:gd name="connsiteY217" fmla="*/ 5682202 h 6858000"/>
              <a:gd name="connsiteX218" fmla="*/ 54130 w 4630674"/>
              <a:gd name="connsiteY218" fmla="*/ 5690257 h 6858000"/>
              <a:gd name="connsiteX219" fmla="*/ 76074 w 4630674"/>
              <a:gd name="connsiteY219" fmla="*/ 5690257 h 6858000"/>
              <a:gd name="connsiteX220" fmla="*/ 54130 w 4630674"/>
              <a:gd name="connsiteY220" fmla="*/ 5670119 h 6858000"/>
              <a:gd name="connsiteX221" fmla="*/ 51204 w 4630674"/>
              <a:gd name="connsiteY221" fmla="*/ 5678174 h 6858000"/>
              <a:gd name="connsiteX222" fmla="*/ 39500 w 4630674"/>
              <a:gd name="connsiteY222" fmla="*/ 5668776 h 6858000"/>
              <a:gd name="connsiteX223" fmla="*/ 52667 w 4630674"/>
              <a:gd name="connsiteY223" fmla="*/ 5664749 h 6858000"/>
              <a:gd name="connsiteX224" fmla="*/ 39500 w 4630674"/>
              <a:gd name="connsiteY224" fmla="*/ 5645953 h 6858000"/>
              <a:gd name="connsiteX225" fmla="*/ 64370 w 4630674"/>
              <a:gd name="connsiteY225" fmla="*/ 5654008 h 6858000"/>
              <a:gd name="connsiteX226" fmla="*/ 62907 w 4630674"/>
              <a:gd name="connsiteY226" fmla="*/ 5651323 h 6858000"/>
              <a:gd name="connsiteX227" fmla="*/ 77537 w 4630674"/>
              <a:gd name="connsiteY227" fmla="*/ 5648638 h 6858000"/>
              <a:gd name="connsiteX228" fmla="*/ 65833 w 4630674"/>
              <a:gd name="connsiteY228" fmla="*/ 5640583 h 6858000"/>
              <a:gd name="connsiteX229" fmla="*/ 65833 w 4630674"/>
              <a:gd name="connsiteY229" fmla="*/ 5629843 h 6858000"/>
              <a:gd name="connsiteX230" fmla="*/ 76074 w 4630674"/>
              <a:gd name="connsiteY230" fmla="*/ 5633870 h 6858000"/>
              <a:gd name="connsiteX231" fmla="*/ 86315 w 4630674"/>
              <a:gd name="connsiteY231" fmla="*/ 5617760 h 6858000"/>
              <a:gd name="connsiteX232" fmla="*/ 70222 w 4630674"/>
              <a:gd name="connsiteY232" fmla="*/ 5611047 h 6858000"/>
              <a:gd name="connsiteX233" fmla="*/ 58518 w 4630674"/>
              <a:gd name="connsiteY233" fmla="*/ 5615075 h 6858000"/>
              <a:gd name="connsiteX234" fmla="*/ 68759 w 4630674"/>
              <a:gd name="connsiteY234" fmla="*/ 5608362 h 6858000"/>
              <a:gd name="connsiteX235" fmla="*/ 76074 w 4630674"/>
              <a:gd name="connsiteY235" fmla="*/ 5581512 h 6858000"/>
              <a:gd name="connsiteX236" fmla="*/ 71685 w 4630674"/>
              <a:gd name="connsiteY236" fmla="*/ 5550634 h 6858000"/>
              <a:gd name="connsiteX237" fmla="*/ 64370 w 4630674"/>
              <a:gd name="connsiteY237" fmla="*/ 5558689 h 6858000"/>
              <a:gd name="connsiteX238" fmla="*/ 54130 w 4630674"/>
              <a:gd name="connsiteY238" fmla="*/ 5539893 h 6858000"/>
              <a:gd name="connsiteX239" fmla="*/ 65833 w 4630674"/>
              <a:gd name="connsiteY239" fmla="*/ 5545263 h 6858000"/>
              <a:gd name="connsiteX240" fmla="*/ 81926 w 4630674"/>
              <a:gd name="connsiteY240" fmla="*/ 5538551 h 6858000"/>
              <a:gd name="connsiteX241" fmla="*/ 51204 w 4630674"/>
              <a:gd name="connsiteY241" fmla="*/ 5527811 h 6858000"/>
              <a:gd name="connsiteX242" fmla="*/ 68759 w 4630674"/>
              <a:gd name="connsiteY242" fmla="*/ 5519755 h 6858000"/>
              <a:gd name="connsiteX243" fmla="*/ 71685 w 4630674"/>
              <a:gd name="connsiteY243" fmla="*/ 5509015 h 6858000"/>
              <a:gd name="connsiteX244" fmla="*/ 64370 w 4630674"/>
              <a:gd name="connsiteY244" fmla="*/ 5483507 h 6858000"/>
              <a:gd name="connsiteX245" fmla="*/ 86315 w 4630674"/>
              <a:gd name="connsiteY245" fmla="*/ 5482165 h 6858000"/>
              <a:gd name="connsiteX246" fmla="*/ 64370 w 4630674"/>
              <a:gd name="connsiteY246" fmla="*/ 5479479 h 6858000"/>
              <a:gd name="connsiteX247" fmla="*/ 83389 w 4630674"/>
              <a:gd name="connsiteY247" fmla="*/ 5470082 h 6858000"/>
              <a:gd name="connsiteX248" fmla="*/ 83389 w 4630674"/>
              <a:gd name="connsiteY248" fmla="*/ 5460684 h 6858000"/>
              <a:gd name="connsiteX249" fmla="*/ 103870 w 4630674"/>
              <a:gd name="connsiteY249" fmla="*/ 5455314 h 6858000"/>
              <a:gd name="connsiteX250" fmla="*/ 96556 w 4630674"/>
              <a:gd name="connsiteY250" fmla="*/ 5452629 h 6858000"/>
              <a:gd name="connsiteX251" fmla="*/ 86315 w 4630674"/>
              <a:gd name="connsiteY251" fmla="*/ 5456656 h 6858000"/>
              <a:gd name="connsiteX252" fmla="*/ 86315 w 4630674"/>
              <a:gd name="connsiteY252" fmla="*/ 5447259 h 6858000"/>
              <a:gd name="connsiteX253" fmla="*/ 79000 w 4630674"/>
              <a:gd name="connsiteY253" fmla="*/ 5451286 h 6858000"/>
              <a:gd name="connsiteX254" fmla="*/ 71685 w 4630674"/>
              <a:gd name="connsiteY254" fmla="*/ 5447259 h 6858000"/>
              <a:gd name="connsiteX255" fmla="*/ 73148 w 4630674"/>
              <a:gd name="connsiteY255" fmla="*/ 5447259 h 6858000"/>
              <a:gd name="connsiteX256" fmla="*/ 70222 w 4630674"/>
              <a:gd name="connsiteY256" fmla="*/ 5443231 h 6858000"/>
              <a:gd name="connsiteX257" fmla="*/ 76074 w 4630674"/>
              <a:gd name="connsiteY257" fmla="*/ 5440546 h 6858000"/>
              <a:gd name="connsiteX258" fmla="*/ 59981 w 4630674"/>
              <a:gd name="connsiteY258" fmla="*/ 5432491 h 6858000"/>
              <a:gd name="connsiteX259" fmla="*/ 59981 w 4630674"/>
              <a:gd name="connsiteY259" fmla="*/ 5425778 h 6858000"/>
              <a:gd name="connsiteX260" fmla="*/ 83389 w 4630674"/>
              <a:gd name="connsiteY260" fmla="*/ 5428463 h 6858000"/>
              <a:gd name="connsiteX261" fmla="*/ 98019 w 4630674"/>
              <a:gd name="connsiteY261" fmla="*/ 5412353 h 6858000"/>
              <a:gd name="connsiteX262" fmla="*/ 122889 w 4630674"/>
              <a:gd name="connsiteY262" fmla="*/ 5396243 h 6858000"/>
              <a:gd name="connsiteX263" fmla="*/ 108259 w 4630674"/>
              <a:gd name="connsiteY263" fmla="*/ 5402955 h 6858000"/>
              <a:gd name="connsiteX264" fmla="*/ 105333 w 4630674"/>
              <a:gd name="connsiteY264" fmla="*/ 5393558 h 6858000"/>
              <a:gd name="connsiteX265" fmla="*/ 90704 w 4630674"/>
              <a:gd name="connsiteY265" fmla="*/ 5390872 h 6858000"/>
              <a:gd name="connsiteX266" fmla="*/ 90704 w 4630674"/>
              <a:gd name="connsiteY266" fmla="*/ 5404298 h 6858000"/>
              <a:gd name="connsiteX267" fmla="*/ 73148 w 4630674"/>
              <a:gd name="connsiteY267" fmla="*/ 5404298 h 6858000"/>
              <a:gd name="connsiteX268" fmla="*/ 70222 w 4630674"/>
              <a:gd name="connsiteY268" fmla="*/ 5396243 h 6858000"/>
              <a:gd name="connsiteX269" fmla="*/ 84852 w 4630674"/>
              <a:gd name="connsiteY269" fmla="*/ 5393558 h 6858000"/>
              <a:gd name="connsiteX270" fmla="*/ 77537 w 4630674"/>
              <a:gd name="connsiteY270" fmla="*/ 5382817 h 6858000"/>
              <a:gd name="connsiteX271" fmla="*/ 67296 w 4630674"/>
              <a:gd name="connsiteY271" fmla="*/ 5388187 h 6858000"/>
              <a:gd name="connsiteX272" fmla="*/ 64370 w 4630674"/>
              <a:gd name="connsiteY272" fmla="*/ 5385502 h 6858000"/>
              <a:gd name="connsiteX273" fmla="*/ 58518 w 4630674"/>
              <a:gd name="connsiteY273" fmla="*/ 5382817 h 6858000"/>
              <a:gd name="connsiteX274" fmla="*/ 68759 w 4630674"/>
              <a:gd name="connsiteY274" fmla="*/ 5377447 h 6858000"/>
              <a:gd name="connsiteX275" fmla="*/ 76074 w 4630674"/>
              <a:gd name="connsiteY275" fmla="*/ 5382817 h 6858000"/>
              <a:gd name="connsiteX276" fmla="*/ 74611 w 4630674"/>
              <a:gd name="connsiteY276" fmla="*/ 5370734 h 6858000"/>
              <a:gd name="connsiteX277" fmla="*/ 71685 w 4630674"/>
              <a:gd name="connsiteY277" fmla="*/ 5369392 h 6858000"/>
              <a:gd name="connsiteX278" fmla="*/ 79000 w 4630674"/>
              <a:gd name="connsiteY278" fmla="*/ 5368049 h 6858000"/>
              <a:gd name="connsiteX279" fmla="*/ 62907 w 4630674"/>
              <a:gd name="connsiteY279" fmla="*/ 5357309 h 6858000"/>
              <a:gd name="connsiteX280" fmla="*/ 64370 w 4630674"/>
              <a:gd name="connsiteY280" fmla="*/ 5357309 h 6858000"/>
              <a:gd name="connsiteX281" fmla="*/ 65833 w 4630674"/>
              <a:gd name="connsiteY281" fmla="*/ 5361337 h 6858000"/>
              <a:gd name="connsiteX282" fmla="*/ 77537 w 4630674"/>
              <a:gd name="connsiteY282" fmla="*/ 5364022 h 6858000"/>
              <a:gd name="connsiteX283" fmla="*/ 84852 w 4630674"/>
              <a:gd name="connsiteY283" fmla="*/ 5357309 h 6858000"/>
              <a:gd name="connsiteX284" fmla="*/ 79000 w 4630674"/>
              <a:gd name="connsiteY284" fmla="*/ 5355967 h 6858000"/>
              <a:gd name="connsiteX285" fmla="*/ 76074 w 4630674"/>
              <a:gd name="connsiteY285" fmla="*/ 5342541 h 6858000"/>
              <a:gd name="connsiteX286" fmla="*/ 77537 w 4630674"/>
              <a:gd name="connsiteY286" fmla="*/ 5337171 h 6858000"/>
              <a:gd name="connsiteX287" fmla="*/ 92167 w 4630674"/>
              <a:gd name="connsiteY287" fmla="*/ 5349254 h 6858000"/>
              <a:gd name="connsiteX288" fmla="*/ 95093 w 4630674"/>
              <a:gd name="connsiteY288" fmla="*/ 5364022 h 6858000"/>
              <a:gd name="connsiteX289" fmla="*/ 102407 w 4630674"/>
              <a:gd name="connsiteY289" fmla="*/ 5353282 h 6858000"/>
              <a:gd name="connsiteX290" fmla="*/ 109722 w 4630674"/>
              <a:gd name="connsiteY290" fmla="*/ 5351939 h 6858000"/>
              <a:gd name="connsiteX291" fmla="*/ 102407 w 4630674"/>
              <a:gd name="connsiteY291" fmla="*/ 5350597 h 6858000"/>
              <a:gd name="connsiteX292" fmla="*/ 100944 w 4630674"/>
              <a:gd name="connsiteY292" fmla="*/ 5349254 h 6858000"/>
              <a:gd name="connsiteX293" fmla="*/ 98019 w 4630674"/>
              <a:gd name="connsiteY293" fmla="*/ 5338514 h 6858000"/>
              <a:gd name="connsiteX294" fmla="*/ 117037 w 4630674"/>
              <a:gd name="connsiteY294" fmla="*/ 5334486 h 6858000"/>
              <a:gd name="connsiteX295" fmla="*/ 100944 w 4630674"/>
              <a:gd name="connsiteY295" fmla="*/ 5327774 h 6858000"/>
              <a:gd name="connsiteX296" fmla="*/ 98019 w 4630674"/>
              <a:gd name="connsiteY296" fmla="*/ 5331801 h 6858000"/>
              <a:gd name="connsiteX297" fmla="*/ 71685 w 4630674"/>
              <a:gd name="connsiteY297" fmla="*/ 5315691 h 6858000"/>
              <a:gd name="connsiteX298" fmla="*/ 84852 w 4630674"/>
              <a:gd name="connsiteY298" fmla="*/ 5313006 h 6858000"/>
              <a:gd name="connsiteX299" fmla="*/ 77537 w 4630674"/>
              <a:gd name="connsiteY299" fmla="*/ 5314348 h 6858000"/>
              <a:gd name="connsiteX300" fmla="*/ 74611 w 4630674"/>
              <a:gd name="connsiteY300" fmla="*/ 5303608 h 6858000"/>
              <a:gd name="connsiteX301" fmla="*/ 84852 w 4630674"/>
              <a:gd name="connsiteY301" fmla="*/ 5307636 h 6858000"/>
              <a:gd name="connsiteX302" fmla="*/ 89241 w 4630674"/>
              <a:gd name="connsiteY302" fmla="*/ 5298238 h 6858000"/>
              <a:gd name="connsiteX303" fmla="*/ 84852 w 4630674"/>
              <a:gd name="connsiteY303" fmla="*/ 5298238 h 6858000"/>
              <a:gd name="connsiteX304" fmla="*/ 86315 w 4630674"/>
              <a:gd name="connsiteY304" fmla="*/ 5286155 h 6858000"/>
              <a:gd name="connsiteX305" fmla="*/ 77537 w 4630674"/>
              <a:gd name="connsiteY305" fmla="*/ 5295553 h 6858000"/>
              <a:gd name="connsiteX306" fmla="*/ 93630 w 4630674"/>
              <a:gd name="connsiteY306" fmla="*/ 5275415 h 6858000"/>
              <a:gd name="connsiteX307" fmla="*/ 79000 w 4630674"/>
              <a:gd name="connsiteY307" fmla="*/ 5272730 h 6858000"/>
              <a:gd name="connsiteX308" fmla="*/ 68759 w 4630674"/>
              <a:gd name="connsiteY308" fmla="*/ 5261990 h 6858000"/>
              <a:gd name="connsiteX309" fmla="*/ 68759 w 4630674"/>
              <a:gd name="connsiteY309" fmla="*/ 5274072 h 6858000"/>
              <a:gd name="connsiteX310" fmla="*/ 65833 w 4630674"/>
              <a:gd name="connsiteY310" fmla="*/ 5278100 h 6858000"/>
              <a:gd name="connsiteX311" fmla="*/ 70222 w 4630674"/>
              <a:gd name="connsiteY311" fmla="*/ 5276757 h 6858000"/>
              <a:gd name="connsiteX312" fmla="*/ 73148 w 4630674"/>
              <a:gd name="connsiteY312" fmla="*/ 5280785 h 6858000"/>
              <a:gd name="connsiteX313" fmla="*/ 70222 w 4630674"/>
              <a:gd name="connsiteY313" fmla="*/ 5284813 h 6858000"/>
              <a:gd name="connsiteX314" fmla="*/ 68759 w 4630674"/>
              <a:gd name="connsiteY314" fmla="*/ 5280785 h 6858000"/>
              <a:gd name="connsiteX315" fmla="*/ 62907 w 4630674"/>
              <a:gd name="connsiteY315" fmla="*/ 5295553 h 6858000"/>
              <a:gd name="connsiteX316" fmla="*/ 57055 w 4630674"/>
              <a:gd name="connsiteY316" fmla="*/ 5294210 h 6858000"/>
              <a:gd name="connsiteX317" fmla="*/ 52667 w 4630674"/>
              <a:gd name="connsiteY317" fmla="*/ 5286155 h 6858000"/>
              <a:gd name="connsiteX318" fmla="*/ 59981 w 4630674"/>
              <a:gd name="connsiteY318" fmla="*/ 5286155 h 6858000"/>
              <a:gd name="connsiteX319" fmla="*/ 58518 w 4630674"/>
              <a:gd name="connsiteY319" fmla="*/ 5263332 h 6858000"/>
              <a:gd name="connsiteX320" fmla="*/ 49741 w 4630674"/>
              <a:gd name="connsiteY320" fmla="*/ 5263332 h 6858000"/>
              <a:gd name="connsiteX321" fmla="*/ 43889 w 4630674"/>
              <a:gd name="connsiteY321" fmla="*/ 5235139 h 6858000"/>
              <a:gd name="connsiteX322" fmla="*/ 48278 w 4630674"/>
              <a:gd name="connsiteY322" fmla="*/ 5240509 h 6858000"/>
              <a:gd name="connsiteX323" fmla="*/ 52667 w 4630674"/>
              <a:gd name="connsiteY323" fmla="*/ 5235139 h 6858000"/>
              <a:gd name="connsiteX324" fmla="*/ 46815 w 4630674"/>
              <a:gd name="connsiteY324" fmla="*/ 5225741 h 6858000"/>
              <a:gd name="connsiteX325" fmla="*/ 54130 w 4630674"/>
              <a:gd name="connsiteY325" fmla="*/ 5224399 h 6858000"/>
              <a:gd name="connsiteX326" fmla="*/ 61444 w 4630674"/>
              <a:gd name="connsiteY326" fmla="*/ 5225741 h 6858000"/>
              <a:gd name="connsiteX327" fmla="*/ 58518 w 4630674"/>
              <a:gd name="connsiteY327" fmla="*/ 5216343 h 6858000"/>
              <a:gd name="connsiteX328" fmla="*/ 74611 w 4630674"/>
              <a:gd name="connsiteY328" fmla="*/ 5217686 h 6858000"/>
              <a:gd name="connsiteX329" fmla="*/ 71685 w 4630674"/>
              <a:gd name="connsiteY329" fmla="*/ 5202918 h 6858000"/>
              <a:gd name="connsiteX330" fmla="*/ 59981 w 4630674"/>
              <a:gd name="connsiteY330" fmla="*/ 5198891 h 6858000"/>
              <a:gd name="connsiteX331" fmla="*/ 65833 w 4630674"/>
              <a:gd name="connsiteY331" fmla="*/ 5189493 h 6858000"/>
              <a:gd name="connsiteX332" fmla="*/ 57055 w 4630674"/>
              <a:gd name="connsiteY332" fmla="*/ 5182780 h 6858000"/>
              <a:gd name="connsiteX333" fmla="*/ 55593 w 4630674"/>
              <a:gd name="connsiteY333" fmla="*/ 5174725 h 6858000"/>
              <a:gd name="connsiteX334" fmla="*/ 70222 w 4630674"/>
              <a:gd name="connsiteY334" fmla="*/ 5122366 h 6858000"/>
              <a:gd name="connsiteX335" fmla="*/ 65833 w 4630674"/>
              <a:gd name="connsiteY335" fmla="*/ 5115654 h 6858000"/>
              <a:gd name="connsiteX336" fmla="*/ 52667 w 4630674"/>
              <a:gd name="connsiteY336" fmla="*/ 5112969 h 6858000"/>
              <a:gd name="connsiteX337" fmla="*/ 57055 w 4630674"/>
              <a:gd name="connsiteY337" fmla="*/ 5111626 h 6858000"/>
              <a:gd name="connsiteX338" fmla="*/ 57055 w 4630674"/>
              <a:gd name="connsiteY338" fmla="*/ 5108941 h 6858000"/>
              <a:gd name="connsiteX339" fmla="*/ 59981 w 4630674"/>
              <a:gd name="connsiteY339" fmla="*/ 5108941 h 6858000"/>
              <a:gd name="connsiteX340" fmla="*/ 79000 w 4630674"/>
              <a:gd name="connsiteY340" fmla="*/ 5115654 h 6858000"/>
              <a:gd name="connsiteX341" fmla="*/ 83389 w 4630674"/>
              <a:gd name="connsiteY341" fmla="*/ 5112969 h 6858000"/>
              <a:gd name="connsiteX342" fmla="*/ 79000 w 4630674"/>
              <a:gd name="connsiteY342" fmla="*/ 5110284 h 6858000"/>
              <a:gd name="connsiteX343" fmla="*/ 71685 w 4630674"/>
              <a:gd name="connsiteY343" fmla="*/ 5110284 h 6858000"/>
              <a:gd name="connsiteX344" fmla="*/ 64370 w 4630674"/>
              <a:gd name="connsiteY344" fmla="*/ 5102228 h 6858000"/>
              <a:gd name="connsiteX345" fmla="*/ 57055 w 4630674"/>
              <a:gd name="connsiteY345" fmla="*/ 5102228 h 6858000"/>
              <a:gd name="connsiteX346" fmla="*/ 58518 w 4630674"/>
              <a:gd name="connsiteY346" fmla="*/ 5091488 h 6858000"/>
              <a:gd name="connsiteX347" fmla="*/ 68759 w 4630674"/>
              <a:gd name="connsiteY347" fmla="*/ 5095516 h 6858000"/>
              <a:gd name="connsiteX348" fmla="*/ 51204 w 4630674"/>
              <a:gd name="connsiteY348" fmla="*/ 5070008 h 6858000"/>
              <a:gd name="connsiteX349" fmla="*/ 57055 w 4630674"/>
              <a:gd name="connsiteY349" fmla="*/ 5063295 h 6858000"/>
              <a:gd name="connsiteX350" fmla="*/ 62907 w 4630674"/>
              <a:gd name="connsiteY350" fmla="*/ 5057925 h 6858000"/>
              <a:gd name="connsiteX351" fmla="*/ 57055 w 4630674"/>
              <a:gd name="connsiteY351" fmla="*/ 5056582 h 6858000"/>
              <a:gd name="connsiteX352" fmla="*/ 65833 w 4630674"/>
              <a:gd name="connsiteY352" fmla="*/ 5049870 h 6858000"/>
              <a:gd name="connsiteX353" fmla="*/ 59981 w 4630674"/>
              <a:gd name="connsiteY353" fmla="*/ 5047185 h 6858000"/>
              <a:gd name="connsiteX354" fmla="*/ 64370 w 4630674"/>
              <a:gd name="connsiteY354" fmla="*/ 5047185 h 6858000"/>
              <a:gd name="connsiteX355" fmla="*/ 64370 w 4630674"/>
              <a:gd name="connsiteY355" fmla="*/ 5016306 h 6858000"/>
              <a:gd name="connsiteX356" fmla="*/ 84852 w 4630674"/>
              <a:gd name="connsiteY356" fmla="*/ 5016306 h 6858000"/>
              <a:gd name="connsiteX357" fmla="*/ 81926 w 4630674"/>
              <a:gd name="connsiteY357" fmla="*/ 4993483 h 6858000"/>
              <a:gd name="connsiteX358" fmla="*/ 68759 w 4630674"/>
              <a:gd name="connsiteY358" fmla="*/ 4990798 h 6858000"/>
              <a:gd name="connsiteX359" fmla="*/ 81926 w 4630674"/>
              <a:gd name="connsiteY359" fmla="*/ 4989456 h 6858000"/>
              <a:gd name="connsiteX360" fmla="*/ 71685 w 4630674"/>
              <a:gd name="connsiteY360" fmla="*/ 4984086 h 6858000"/>
              <a:gd name="connsiteX361" fmla="*/ 81926 w 4630674"/>
              <a:gd name="connsiteY361" fmla="*/ 4984086 h 6858000"/>
              <a:gd name="connsiteX362" fmla="*/ 70222 w 4630674"/>
              <a:gd name="connsiteY362" fmla="*/ 4976030 h 6858000"/>
              <a:gd name="connsiteX363" fmla="*/ 71685 w 4630674"/>
              <a:gd name="connsiteY363" fmla="*/ 4972003 h 6858000"/>
              <a:gd name="connsiteX364" fmla="*/ 81926 w 4630674"/>
              <a:gd name="connsiteY364" fmla="*/ 4973345 h 6858000"/>
              <a:gd name="connsiteX365" fmla="*/ 79000 w 4630674"/>
              <a:gd name="connsiteY365" fmla="*/ 4939782 h 6858000"/>
              <a:gd name="connsiteX366" fmla="*/ 81926 w 4630674"/>
              <a:gd name="connsiteY366" fmla="*/ 4926357 h 6858000"/>
              <a:gd name="connsiteX367" fmla="*/ 59981 w 4630674"/>
              <a:gd name="connsiteY367" fmla="*/ 4915617 h 6858000"/>
              <a:gd name="connsiteX368" fmla="*/ 55593 w 4630674"/>
              <a:gd name="connsiteY368" fmla="*/ 4900849 h 6858000"/>
              <a:gd name="connsiteX369" fmla="*/ 62907 w 4630674"/>
              <a:gd name="connsiteY369" fmla="*/ 4887423 h 6858000"/>
              <a:gd name="connsiteX370" fmla="*/ 73148 w 4630674"/>
              <a:gd name="connsiteY370" fmla="*/ 4890109 h 6858000"/>
              <a:gd name="connsiteX371" fmla="*/ 68759 w 4630674"/>
              <a:gd name="connsiteY371" fmla="*/ 4879368 h 6858000"/>
              <a:gd name="connsiteX372" fmla="*/ 57055 w 4630674"/>
              <a:gd name="connsiteY372" fmla="*/ 4871313 h 6858000"/>
              <a:gd name="connsiteX373" fmla="*/ 58518 w 4630674"/>
              <a:gd name="connsiteY373" fmla="*/ 4868628 h 6858000"/>
              <a:gd name="connsiteX374" fmla="*/ 62907 w 4630674"/>
              <a:gd name="connsiteY374" fmla="*/ 4852518 h 6858000"/>
              <a:gd name="connsiteX375" fmla="*/ 65833 w 4630674"/>
              <a:gd name="connsiteY375" fmla="*/ 4851175 h 6858000"/>
              <a:gd name="connsiteX376" fmla="*/ 64370 w 4630674"/>
              <a:gd name="connsiteY376" fmla="*/ 4785391 h 6858000"/>
              <a:gd name="connsiteX377" fmla="*/ 57055 w 4630674"/>
              <a:gd name="connsiteY377" fmla="*/ 4785391 h 6858000"/>
              <a:gd name="connsiteX378" fmla="*/ 59981 w 4630674"/>
              <a:gd name="connsiteY378" fmla="*/ 4749143 h 6858000"/>
              <a:gd name="connsiteX379" fmla="*/ 61444 w 4630674"/>
              <a:gd name="connsiteY379" fmla="*/ 4733032 h 6858000"/>
              <a:gd name="connsiteX380" fmla="*/ 59981 w 4630674"/>
              <a:gd name="connsiteY380" fmla="*/ 4733032 h 6858000"/>
              <a:gd name="connsiteX381" fmla="*/ 57055 w 4630674"/>
              <a:gd name="connsiteY381" fmla="*/ 4700812 h 6858000"/>
              <a:gd name="connsiteX382" fmla="*/ 61444 w 4630674"/>
              <a:gd name="connsiteY382" fmla="*/ 4699469 h 6858000"/>
              <a:gd name="connsiteX383" fmla="*/ 57055 w 4630674"/>
              <a:gd name="connsiteY383" fmla="*/ 4695442 h 6858000"/>
              <a:gd name="connsiteX384" fmla="*/ 58518 w 4630674"/>
              <a:gd name="connsiteY384" fmla="*/ 4671276 h 6858000"/>
              <a:gd name="connsiteX385" fmla="*/ 55593 w 4630674"/>
              <a:gd name="connsiteY385" fmla="*/ 4624287 h 6858000"/>
              <a:gd name="connsiteX386" fmla="*/ 58518 w 4630674"/>
              <a:gd name="connsiteY386" fmla="*/ 4601464 h 6858000"/>
              <a:gd name="connsiteX387" fmla="*/ 48278 w 4630674"/>
              <a:gd name="connsiteY387" fmla="*/ 4597437 h 6858000"/>
              <a:gd name="connsiteX388" fmla="*/ 58518 w 4630674"/>
              <a:gd name="connsiteY388" fmla="*/ 4575956 h 6858000"/>
              <a:gd name="connsiteX389" fmla="*/ 51204 w 4630674"/>
              <a:gd name="connsiteY389" fmla="*/ 4528968 h 6858000"/>
              <a:gd name="connsiteX390" fmla="*/ 51204 w 4630674"/>
              <a:gd name="connsiteY390" fmla="*/ 4526283 h 6858000"/>
              <a:gd name="connsiteX391" fmla="*/ 45352 w 4630674"/>
              <a:gd name="connsiteY391" fmla="*/ 4511515 h 6858000"/>
              <a:gd name="connsiteX392" fmla="*/ 55593 w 4630674"/>
              <a:gd name="connsiteY392" fmla="*/ 4507487 h 6858000"/>
              <a:gd name="connsiteX393" fmla="*/ 51204 w 4630674"/>
              <a:gd name="connsiteY393" fmla="*/ 4498090 h 6858000"/>
              <a:gd name="connsiteX394" fmla="*/ 55593 w 4630674"/>
              <a:gd name="connsiteY394" fmla="*/ 4498090 h 6858000"/>
              <a:gd name="connsiteX395" fmla="*/ 48278 w 4630674"/>
              <a:gd name="connsiteY395" fmla="*/ 4488692 h 6858000"/>
              <a:gd name="connsiteX396" fmla="*/ 48278 w 4630674"/>
              <a:gd name="connsiteY396" fmla="*/ 4487349 h 6858000"/>
              <a:gd name="connsiteX397" fmla="*/ 58518 w 4630674"/>
              <a:gd name="connsiteY397" fmla="*/ 4484664 h 6858000"/>
              <a:gd name="connsiteX398" fmla="*/ 48278 w 4630674"/>
              <a:gd name="connsiteY398" fmla="*/ 4481979 h 6858000"/>
              <a:gd name="connsiteX399" fmla="*/ 48278 w 4630674"/>
              <a:gd name="connsiteY399" fmla="*/ 4475267 h 6858000"/>
              <a:gd name="connsiteX400" fmla="*/ 58518 w 4630674"/>
              <a:gd name="connsiteY400" fmla="*/ 4469896 h 6858000"/>
              <a:gd name="connsiteX401" fmla="*/ 48278 w 4630674"/>
              <a:gd name="connsiteY401" fmla="*/ 4464526 h 6858000"/>
              <a:gd name="connsiteX402" fmla="*/ 48278 w 4630674"/>
              <a:gd name="connsiteY402" fmla="*/ 4463184 h 6858000"/>
              <a:gd name="connsiteX403" fmla="*/ 54130 w 4630674"/>
              <a:gd name="connsiteY403" fmla="*/ 4456471 h 6858000"/>
              <a:gd name="connsiteX404" fmla="*/ 48278 w 4630674"/>
              <a:gd name="connsiteY404" fmla="*/ 4455129 h 6858000"/>
              <a:gd name="connsiteX405" fmla="*/ 48278 w 4630674"/>
              <a:gd name="connsiteY405" fmla="*/ 4449759 h 6858000"/>
              <a:gd name="connsiteX406" fmla="*/ 62907 w 4630674"/>
              <a:gd name="connsiteY406" fmla="*/ 4451101 h 6858000"/>
              <a:gd name="connsiteX407" fmla="*/ 83389 w 4630674"/>
              <a:gd name="connsiteY407" fmla="*/ 4437676 h 6858000"/>
              <a:gd name="connsiteX408" fmla="*/ 84852 w 4630674"/>
              <a:gd name="connsiteY408" fmla="*/ 4441703 h 6858000"/>
              <a:gd name="connsiteX409" fmla="*/ 93630 w 4630674"/>
              <a:gd name="connsiteY409" fmla="*/ 4425593 h 6858000"/>
              <a:gd name="connsiteX410" fmla="*/ 61444 w 4630674"/>
              <a:gd name="connsiteY410" fmla="*/ 4445731 h 6858000"/>
              <a:gd name="connsiteX411" fmla="*/ 76074 w 4630674"/>
              <a:gd name="connsiteY411" fmla="*/ 4425593 h 6858000"/>
              <a:gd name="connsiteX412" fmla="*/ 59981 w 4630674"/>
              <a:gd name="connsiteY412" fmla="*/ 4429621 h 6858000"/>
              <a:gd name="connsiteX413" fmla="*/ 54130 w 4630674"/>
              <a:gd name="connsiteY413" fmla="*/ 4424250 h 6858000"/>
              <a:gd name="connsiteX414" fmla="*/ 64370 w 4630674"/>
              <a:gd name="connsiteY414" fmla="*/ 4420223 h 6858000"/>
              <a:gd name="connsiteX415" fmla="*/ 45352 w 4630674"/>
              <a:gd name="connsiteY415" fmla="*/ 4416195 h 6858000"/>
              <a:gd name="connsiteX416" fmla="*/ 43889 w 4630674"/>
              <a:gd name="connsiteY416" fmla="*/ 4412168 h 6858000"/>
              <a:gd name="connsiteX417" fmla="*/ 58518 w 4630674"/>
              <a:gd name="connsiteY417" fmla="*/ 4405455 h 6858000"/>
              <a:gd name="connsiteX418" fmla="*/ 79000 w 4630674"/>
              <a:gd name="connsiteY418" fmla="*/ 4406798 h 6858000"/>
              <a:gd name="connsiteX419" fmla="*/ 59981 w 4630674"/>
              <a:gd name="connsiteY419" fmla="*/ 4402770 h 6858000"/>
              <a:gd name="connsiteX420" fmla="*/ 55593 w 4630674"/>
              <a:gd name="connsiteY420" fmla="*/ 4398742 h 6858000"/>
              <a:gd name="connsiteX421" fmla="*/ 70222 w 4630674"/>
              <a:gd name="connsiteY421" fmla="*/ 4389345 h 6858000"/>
              <a:gd name="connsiteX422" fmla="*/ 86315 w 4630674"/>
              <a:gd name="connsiteY422" fmla="*/ 4397400 h 6858000"/>
              <a:gd name="connsiteX423" fmla="*/ 89241 w 4630674"/>
              <a:gd name="connsiteY423" fmla="*/ 4369207 h 6858000"/>
              <a:gd name="connsiteX424" fmla="*/ 89241 w 4630674"/>
              <a:gd name="connsiteY424" fmla="*/ 4359809 h 6858000"/>
              <a:gd name="connsiteX425" fmla="*/ 62907 w 4630674"/>
              <a:gd name="connsiteY425" fmla="*/ 4332958 h 6858000"/>
              <a:gd name="connsiteX426" fmla="*/ 84852 w 4630674"/>
              <a:gd name="connsiteY426" fmla="*/ 4327588 h 6858000"/>
              <a:gd name="connsiteX427" fmla="*/ 67296 w 4630674"/>
              <a:gd name="connsiteY427" fmla="*/ 4319533 h 6858000"/>
              <a:gd name="connsiteX428" fmla="*/ 64370 w 4630674"/>
              <a:gd name="connsiteY428" fmla="*/ 4292682 h 6858000"/>
              <a:gd name="connsiteX429" fmla="*/ 65833 w 4630674"/>
              <a:gd name="connsiteY429" fmla="*/ 4284627 h 6858000"/>
              <a:gd name="connsiteX430" fmla="*/ 80463 w 4630674"/>
              <a:gd name="connsiteY430" fmla="*/ 4273887 h 6858000"/>
              <a:gd name="connsiteX431" fmla="*/ 59981 w 4630674"/>
              <a:gd name="connsiteY431" fmla="*/ 4277915 h 6858000"/>
              <a:gd name="connsiteX432" fmla="*/ 76074 w 4630674"/>
              <a:gd name="connsiteY432" fmla="*/ 4267174 h 6858000"/>
              <a:gd name="connsiteX433" fmla="*/ 79000 w 4630674"/>
              <a:gd name="connsiteY433" fmla="*/ 4256434 h 6858000"/>
              <a:gd name="connsiteX434" fmla="*/ 65833 w 4630674"/>
              <a:gd name="connsiteY434" fmla="*/ 4255092 h 6858000"/>
              <a:gd name="connsiteX435" fmla="*/ 55593 w 4630674"/>
              <a:gd name="connsiteY435" fmla="*/ 4268517 h 6858000"/>
              <a:gd name="connsiteX436" fmla="*/ 59981 w 4630674"/>
              <a:gd name="connsiteY436" fmla="*/ 4244351 h 6858000"/>
              <a:gd name="connsiteX437" fmla="*/ 67296 w 4630674"/>
              <a:gd name="connsiteY437" fmla="*/ 4243009 h 6858000"/>
              <a:gd name="connsiteX438" fmla="*/ 76074 w 4630674"/>
              <a:gd name="connsiteY438" fmla="*/ 4255092 h 6858000"/>
              <a:gd name="connsiteX439" fmla="*/ 81926 w 4630674"/>
              <a:gd name="connsiteY439" fmla="*/ 4236296 h 6858000"/>
              <a:gd name="connsiteX440" fmla="*/ 77537 w 4630674"/>
              <a:gd name="connsiteY440" fmla="*/ 4230926 h 6858000"/>
              <a:gd name="connsiteX441" fmla="*/ 64370 w 4630674"/>
              <a:gd name="connsiteY441" fmla="*/ 4232269 h 6858000"/>
              <a:gd name="connsiteX442" fmla="*/ 58518 w 4630674"/>
              <a:gd name="connsiteY442" fmla="*/ 4217501 h 6858000"/>
              <a:gd name="connsiteX443" fmla="*/ 74611 w 4630674"/>
              <a:gd name="connsiteY443" fmla="*/ 4213473 h 6858000"/>
              <a:gd name="connsiteX444" fmla="*/ 62907 w 4630674"/>
              <a:gd name="connsiteY444" fmla="*/ 4209446 h 6858000"/>
              <a:gd name="connsiteX445" fmla="*/ 76074 w 4630674"/>
              <a:gd name="connsiteY445" fmla="*/ 4206760 h 6858000"/>
              <a:gd name="connsiteX446" fmla="*/ 64370 w 4630674"/>
              <a:gd name="connsiteY446" fmla="*/ 4205418 h 6858000"/>
              <a:gd name="connsiteX447" fmla="*/ 84852 w 4630674"/>
              <a:gd name="connsiteY447" fmla="*/ 4153059 h 6858000"/>
              <a:gd name="connsiteX448" fmla="*/ 99481 w 4630674"/>
              <a:gd name="connsiteY448" fmla="*/ 4155744 h 6858000"/>
              <a:gd name="connsiteX449" fmla="*/ 105333 w 4630674"/>
              <a:gd name="connsiteY449" fmla="*/ 4136949 h 6858000"/>
              <a:gd name="connsiteX450" fmla="*/ 92167 w 4630674"/>
              <a:gd name="connsiteY450" fmla="*/ 4136949 h 6858000"/>
              <a:gd name="connsiteX451" fmla="*/ 83389 w 4630674"/>
              <a:gd name="connsiteY451" fmla="*/ 4130236 h 6858000"/>
              <a:gd name="connsiteX452" fmla="*/ 95093 w 4630674"/>
              <a:gd name="connsiteY452" fmla="*/ 4131579 h 6858000"/>
              <a:gd name="connsiteX453" fmla="*/ 99481 w 4630674"/>
              <a:gd name="connsiteY453" fmla="*/ 4122181 h 6858000"/>
              <a:gd name="connsiteX454" fmla="*/ 89241 w 4630674"/>
              <a:gd name="connsiteY454" fmla="*/ 4123524 h 6858000"/>
              <a:gd name="connsiteX455" fmla="*/ 84852 w 4630674"/>
              <a:gd name="connsiteY455" fmla="*/ 4116811 h 6858000"/>
              <a:gd name="connsiteX456" fmla="*/ 98019 w 4630674"/>
              <a:gd name="connsiteY456" fmla="*/ 4116811 h 6858000"/>
              <a:gd name="connsiteX457" fmla="*/ 87778 w 4630674"/>
              <a:gd name="connsiteY457" fmla="*/ 4111441 h 6858000"/>
              <a:gd name="connsiteX458" fmla="*/ 103870 w 4630674"/>
              <a:gd name="connsiteY458" fmla="*/ 4107413 h 6858000"/>
              <a:gd name="connsiteX459" fmla="*/ 100944 w 4630674"/>
              <a:gd name="connsiteY459" fmla="*/ 4075192 h 6858000"/>
              <a:gd name="connsiteX460" fmla="*/ 92167 w 4630674"/>
              <a:gd name="connsiteY460" fmla="*/ 4077878 h 6858000"/>
              <a:gd name="connsiteX461" fmla="*/ 87778 w 4630674"/>
              <a:gd name="connsiteY461" fmla="*/ 4068480 h 6858000"/>
              <a:gd name="connsiteX462" fmla="*/ 100944 w 4630674"/>
              <a:gd name="connsiteY462" fmla="*/ 4069822 h 6858000"/>
              <a:gd name="connsiteX463" fmla="*/ 90704 w 4630674"/>
              <a:gd name="connsiteY463" fmla="*/ 4048342 h 6858000"/>
              <a:gd name="connsiteX464" fmla="*/ 98019 w 4630674"/>
              <a:gd name="connsiteY464" fmla="*/ 4040287 h 6858000"/>
              <a:gd name="connsiteX465" fmla="*/ 81926 w 4630674"/>
              <a:gd name="connsiteY465" fmla="*/ 4037602 h 6858000"/>
              <a:gd name="connsiteX466" fmla="*/ 76074 w 4630674"/>
              <a:gd name="connsiteY466" fmla="*/ 4063110 h 6858000"/>
              <a:gd name="connsiteX467" fmla="*/ 81926 w 4630674"/>
              <a:gd name="connsiteY467" fmla="*/ 4060425 h 6858000"/>
              <a:gd name="connsiteX468" fmla="*/ 86315 w 4630674"/>
              <a:gd name="connsiteY468" fmla="*/ 4067137 h 6858000"/>
              <a:gd name="connsiteX469" fmla="*/ 64370 w 4630674"/>
              <a:gd name="connsiteY469" fmla="*/ 4076535 h 6858000"/>
              <a:gd name="connsiteX470" fmla="*/ 74611 w 4630674"/>
              <a:gd name="connsiteY470" fmla="*/ 4036259 h 6858000"/>
              <a:gd name="connsiteX471" fmla="*/ 67296 w 4630674"/>
              <a:gd name="connsiteY471" fmla="*/ 4034917 h 6858000"/>
              <a:gd name="connsiteX472" fmla="*/ 80463 w 4630674"/>
              <a:gd name="connsiteY472" fmla="*/ 4030889 h 6858000"/>
              <a:gd name="connsiteX473" fmla="*/ 77537 w 4630674"/>
              <a:gd name="connsiteY473" fmla="*/ 4010751 h 6858000"/>
              <a:gd name="connsiteX474" fmla="*/ 68759 w 4630674"/>
              <a:gd name="connsiteY474" fmla="*/ 4000011 h 6858000"/>
              <a:gd name="connsiteX475" fmla="*/ 99481 w 4630674"/>
              <a:gd name="connsiteY475" fmla="*/ 4002696 h 6858000"/>
              <a:gd name="connsiteX476" fmla="*/ 108259 w 4630674"/>
              <a:gd name="connsiteY476" fmla="*/ 4012094 h 6858000"/>
              <a:gd name="connsiteX477" fmla="*/ 119963 w 4630674"/>
              <a:gd name="connsiteY477" fmla="*/ 4005381 h 6858000"/>
              <a:gd name="connsiteX478" fmla="*/ 102407 w 4630674"/>
              <a:gd name="connsiteY478" fmla="*/ 4000011 h 6858000"/>
              <a:gd name="connsiteX479" fmla="*/ 98019 w 4630674"/>
              <a:gd name="connsiteY479" fmla="*/ 3987928 h 6858000"/>
              <a:gd name="connsiteX480" fmla="*/ 100944 w 4630674"/>
              <a:gd name="connsiteY480" fmla="*/ 3965105 h 6858000"/>
              <a:gd name="connsiteX481" fmla="*/ 103870 w 4630674"/>
              <a:gd name="connsiteY481" fmla="*/ 3955707 h 6858000"/>
              <a:gd name="connsiteX482" fmla="*/ 117037 w 4630674"/>
              <a:gd name="connsiteY482" fmla="*/ 3957050 h 6858000"/>
              <a:gd name="connsiteX483" fmla="*/ 114111 w 4630674"/>
              <a:gd name="connsiteY483" fmla="*/ 3934227 h 6858000"/>
              <a:gd name="connsiteX484" fmla="*/ 99481 w 4630674"/>
              <a:gd name="connsiteY484" fmla="*/ 3934227 h 6858000"/>
              <a:gd name="connsiteX485" fmla="*/ 99481 w 4630674"/>
              <a:gd name="connsiteY485" fmla="*/ 3927514 h 6858000"/>
              <a:gd name="connsiteX486" fmla="*/ 112648 w 4630674"/>
              <a:gd name="connsiteY486" fmla="*/ 3926172 h 6858000"/>
              <a:gd name="connsiteX487" fmla="*/ 105333 w 4630674"/>
              <a:gd name="connsiteY487" fmla="*/ 3920801 h 6858000"/>
              <a:gd name="connsiteX488" fmla="*/ 121426 w 4630674"/>
              <a:gd name="connsiteY488" fmla="*/ 3919459 h 6858000"/>
              <a:gd name="connsiteX489" fmla="*/ 112648 w 4630674"/>
              <a:gd name="connsiteY489" fmla="*/ 3900664 h 6858000"/>
              <a:gd name="connsiteX490" fmla="*/ 128741 w 4630674"/>
              <a:gd name="connsiteY490" fmla="*/ 3896636 h 6858000"/>
              <a:gd name="connsiteX491" fmla="*/ 127278 w 4630674"/>
              <a:gd name="connsiteY491" fmla="*/ 3891266 h 6858000"/>
              <a:gd name="connsiteX492" fmla="*/ 121426 w 4630674"/>
              <a:gd name="connsiteY492" fmla="*/ 3871128 h 6858000"/>
              <a:gd name="connsiteX493" fmla="*/ 111185 w 4630674"/>
              <a:gd name="connsiteY493" fmla="*/ 3856360 h 6858000"/>
              <a:gd name="connsiteX494" fmla="*/ 124352 w 4630674"/>
              <a:gd name="connsiteY494" fmla="*/ 3855017 h 6858000"/>
              <a:gd name="connsiteX495" fmla="*/ 108259 w 4630674"/>
              <a:gd name="connsiteY495" fmla="*/ 3840250 h 6858000"/>
              <a:gd name="connsiteX496" fmla="*/ 99481 w 4630674"/>
              <a:gd name="connsiteY496" fmla="*/ 3848305 h 6858000"/>
              <a:gd name="connsiteX497" fmla="*/ 90704 w 4630674"/>
              <a:gd name="connsiteY497" fmla="*/ 3840250 h 6858000"/>
              <a:gd name="connsiteX498" fmla="*/ 84852 w 4630674"/>
              <a:gd name="connsiteY498" fmla="*/ 3846962 h 6858000"/>
              <a:gd name="connsiteX499" fmla="*/ 71685 w 4630674"/>
              <a:gd name="connsiteY499" fmla="*/ 3844277 h 6858000"/>
              <a:gd name="connsiteX500" fmla="*/ 73148 w 4630674"/>
              <a:gd name="connsiteY500" fmla="*/ 3832194 h 6858000"/>
              <a:gd name="connsiteX501" fmla="*/ 90704 w 4630674"/>
              <a:gd name="connsiteY501" fmla="*/ 3829509 h 6858000"/>
              <a:gd name="connsiteX502" fmla="*/ 99481 w 4630674"/>
              <a:gd name="connsiteY502" fmla="*/ 3817427 h 6858000"/>
              <a:gd name="connsiteX503" fmla="*/ 84852 w 4630674"/>
              <a:gd name="connsiteY503" fmla="*/ 3812057 h 6858000"/>
              <a:gd name="connsiteX504" fmla="*/ 127278 w 4630674"/>
              <a:gd name="connsiteY504" fmla="*/ 3832194 h 6858000"/>
              <a:gd name="connsiteX505" fmla="*/ 137519 w 4630674"/>
              <a:gd name="connsiteY505" fmla="*/ 3821454 h 6858000"/>
              <a:gd name="connsiteX506" fmla="*/ 130204 w 4630674"/>
              <a:gd name="connsiteY506" fmla="*/ 3816084 h 6858000"/>
              <a:gd name="connsiteX507" fmla="*/ 118500 w 4630674"/>
              <a:gd name="connsiteY507" fmla="*/ 3814742 h 6858000"/>
              <a:gd name="connsiteX508" fmla="*/ 131667 w 4630674"/>
              <a:gd name="connsiteY508" fmla="*/ 3806686 h 6858000"/>
              <a:gd name="connsiteX509" fmla="*/ 130204 w 4630674"/>
              <a:gd name="connsiteY509" fmla="*/ 3785206 h 6858000"/>
              <a:gd name="connsiteX510" fmla="*/ 118500 w 4630674"/>
              <a:gd name="connsiteY510" fmla="*/ 3777151 h 6858000"/>
              <a:gd name="connsiteX511" fmla="*/ 112648 w 4630674"/>
              <a:gd name="connsiteY511" fmla="*/ 3787891 h 6858000"/>
              <a:gd name="connsiteX512" fmla="*/ 112648 w 4630674"/>
              <a:gd name="connsiteY512" fmla="*/ 3774466 h 6858000"/>
              <a:gd name="connsiteX513" fmla="*/ 98019 w 4630674"/>
              <a:gd name="connsiteY513" fmla="*/ 3770438 h 6858000"/>
              <a:gd name="connsiteX514" fmla="*/ 108259 w 4630674"/>
              <a:gd name="connsiteY514" fmla="*/ 3770438 h 6858000"/>
              <a:gd name="connsiteX515" fmla="*/ 90704 w 4630674"/>
              <a:gd name="connsiteY515" fmla="*/ 3769096 h 6858000"/>
              <a:gd name="connsiteX516" fmla="*/ 98019 w 4630674"/>
              <a:gd name="connsiteY516" fmla="*/ 3777151 h 6858000"/>
              <a:gd name="connsiteX517" fmla="*/ 81926 w 4630674"/>
              <a:gd name="connsiteY517" fmla="*/ 3778493 h 6858000"/>
              <a:gd name="connsiteX518" fmla="*/ 83389 w 4630674"/>
              <a:gd name="connsiteY518" fmla="*/ 3763725 h 6858000"/>
              <a:gd name="connsiteX519" fmla="*/ 114111 w 4630674"/>
              <a:gd name="connsiteY519" fmla="*/ 3763725 h 6858000"/>
              <a:gd name="connsiteX520" fmla="*/ 100944 w 4630674"/>
              <a:gd name="connsiteY520" fmla="*/ 3758355 h 6858000"/>
              <a:gd name="connsiteX521" fmla="*/ 117037 w 4630674"/>
              <a:gd name="connsiteY521" fmla="*/ 3752985 h 6858000"/>
              <a:gd name="connsiteX522" fmla="*/ 99481 w 4630674"/>
              <a:gd name="connsiteY522" fmla="*/ 3747615 h 6858000"/>
              <a:gd name="connsiteX523" fmla="*/ 111185 w 4630674"/>
              <a:gd name="connsiteY523" fmla="*/ 3734190 h 6858000"/>
              <a:gd name="connsiteX524" fmla="*/ 115574 w 4630674"/>
              <a:gd name="connsiteY524" fmla="*/ 3773123 h 6858000"/>
              <a:gd name="connsiteX525" fmla="*/ 143370 w 4630674"/>
              <a:gd name="connsiteY525" fmla="*/ 3782521 h 6858000"/>
              <a:gd name="connsiteX526" fmla="*/ 152148 w 4630674"/>
              <a:gd name="connsiteY526" fmla="*/ 3775808 h 6858000"/>
              <a:gd name="connsiteX527" fmla="*/ 158000 w 4630674"/>
              <a:gd name="connsiteY527" fmla="*/ 3762383 h 6858000"/>
              <a:gd name="connsiteX528" fmla="*/ 130204 w 4630674"/>
              <a:gd name="connsiteY528" fmla="*/ 3761040 h 6858000"/>
              <a:gd name="connsiteX529" fmla="*/ 130204 w 4630674"/>
              <a:gd name="connsiteY529" fmla="*/ 3752985 h 6858000"/>
              <a:gd name="connsiteX530" fmla="*/ 143370 w 4630674"/>
              <a:gd name="connsiteY530" fmla="*/ 3754328 h 6858000"/>
              <a:gd name="connsiteX531" fmla="*/ 147759 w 4630674"/>
              <a:gd name="connsiteY531" fmla="*/ 3761040 h 6858000"/>
              <a:gd name="connsiteX532" fmla="*/ 160926 w 4630674"/>
              <a:gd name="connsiteY532" fmla="*/ 3757013 h 6858000"/>
              <a:gd name="connsiteX533" fmla="*/ 169704 w 4630674"/>
              <a:gd name="connsiteY533" fmla="*/ 3747615 h 6858000"/>
              <a:gd name="connsiteX534" fmla="*/ 158000 w 4630674"/>
              <a:gd name="connsiteY534" fmla="*/ 3726135 h 6858000"/>
              <a:gd name="connsiteX535" fmla="*/ 144833 w 4630674"/>
              <a:gd name="connsiteY535" fmla="*/ 3728820 h 6858000"/>
              <a:gd name="connsiteX536" fmla="*/ 128741 w 4630674"/>
              <a:gd name="connsiteY536" fmla="*/ 3704654 h 6858000"/>
              <a:gd name="connsiteX537" fmla="*/ 146296 w 4630674"/>
              <a:gd name="connsiteY537" fmla="*/ 3704654 h 6858000"/>
              <a:gd name="connsiteX538" fmla="*/ 144833 w 4630674"/>
              <a:gd name="connsiteY538" fmla="*/ 3722107 h 6858000"/>
              <a:gd name="connsiteX539" fmla="*/ 165315 w 4630674"/>
              <a:gd name="connsiteY539" fmla="*/ 3722107 h 6858000"/>
              <a:gd name="connsiteX540" fmla="*/ 165315 w 4630674"/>
              <a:gd name="connsiteY540" fmla="*/ 3718079 h 6858000"/>
              <a:gd name="connsiteX541" fmla="*/ 155074 w 4630674"/>
              <a:gd name="connsiteY541" fmla="*/ 3718079 h 6858000"/>
              <a:gd name="connsiteX542" fmla="*/ 141907 w 4630674"/>
              <a:gd name="connsiteY542" fmla="*/ 3691229 h 6858000"/>
              <a:gd name="connsiteX543" fmla="*/ 172630 w 4630674"/>
              <a:gd name="connsiteY543" fmla="*/ 3679146 h 6858000"/>
              <a:gd name="connsiteX544" fmla="*/ 171167 w 4630674"/>
              <a:gd name="connsiteY544" fmla="*/ 3673776 h 6858000"/>
              <a:gd name="connsiteX545" fmla="*/ 160926 w 4630674"/>
              <a:gd name="connsiteY545" fmla="*/ 3680489 h 6858000"/>
              <a:gd name="connsiteX546" fmla="*/ 127278 w 4630674"/>
              <a:gd name="connsiteY546" fmla="*/ 3669748 h 6858000"/>
              <a:gd name="connsiteX547" fmla="*/ 153611 w 4630674"/>
              <a:gd name="connsiteY547" fmla="*/ 3675118 h 6858000"/>
              <a:gd name="connsiteX548" fmla="*/ 146296 w 4630674"/>
              <a:gd name="connsiteY548" fmla="*/ 3664378 h 6858000"/>
              <a:gd name="connsiteX549" fmla="*/ 127278 w 4630674"/>
              <a:gd name="connsiteY549" fmla="*/ 3665721 h 6858000"/>
              <a:gd name="connsiteX550" fmla="*/ 125815 w 4630674"/>
              <a:gd name="connsiteY550" fmla="*/ 3657665 h 6858000"/>
              <a:gd name="connsiteX551" fmla="*/ 117037 w 4630674"/>
              <a:gd name="connsiteY551" fmla="*/ 3672433 h 6858000"/>
              <a:gd name="connsiteX552" fmla="*/ 134593 w 4630674"/>
              <a:gd name="connsiteY552" fmla="*/ 3689886 h 6858000"/>
              <a:gd name="connsiteX553" fmla="*/ 128741 w 4630674"/>
              <a:gd name="connsiteY553" fmla="*/ 3683174 h 6858000"/>
              <a:gd name="connsiteX554" fmla="*/ 125815 w 4630674"/>
              <a:gd name="connsiteY554" fmla="*/ 3687201 h 6858000"/>
              <a:gd name="connsiteX555" fmla="*/ 105333 w 4630674"/>
              <a:gd name="connsiteY555" fmla="*/ 3637528 h 6858000"/>
              <a:gd name="connsiteX556" fmla="*/ 121426 w 4630674"/>
              <a:gd name="connsiteY556" fmla="*/ 3628130 h 6858000"/>
              <a:gd name="connsiteX557" fmla="*/ 136056 w 4630674"/>
              <a:gd name="connsiteY557" fmla="*/ 3650953 h 6858000"/>
              <a:gd name="connsiteX558" fmla="*/ 156537 w 4630674"/>
              <a:gd name="connsiteY558" fmla="*/ 3644240 h 6858000"/>
              <a:gd name="connsiteX559" fmla="*/ 131667 w 4630674"/>
              <a:gd name="connsiteY559" fmla="*/ 3641555 h 6858000"/>
              <a:gd name="connsiteX560" fmla="*/ 131667 w 4630674"/>
              <a:gd name="connsiteY560" fmla="*/ 3620075 h 6858000"/>
              <a:gd name="connsiteX561" fmla="*/ 117037 w 4630674"/>
              <a:gd name="connsiteY561" fmla="*/ 3621417 h 6858000"/>
              <a:gd name="connsiteX562" fmla="*/ 114111 w 4630674"/>
              <a:gd name="connsiteY562" fmla="*/ 3632157 h 6858000"/>
              <a:gd name="connsiteX563" fmla="*/ 98019 w 4630674"/>
              <a:gd name="connsiteY563" fmla="*/ 3625445 h 6858000"/>
              <a:gd name="connsiteX564" fmla="*/ 108259 w 4630674"/>
              <a:gd name="connsiteY564" fmla="*/ 3625445 h 6858000"/>
              <a:gd name="connsiteX565" fmla="*/ 99481 w 4630674"/>
              <a:gd name="connsiteY565" fmla="*/ 3616047 h 6858000"/>
              <a:gd name="connsiteX566" fmla="*/ 122889 w 4630674"/>
              <a:gd name="connsiteY566" fmla="*/ 3617390 h 6858000"/>
              <a:gd name="connsiteX567" fmla="*/ 102407 w 4630674"/>
              <a:gd name="connsiteY567" fmla="*/ 3586511 h 6858000"/>
              <a:gd name="connsiteX568" fmla="*/ 121426 w 4630674"/>
              <a:gd name="connsiteY568" fmla="*/ 3582484 h 6858000"/>
              <a:gd name="connsiteX569" fmla="*/ 108259 w 4630674"/>
              <a:gd name="connsiteY569" fmla="*/ 3570401 h 6858000"/>
              <a:gd name="connsiteX570" fmla="*/ 92167 w 4630674"/>
              <a:gd name="connsiteY570" fmla="*/ 3574429 h 6858000"/>
              <a:gd name="connsiteX571" fmla="*/ 83389 w 4630674"/>
              <a:gd name="connsiteY571" fmla="*/ 3558318 h 6858000"/>
              <a:gd name="connsiteX572" fmla="*/ 98019 w 4630674"/>
              <a:gd name="connsiteY572" fmla="*/ 3567716 h 6858000"/>
              <a:gd name="connsiteX573" fmla="*/ 121426 w 4630674"/>
              <a:gd name="connsiteY573" fmla="*/ 3566373 h 6858000"/>
              <a:gd name="connsiteX574" fmla="*/ 99481 w 4630674"/>
              <a:gd name="connsiteY574" fmla="*/ 3547578 h 6858000"/>
              <a:gd name="connsiteX575" fmla="*/ 96556 w 4630674"/>
              <a:gd name="connsiteY575" fmla="*/ 3555633 h 6858000"/>
              <a:gd name="connsiteX576" fmla="*/ 83389 w 4630674"/>
              <a:gd name="connsiteY576" fmla="*/ 3544893 h 6858000"/>
              <a:gd name="connsiteX577" fmla="*/ 96556 w 4630674"/>
              <a:gd name="connsiteY577" fmla="*/ 3542208 h 6858000"/>
              <a:gd name="connsiteX578" fmla="*/ 83389 w 4630674"/>
              <a:gd name="connsiteY578" fmla="*/ 3523412 h 6858000"/>
              <a:gd name="connsiteX579" fmla="*/ 109722 w 4630674"/>
              <a:gd name="connsiteY579" fmla="*/ 3531468 h 6858000"/>
              <a:gd name="connsiteX580" fmla="*/ 106796 w 4630674"/>
              <a:gd name="connsiteY580" fmla="*/ 3528783 h 6858000"/>
              <a:gd name="connsiteX581" fmla="*/ 122889 w 4630674"/>
              <a:gd name="connsiteY581" fmla="*/ 3526098 h 6858000"/>
              <a:gd name="connsiteX582" fmla="*/ 109722 w 4630674"/>
              <a:gd name="connsiteY582" fmla="*/ 3518042 h 6858000"/>
              <a:gd name="connsiteX583" fmla="*/ 109722 w 4630674"/>
              <a:gd name="connsiteY583" fmla="*/ 3507302 h 6858000"/>
              <a:gd name="connsiteX584" fmla="*/ 119963 w 4630674"/>
              <a:gd name="connsiteY584" fmla="*/ 3511330 h 6858000"/>
              <a:gd name="connsiteX585" fmla="*/ 130204 w 4630674"/>
              <a:gd name="connsiteY585" fmla="*/ 3495219 h 6858000"/>
              <a:gd name="connsiteX586" fmla="*/ 115574 w 4630674"/>
              <a:gd name="connsiteY586" fmla="*/ 3488507 h 6858000"/>
              <a:gd name="connsiteX587" fmla="*/ 102407 w 4630674"/>
              <a:gd name="connsiteY587" fmla="*/ 3492534 h 6858000"/>
              <a:gd name="connsiteX588" fmla="*/ 112648 w 4630674"/>
              <a:gd name="connsiteY588" fmla="*/ 3485822 h 6858000"/>
              <a:gd name="connsiteX589" fmla="*/ 121426 w 4630674"/>
              <a:gd name="connsiteY589" fmla="*/ 3460314 h 6858000"/>
              <a:gd name="connsiteX590" fmla="*/ 115574 w 4630674"/>
              <a:gd name="connsiteY590" fmla="*/ 3428093 h 6858000"/>
              <a:gd name="connsiteX591" fmla="*/ 108259 w 4630674"/>
              <a:gd name="connsiteY591" fmla="*/ 3436148 h 6858000"/>
              <a:gd name="connsiteX592" fmla="*/ 98019 w 4630674"/>
              <a:gd name="connsiteY592" fmla="*/ 3418695 h 6858000"/>
              <a:gd name="connsiteX593" fmla="*/ 111185 w 4630674"/>
              <a:gd name="connsiteY593" fmla="*/ 3424065 h 6858000"/>
              <a:gd name="connsiteX594" fmla="*/ 125815 w 4630674"/>
              <a:gd name="connsiteY594" fmla="*/ 3417353 h 6858000"/>
              <a:gd name="connsiteX595" fmla="*/ 95093 w 4630674"/>
              <a:gd name="connsiteY595" fmla="*/ 3405270 h 6858000"/>
              <a:gd name="connsiteX596" fmla="*/ 114111 w 4630674"/>
              <a:gd name="connsiteY596" fmla="*/ 3398557 h 6858000"/>
              <a:gd name="connsiteX597" fmla="*/ 115574 w 4630674"/>
              <a:gd name="connsiteY597" fmla="*/ 3387817 h 6858000"/>
              <a:gd name="connsiteX598" fmla="*/ 108259 w 4630674"/>
              <a:gd name="connsiteY598" fmla="*/ 3362309 h 6858000"/>
              <a:gd name="connsiteX599" fmla="*/ 131667 w 4630674"/>
              <a:gd name="connsiteY599" fmla="*/ 3360967 h 6858000"/>
              <a:gd name="connsiteX600" fmla="*/ 108259 w 4630674"/>
              <a:gd name="connsiteY600" fmla="*/ 3356939 h 6858000"/>
              <a:gd name="connsiteX601" fmla="*/ 128741 w 4630674"/>
              <a:gd name="connsiteY601" fmla="*/ 3347541 h 6858000"/>
              <a:gd name="connsiteX602" fmla="*/ 128741 w 4630674"/>
              <a:gd name="connsiteY602" fmla="*/ 3339486 h 6858000"/>
              <a:gd name="connsiteX603" fmla="*/ 149222 w 4630674"/>
              <a:gd name="connsiteY603" fmla="*/ 3334116 h 6858000"/>
              <a:gd name="connsiteX604" fmla="*/ 141907 w 4630674"/>
              <a:gd name="connsiteY604" fmla="*/ 3331431 h 6858000"/>
              <a:gd name="connsiteX605" fmla="*/ 131667 w 4630674"/>
              <a:gd name="connsiteY605" fmla="*/ 3335458 h 6858000"/>
              <a:gd name="connsiteX606" fmla="*/ 131667 w 4630674"/>
              <a:gd name="connsiteY606" fmla="*/ 3326060 h 6858000"/>
              <a:gd name="connsiteX607" fmla="*/ 122889 w 4630674"/>
              <a:gd name="connsiteY607" fmla="*/ 3332773 h 6858000"/>
              <a:gd name="connsiteX608" fmla="*/ 105333 w 4630674"/>
              <a:gd name="connsiteY608" fmla="*/ 3331431 h 6858000"/>
              <a:gd name="connsiteX609" fmla="*/ 99481 w 4630674"/>
              <a:gd name="connsiteY609" fmla="*/ 3324718 h 6858000"/>
              <a:gd name="connsiteX610" fmla="*/ 118500 w 4630674"/>
              <a:gd name="connsiteY610" fmla="*/ 3326060 h 6858000"/>
              <a:gd name="connsiteX611" fmla="*/ 105333 w 4630674"/>
              <a:gd name="connsiteY611" fmla="*/ 3320690 h 6858000"/>
              <a:gd name="connsiteX612" fmla="*/ 105333 w 4630674"/>
              <a:gd name="connsiteY612" fmla="*/ 3304580 h 6858000"/>
              <a:gd name="connsiteX613" fmla="*/ 128741 w 4630674"/>
              <a:gd name="connsiteY613" fmla="*/ 3307265 h 6858000"/>
              <a:gd name="connsiteX614" fmla="*/ 143370 w 4630674"/>
              <a:gd name="connsiteY614" fmla="*/ 3291155 h 6858000"/>
              <a:gd name="connsiteX615" fmla="*/ 168241 w 4630674"/>
              <a:gd name="connsiteY615" fmla="*/ 3275045 h 6858000"/>
              <a:gd name="connsiteX616" fmla="*/ 153611 w 4630674"/>
              <a:gd name="connsiteY616" fmla="*/ 3281757 h 6858000"/>
              <a:gd name="connsiteX617" fmla="*/ 150685 w 4630674"/>
              <a:gd name="connsiteY617" fmla="*/ 3272359 h 6858000"/>
              <a:gd name="connsiteX618" fmla="*/ 134593 w 4630674"/>
              <a:gd name="connsiteY618" fmla="*/ 3269674 h 6858000"/>
              <a:gd name="connsiteX619" fmla="*/ 134593 w 4630674"/>
              <a:gd name="connsiteY619" fmla="*/ 3283099 h 6858000"/>
              <a:gd name="connsiteX620" fmla="*/ 117037 w 4630674"/>
              <a:gd name="connsiteY620" fmla="*/ 3283099 h 6858000"/>
              <a:gd name="connsiteX621" fmla="*/ 114111 w 4630674"/>
              <a:gd name="connsiteY621" fmla="*/ 3275045 h 6858000"/>
              <a:gd name="connsiteX622" fmla="*/ 130204 w 4630674"/>
              <a:gd name="connsiteY622" fmla="*/ 3272359 h 6858000"/>
              <a:gd name="connsiteX623" fmla="*/ 121426 w 4630674"/>
              <a:gd name="connsiteY623" fmla="*/ 3262962 h 6858000"/>
              <a:gd name="connsiteX624" fmla="*/ 111185 w 4630674"/>
              <a:gd name="connsiteY624" fmla="*/ 3266989 h 6858000"/>
              <a:gd name="connsiteX625" fmla="*/ 103870 w 4630674"/>
              <a:gd name="connsiteY625" fmla="*/ 3261619 h 6858000"/>
              <a:gd name="connsiteX626" fmla="*/ 121426 w 4630674"/>
              <a:gd name="connsiteY626" fmla="*/ 3256249 h 6858000"/>
              <a:gd name="connsiteX627" fmla="*/ 124352 w 4630674"/>
              <a:gd name="connsiteY627" fmla="*/ 3248194 h 6858000"/>
              <a:gd name="connsiteX628" fmla="*/ 108259 w 4630674"/>
              <a:gd name="connsiteY628" fmla="*/ 3236111 h 6858000"/>
              <a:gd name="connsiteX629" fmla="*/ 121426 w 4630674"/>
              <a:gd name="connsiteY629" fmla="*/ 3240139 h 6858000"/>
              <a:gd name="connsiteX630" fmla="*/ 119963 w 4630674"/>
              <a:gd name="connsiteY630" fmla="*/ 3221343 h 6858000"/>
              <a:gd name="connsiteX631" fmla="*/ 130204 w 4630674"/>
              <a:gd name="connsiteY631" fmla="*/ 3217315 h 6858000"/>
              <a:gd name="connsiteX632" fmla="*/ 80463 w 4630674"/>
              <a:gd name="connsiteY632" fmla="*/ 3191808 h 6858000"/>
              <a:gd name="connsiteX633" fmla="*/ 77537 w 4630674"/>
              <a:gd name="connsiteY633" fmla="*/ 3183752 h 6858000"/>
              <a:gd name="connsiteX634" fmla="*/ 103870 w 4630674"/>
              <a:gd name="connsiteY634" fmla="*/ 3181067 h 6858000"/>
              <a:gd name="connsiteX635" fmla="*/ 103870 w 4630674"/>
              <a:gd name="connsiteY635" fmla="*/ 3190465 h 6858000"/>
              <a:gd name="connsiteX636" fmla="*/ 130204 w 4630674"/>
              <a:gd name="connsiteY636" fmla="*/ 3191808 h 6858000"/>
              <a:gd name="connsiteX637" fmla="*/ 121426 w 4630674"/>
              <a:gd name="connsiteY637" fmla="*/ 3193150 h 6858000"/>
              <a:gd name="connsiteX638" fmla="*/ 118500 w 4630674"/>
              <a:gd name="connsiteY638" fmla="*/ 3183752 h 6858000"/>
              <a:gd name="connsiteX639" fmla="*/ 128741 w 4630674"/>
              <a:gd name="connsiteY639" fmla="*/ 3187780 h 6858000"/>
              <a:gd name="connsiteX640" fmla="*/ 134593 w 4630674"/>
              <a:gd name="connsiteY640" fmla="*/ 3178382 h 6858000"/>
              <a:gd name="connsiteX641" fmla="*/ 137519 w 4630674"/>
              <a:gd name="connsiteY641" fmla="*/ 3155559 h 6858000"/>
              <a:gd name="connsiteX642" fmla="*/ 109722 w 4630674"/>
              <a:gd name="connsiteY642" fmla="*/ 3158244 h 6858000"/>
              <a:gd name="connsiteX643" fmla="*/ 115574 w 4630674"/>
              <a:gd name="connsiteY643" fmla="*/ 3164957 h 6858000"/>
              <a:gd name="connsiteX644" fmla="*/ 112648 w 4630674"/>
              <a:gd name="connsiteY644" fmla="*/ 3160929 h 6858000"/>
              <a:gd name="connsiteX645" fmla="*/ 105333 w 4630674"/>
              <a:gd name="connsiteY645" fmla="*/ 3181067 h 6858000"/>
              <a:gd name="connsiteX646" fmla="*/ 86315 w 4630674"/>
              <a:gd name="connsiteY646" fmla="*/ 3112598 h 6858000"/>
              <a:gd name="connsiteX647" fmla="*/ 98019 w 4630674"/>
              <a:gd name="connsiteY647" fmla="*/ 3115283 h 6858000"/>
              <a:gd name="connsiteX648" fmla="*/ 92167 w 4630674"/>
              <a:gd name="connsiteY648" fmla="*/ 3105886 h 6858000"/>
              <a:gd name="connsiteX649" fmla="*/ 100944 w 4630674"/>
              <a:gd name="connsiteY649" fmla="*/ 3096488 h 6858000"/>
              <a:gd name="connsiteX650" fmla="*/ 119963 w 4630674"/>
              <a:gd name="connsiteY650" fmla="*/ 3097830 h 6858000"/>
              <a:gd name="connsiteX651" fmla="*/ 115574 w 4630674"/>
              <a:gd name="connsiteY651" fmla="*/ 3083063 h 6858000"/>
              <a:gd name="connsiteX652" fmla="*/ 109722 w 4630674"/>
              <a:gd name="connsiteY652" fmla="*/ 3069637 h 6858000"/>
              <a:gd name="connsiteX653" fmla="*/ 93630 w 4630674"/>
              <a:gd name="connsiteY653" fmla="*/ 3058897 h 6858000"/>
              <a:gd name="connsiteX654" fmla="*/ 115574 w 4630674"/>
              <a:gd name="connsiteY654" fmla="*/ 3003853 h 6858000"/>
              <a:gd name="connsiteX655" fmla="*/ 109722 w 4630674"/>
              <a:gd name="connsiteY655" fmla="*/ 2997141 h 6858000"/>
              <a:gd name="connsiteX656" fmla="*/ 92167 w 4630674"/>
              <a:gd name="connsiteY656" fmla="*/ 2994456 h 6858000"/>
              <a:gd name="connsiteX657" fmla="*/ 90704 w 4630674"/>
              <a:gd name="connsiteY657" fmla="*/ 2990428 h 6858000"/>
              <a:gd name="connsiteX658" fmla="*/ 114111 w 4630674"/>
              <a:gd name="connsiteY658" fmla="*/ 2993113 h 6858000"/>
              <a:gd name="connsiteX659" fmla="*/ 108259 w 4630674"/>
              <a:gd name="connsiteY659" fmla="*/ 2983715 h 6858000"/>
              <a:gd name="connsiteX660" fmla="*/ 95093 w 4630674"/>
              <a:gd name="connsiteY660" fmla="*/ 2974318 h 6858000"/>
              <a:gd name="connsiteX661" fmla="*/ 112648 w 4630674"/>
              <a:gd name="connsiteY661" fmla="*/ 2977003 h 6858000"/>
              <a:gd name="connsiteX662" fmla="*/ 77537 w 4630674"/>
              <a:gd name="connsiteY662" fmla="*/ 2942097 h 6858000"/>
              <a:gd name="connsiteX663" fmla="*/ 80463 w 4630674"/>
              <a:gd name="connsiteY663" fmla="*/ 2934042 h 6858000"/>
              <a:gd name="connsiteX664" fmla="*/ 103870 w 4630674"/>
              <a:gd name="connsiteY664" fmla="*/ 2931357 h 6858000"/>
              <a:gd name="connsiteX665" fmla="*/ 83389 w 4630674"/>
              <a:gd name="connsiteY665" fmla="*/ 2930014 h 6858000"/>
              <a:gd name="connsiteX666" fmla="*/ 71685 w 4630674"/>
              <a:gd name="connsiteY666" fmla="*/ 2921959 h 6858000"/>
              <a:gd name="connsiteX667" fmla="*/ 103870 w 4630674"/>
              <a:gd name="connsiteY667" fmla="*/ 2930014 h 6858000"/>
              <a:gd name="connsiteX668" fmla="*/ 109722 w 4630674"/>
              <a:gd name="connsiteY668" fmla="*/ 2928672 h 6858000"/>
              <a:gd name="connsiteX669" fmla="*/ 108259 w 4630674"/>
              <a:gd name="connsiteY669" fmla="*/ 2899136 h 6858000"/>
              <a:gd name="connsiteX670" fmla="*/ 128741 w 4630674"/>
              <a:gd name="connsiteY670" fmla="*/ 2897793 h 6858000"/>
              <a:gd name="connsiteX671" fmla="*/ 127278 w 4630674"/>
              <a:gd name="connsiteY671" fmla="*/ 2874970 h 6858000"/>
              <a:gd name="connsiteX672" fmla="*/ 114111 w 4630674"/>
              <a:gd name="connsiteY672" fmla="*/ 2872285 h 6858000"/>
              <a:gd name="connsiteX673" fmla="*/ 125815 w 4630674"/>
              <a:gd name="connsiteY673" fmla="*/ 2870943 h 6858000"/>
              <a:gd name="connsiteX674" fmla="*/ 115574 w 4630674"/>
              <a:gd name="connsiteY674" fmla="*/ 2866915 h 6858000"/>
              <a:gd name="connsiteX675" fmla="*/ 125815 w 4630674"/>
              <a:gd name="connsiteY675" fmla="*/ 2865573 h 6858000"/>
              <a:gd name="connsiteX676" fmla="*/ 114111 w 4630674"/>
              <a:gd name="connsiteY676" fmla="*/ 2857517 h 6858000"/>
              <a:gd name="connsiteX677" fmla="*/ 117037 w 4630674"/>
              <a:gd name="connsiteY677" fmla="*/ 2853490 h 6858000"/>
              <a:gd name="connsiteX678" fmla="*/ 127278 w 4630674"/>
              <a:gd name="connsiteY678" fmla="*/ 2856175 h 6858000"/>
              <a:gd name="connsiteX679" fmla="*/ 122889 w 4630674"/>
              <a:gd name="connsiteY679" fmla="*/ 2822612 h 6858000"/>
              <a:gd name="connsiteX680" fmla="*/ 127278 w 4630674"/>
              <a:gd name="connsiteY680" fmla="*/ 2807844 h 6858000"/>
              <a:gd name="connsiteX681" fmla="*/ 96556 w 4630674"/>
              <a:gd name="connsiteY681" fmla="*/ 2791733 h 6858000"/>
              <a:gd name="connsiteX682" fmla="*/ 106796 w 4630674"/>
              <a:gd name="connsiteY682" fmla="*/ 2770253 h 6858000"/>
              <a:gd name="connsiteX683" fmla="*/ 117037 w 4630674"/>
              <a:gd name="connsiteY683" fmla="*/ 2771595 h 6858000"/>
              <a:gd name="connsiteX684" fmla="*/ 114111 w 4630674"/>
              <a:gd name="connsiteY684" fmla="*/ 2762198 h 6858000"/>
              <a:gd name="connsiteX685" fmla="*/ 100944 w 4630674"/>
              <a:gd name="connsiteY685" fmla="*/ 2724607 h 6858000"/>
              <a:gd name="connsiteX686" fmla="*/ 93630 w 4630674"/>
              <a:gd name="connsiteY686" fmla="*/ 2764883 h 6858000"/>
              <a:gd name="connsiteX687" fmla="*/ 92167 w 4630674"/>
              <a:gd name="connsiteY687" fmla="*/ 2751458 h 6858000"/>
              <a:gd name="connsiteX688" fmla="*/ 84852 w 4630674"/>
              <a:gd name="connsiteY688" fmla="*/ 2759513 h 6858000"/>
              <a:gd name="connsiteX689" fmla="*/ 68759 w 4630674"/>
              <a:gd name="connsiteY689" fmla="*/ 2754143 h 6858000"/>
              <a:gd name="connsiteX690" fmla="*/ 81926 w 4630674"/>
              <a:gd name="connsiteY690" fmla="*/ 2750115 h 6858000"/>
              <a:gd name="connsiteX691" fmla="*/ 58518 w 4630674"/>
              <a:gd name="connsiteY691" fmla="*/ 2738032 h 6858000"/>
              <a:gd name="connsiteX692" fmla="*/ 59981 w 4630674"/>
              <a:gd name="connsiteY692" fmla="*/ 2736690 h 6858000"/>
              <a:gd name="connsiteX693" fmla="*/ 62907 w 4630674"/>
              <a:gd name="connsiteY693" fmla="*/ 2738032 h 6858000"/>
              <a:gd name="connsiteX694" fmla="*/ 61444 w 4630674"/>
              <a:gd name="connsiteY694" fmla="*/ 2729977 h 6858000"/>
              <a:gd name="connsiteX695" fmla="*/ 77537 w 4630674"/>
              <a:gd name="connsiteY695" fmla="*/ 2739375 h 6858000"/>
              <a:gd name="connsiteX696" fmla="*/ 95093 w 4630674"/>
              <a:gd name="connsiteY696" fmla="*/ 2738032 h 6858000"/>
              <a:gd name="connsiteX697" fmla="*/ 70222 w 4630674"/>
              <a:gd name="connsiteY697" fmla="*/ 2721922 h 6858000"/>
              <a:gd name="connsiteX698" fmla="*/ 84852 w 4630674"/>
              <a:gd name="connsiteY698" fmla="*/ 2723264 h 6858000"/>
              <a:gd name="connsiteX699" fmla="*/ 79000 w 4630674"/>
              <a:gd name="connsiteY699" fmla="*/ 2716552 h 6858000"/>
              <a:gd name="connsiteX700" fmla="*/ 70222 w 4630674"/>
              <a:gd name="connsiteY700" fmla="*/ 2711182 h 6858000"/>
              <a:gd name="connsiteX701" fmla="*/ 71685 w 4630674"/>
              <a:gd name="connsiteY701" fmla="*/ 2713867 h 6858000"/>
              <a:gd name="connsiteX702" fmla="*/ 67296 w 4630674"/>
              <a:gd name="connsiteY702" fmla="*/ 2711182 h 6858000"/>
              <a:gd name="connsiteX703" fmla="*/ 76074 w 4630674"/>
              <a:gd name="connsiteY703" fmla="*/ 2708497 h 6858000"/>
              <a:gd name="connsiteX704" fmla="*/ 71685 w 4630674"/>
              <a:gd name="connsiteY704" fmla="*/ 2707154 h 6858000"/>
              <a:gd name="connsiteX705" fmla="*/ 79000 w 4630674"/>
              <a:gd name="connsiteY705" fmla="*/ 2707154 h 6858000"/>
              <a:gd name="connsiteX706" fmla="*/ 80463 w 4630674"/>
              <a:gd name="connsiteY706" fmla="*/ 2707154 h 6858000"/>
              <a:gd name="connsiteX707" fmla="*/ 81926 w 4630674"/>
              <a:gd name="connsiteY707" fmla="*/ 2707154 h 6858000"/>
              <a:gd name="connsiteX708" fmla="*/ 83389 w 4630674"/>
              <a:gd name="connsiteY708" fmla="*/ 2707154 h 6858000"/>
              <a:gd name="connsiteX709" fmla="*/ 96556 w 4630674"/>
              <a:gd name="connsiteY709" fmla="*/ 2711182 h 6858000"/>
              <a:gd name="connsiteX710" fmla="*/ 93630 w 4630674"/>
              <a:gd name="connsiteY710" fmla="*/ 2701784 h 6858000"/>
              <a:gd name="connsiteX711" fmla="*/ 103870 w 4630674"/>
              <a:gd name="connsiteY711" fmla="*/ 2688359 h 6858000"/>
              <a:gd name="connsiteX712" fmla="*/ 93630 w 4630674"/>
              <a:gd name="connsiteY712" fmla="*/ 2695071 h 6858000"/>
              <a:gd name="connsiteX713" fmla="*/ 83389 w 4630674"/>
              <a:gd name="connsiteY713" fmla="*/ 2691044 h 6858000"/>
              <a:gd name="connsiteX714" fmla="*/ 89241 w 4630674"/>
              <a:gd name="connsiteY714" fmla="*/ 2689701 h 6858000"/>
              <a:gd name="connsiteX715" fmla="*/ 108259 w 4630674"/>
              <a:gd name="connsiteY715" fmla="*/ 2678961 h 6858000"/>
              <a:gd name="connsiteX716" fmla="*/ 118500 w 4630674"/>
              <a:gd name="connsiteY716" fmla="*/ 2684331 h 6858000"/>
              <a:gd name="connsiteX717" fmla="*/ 115574 w 4630674"/>
              <a:gd name="connsiteY717" fmla="*/ 2674933 h 6858000"/>
              <a:gd name="connsiteX718" fmla="*/ 111185 w 4630674"/>
              <a:gd name="connsiteY718" fmla="*/ 2668221 h 6858000"/>
              <a:gd name="connsiteX719" fmla="*/ 124352 w 4630674"/>
              <a:gd name="connsiteY719" fmla="*/ 2650768 h 6858000"/>
              <a:gd name="connsiteX720" fmla="*/ 109722 w 4630674"/>
              <a:gd name="connsiteY720" fmla="*/ 2645398 h 6858000"/>
              <a:gd name="connsiteX721" fmla="*/ 98019 w 4630674"/>
              <a:gd name="connsiteY721" fmla="*/ 2649425 h 6858000"/>
              <a:gd name="connsiteX722" fmla="*/ 119963 w 4630674"/>
              <a:gd name="connsiteY722" fmla="*/ 2621232 h 6858000"/>
              <a:gd name="connsiteX723" fmla="*/ 96556 w 4630674"/>
              <a:gd name="connsiteY723" fmla="*/ 2619890 h 6858000"/>
              <a:gd name="connsiteX724" fmla="*/ 98019 w 4630674"/>
              <a:gd name="connsiteY724" fmla="*/ 2619890 h 6858000"/>
              <a:gd name="connsiteX725" fmla="*/ 98019 w 4630674"/>
              <a:gd name="connsiteY725" fmla="*/ 2602437 h 6858000"/>
              <a:gd name="connsiteX726" fmla="*/ 92167 w 4630674"/>
              <a:gd name="connsiteY726" fmla="*/ 2609149 h 6858000"/>
              <a:gd name="connsiteX727" fmla="*/ 84852 w 4630674"/>
              <a:gd name="connsiteY727" fmla="*/ 2601094 h 6858000"/>
              <a:gd name="connsiteX728" fmla="*/ 93630 w 4630674"/>
              <a:gd name="connsiteY728" fmla="*/ 2605122 h 6858000"/>
              <a:gd name="connsiteX729" fmla="*/ 98019 w 4630674"/>
              <a:gd name="connsiteY729" fmla="*/ 2601094 h 6858000"/>
              <a:gd name="connsiteX730" fmla="*/ 112648 w 4630674"/>
              <a:gd name="connsiteY730" fmla="*/ 2611834 h 6858000"/>
              <a:gd name="connsiteX731" fmla="*/ 102407 w 4630674"/>
              <a:gd name="connsiteY731" fmla="*/ 2598409 h 6858000"/>
              <a:gd name="connsiteX732" fmla="*/ 103870 w 4630674"/>
              <a:gd name="connsiteY732" fmla="*/ 2598409 h 6858000"/>
              <a:gd name="connsiteX733" fmla="*/ 99481 w 4630674"/>
              <a:gd name="connsiteY733" fmla="*/ 2595724 h 6858000"/>
              <a:gd name="connsiteX734" fmla="*/ 112648 w 4630674"/>
              <a:gd name="connsiteY734" fmla="*/ 2590354 h 6858000"/>
              <a:gd name="connsiteX735" fmla="*/ 106796 w 4630674"/>
              <a:gd name="connsiteY735" fmla="*/ 2587669 h 6858000"/>
              <a:gd name="connsiteX736" fmla="*/ 114111 w 4630674"/>
              <a:gd name="connsiteY736" fmla="*/ 2579614 h 6858000"/>
              <a:gd name="connsiteX737" fmla="*/ 105333 w 4630674"/>
              <a:gd name="connsiteY737" fmla="*/ 2583641 h 6858000"/>
              <a:gd name="connsiteX738" fmla="*/ 99481 w 4630674"/>
              <a:gd name="connsiteY738" fmla="*/ 2574243 h 6858000"/>
              <a:gd name="connsiteX739" fmla="*/ 102407 w 4630674"/>
              <a:gd name="connsiteY739" fmla="*/ 2566188 h 6858000"/>
              <a:gd name="connsiteX740" fmla="*/ 98019 w 4630674"/>
              <a:gd name="connsiteY740" fmla="*/ 2563503 h 6858000"/>
              <a:gd name="connsiteX741" fmla="*/ 98019 w 4630674"/>
              <a:gd name="connsiteY741" fmla="*/ 2548735 h 6858000"/>
              <a:gd name="connsiteX742" fmla="*/ 95093 w 4630674"/>
              <a:gd name="connsiteY742" fmla="*/ 2552763 h 6858000"/>
              <a:gd name="connsiteX743" fmla="*/ 87778 w 4630674"/>
              <a:gd name="connsiteY743" fmla="*/ 2554106 h 6858000"/>
              <a:gd name="connsiteX744" fmla="*/ 77537 w 4630674"/>
              <a:gd name="connsiteY744" fmla="*/ 2551420 h 6858000"/>
              <a:gd name="connsiteX745" fmla="*/ 79000 w 4630674"/>
              <a:gd name="connsiteY745" fmla="*/ 2543365 h 6858000"/>
              <a:gd name="connsiteX746" fmla="*/ 84852 w 4630674"/>
              <a:gd name="connsiteY746" fmla="*/ 2546050 h 6858000"/>
              <a:gd name="connsiteX747" fmla="*/ 83389 w 4630674"/>
              <a:gd name="connsiteY747" fmla="*/ 2543365 h 6858000"/>
              <a:gd name="connsiteX748" fmla="*/ 84852 w 4630674"/>
              <a:gd name="connsiteY748" fmla="*/ 2543365 h 6858000"/>
              <a:gd name="connsiteX749" fmla="*/ 90704 w 4630674"/>
              <a:gd name="connsiteY749" fmla="*/ 2550078 h 6858000"/>
              <a:gd name="connsiteX750" fmla="*/ 92167 w 4630674"/>
              <a:gd name="connsiteY750" fmla="*/ 2539338 h 6858000"/>
              <a:gd name="connsiteX751" fmla="*/ 95093 w 4630674"/>
              <a:gd name="connsiteY751" fmla="*/ 2537995 h 6858000"/>
              <a:gd name="connsiteX752" fmla="*/ 99481 w 4630674"/>
              <a:gd name="connsiteY752" fmla="*/ 2537995 h 6858000"/>
              <a:gd name="connsiteX753" fmla="*/ 90704 w 4630674"/>
              <a:gd name="connsiteY753" fmla="*/ 2536653 h 6858000"/>
              <a:gd name="connsiteX754" fmla="*/ 83389 w 4630674"/>
              <a:gd name="connsiteY754" fmla="*/ 2531283 h 6858000"/>
              <a:gd name="connsiteX755" fmla="*/ 96556 w 4630674"/>
              <a:gd name="connsiteY755" fmla="*/ 2520542 h 6858000"/>
              <a:gd name="connsiteX756" fmla="*/ 80463 w 4630674"/>
              <a:gd name="connsiteY756" fmla="*/ 2524570 h 6858000"/>
              <a:gd name="connsiteX757" fmla="*/ 80463 w 4630674"/>
              <a:gd name="connsiteY757" fmla="*/ 2516515 h 6858000"/>
              <a:gd name="connsiteX758" fmla="*/ 84852 w 4630674"/>
              <a:gd name="connsiteY758" fmla="*/ 2517857 h 6858000"/>
              <a:gd name="connsiteX759" fmla="*/ 86315 w 4630674"/>
              <a:gd name="connsiteY759" fmla="*/ 2513830 h 6858000"/>
              <a:gd name="connsiteX760" fmla="*/ 105333 w 4630674"/>
              <a:gd name="connsiteY760" fmla="*/ 2507117 h 6858000"/>
              <a:gd name="connsiteX761" fmla="*/ 87778 w 4630674"/>
              <a:gd name="connsiteY761" fmla="*/ 2507117 h 6858000"/>
              <a:gd name="connsiteX762" fmla="*/ 80463 w 4630674"/>
              <a:gd name="connsiteY762" fmla="*/ 2512487 h 6858000"/>
              <a:gd name="connsiteX763" fmla="*/ 74611 w 4630674"/>
              <a:gd name="connsiteY763" fmla="*/ 2505774 h 6858000"/>
              <a:gd name="connsiteX764" fmla="*/ 90704 w 4630674"/>
              <a:gd name="connsiteY764" fmla="*/ 2496377 h 6858000"/>
              <a:gd name="connsiteX765" fmla="*/ 77537 w 4630674"/>
              <a:gd name="connsiteY765" fmla="*/ 2493692 h 6858000"/>
              <a:gd name="connsiteX766" fmla="*/ 93630 w 4630674"/>
              <a:gd name="connsiteY766" fmla="*/ 2486979 h 6858000"/>
              <a:gd name="connsiteX767" fmla="*/ 100944 w 4630674"/>
              <a:gd name="connsiteY767" fmla="*/ 2493692 h 6858000"/>
              <a:gd name="connsiteX768" fmla="*/ 102407 w 4630674"/>
              <a:gd name="connsiteY768" fmla="*/ 2480266 h 6858000"/>
              <a:gd name="connsiteX769" fmla="*/ 111185 w 4630674"/>
              <a:gd name="connsiteY769" fmla="*/ 2517857 h 6858000"/>
              <a:gd name="connsiteX770" fmla="*/ 122889 w 4630674"/>
              <a:gd name="connsiteY770" fmla="*/ 2481609 h 6858000"/>
              <a:gd name="connsiteX771" fmla="*/ 125815 w 4630674"/>
              <a:gd name="connsiteY771" fmla="*/ 2472211 h 6858000"/>
              <a:gd name="connsiteX772" fmla="*/ 115574 w 4630674"/>
              <a:gd name="connsiteY772" fmla="*/ 2474896 h 6858000"/>
              <a:gd name="connsiteX773" fmla="*/ 103870 w 4630674"/>
              <a:gd name="connsiteY773" fmla="*/ 2454758 h 6858000"/>
              <a:gd name="connsiteX774" fmla="*/ 133130 w 4630674"/>
              <a:gd name="connsiteY774" fmla="*/ 2437305 h 6858000"/>
              <a:gd name="connsiteX775" fmla="*/ 128741 w 4630674"/>
              <a:gd name="connsiteY775" fmla="*/ 2423880 h 6858000"/>
              <a:gd name="connsiteX776" fmla="*/ 131667 w 4630674"/>
              <a:gd name="connsiteY776" fmla="*/ 2391659 h 6858000"/>
              <a:gd name="connsiteX777" fmla="*/ 121426 w 4630674"/>
              <a:gd name="connsiteY777" fmla="*/ 2394344 h 6858000"/>
              <a:gd name="connsiteX778" fmla="*/ 118500 w 4630674"/>
              <a:gd name="connsiteY778" fmla="*/ 2391659 h 6858000"/>
              <a:gd name="connsiteX779" fmla="*/ 128741 w 4630674"/>
              <a:gd name="connsiteY779" fmla="*/ 2382262 h 6858000"/>
              <a:gd name="connsiteX780" fmla="*/ 118500 w 4630674"/>
              <a:gd name="connsiteY780" fmla="*/ 2383604 h 6858000"/>
              <a:gd name="connsiteX781" fmla="*/ 128741 w 4630674"/>
              <a:gd name="connsiteY781" fmla="*/ 2378234 h 6858000"/>
              <a:gd name="connsiteX782" fmla="*/ 117037 w 4630674"/>
              <a:gd name="connsiteY782" fmla="*/ 2378234 h 6858000"/>
              <a:gd name="connsiteX783" fmla="*/ 130204 w 4630674"/>
              <a:gd name="connsiteY783" fmla="*/ 2374206 h 6858000"/>
              <a:gd name="connsiteX784" fmla="*/ 130204 w 4630674"/>
              <a:gd name="connsiteY784" fmla="*/ 2352726 h 6858000"/>
              <a:gd name="connsiteX785" fmla="*/ 109722 w 4630674"/>
              <a:gd name="connsiteY785" fmla="*/ 2354068 h 6858000"/>
              <a:gd name="connsiteX786" fmla="*/ 109722 w 4630674"/>
              <a:gd name="connsiteY786" fmla="*/ 2324533 h 6858000"/>
              <a:gd name="connsiteX787" fmla="*/ 103870 w 4630674"/>
              <a:gd name="connsiteY787" fmla="*/ 2325875 h 6858000"/>
              <a:gd name="connsiteX788" fmla="*/ 77537 w 4630674"/>
              <a:gd name="connsiteY788" fmla="*/ 2336616 h 6858000"/>
              <a:gd name="connsiteX789" fmla="*/ 76074 w 4630674"/>
              <a:gd name="connsiteY789" fmla="*/ 2333931 h 6858000"/>
              <a:gd name="connsiteX790" fmla="*/ 83389 w 4630674"/>
              <a:gd name="connsiteY790" fmla="*/ 2327218 h 6858000"/>
              <a:gd name="connsiteX791" fmla="*/ 103870 w 4630674"/>
              <a:gd name="connsiteY791" fmla="*/ 2323190 h 6858000"/>
              <a:gd name="connsiteX792" fmla="*/ 80463 w 4630674"/>
              <a:gd name="connsiteY792" fmla="*/ 2323190 h 6858000"/>
              <a:gd name="connsiteX793" fmla="*/ 76074 w 4630674"/>
              <a:gd name="connsiteY793" fmla="*/ 2315135 h 6858000"/>
              <a:gd name="connsiteX794" fmla="*/ 111185 w 4630674"/>
              <a:gd name="connsiteY794" fmla="*/ 2280229 h 6858000"/>
              <a:gd name="connsiteX795" fmla="*/ 93630 w 4630674"/>
              <a:gd name="connsiteY795" fmla="*/ 2284257 h 6858000"/>
              <a:gd name="connsiteX796" fmla="*/ 105333 w 4630674"/>
              <a:gd name="connsiteY796" fmla="*/ 2273517 h 6858000"/>
              <a:gd name="connsiteX797" fmla="*/ 111185 w 4630674"/>
              <a:gd name="connsiteY797" fmla="*/ 2265461 h 6858000"/>
              <a:gd name="connsiteX798" fmla="*/ 87778 w 4630674"/>
              <a:gd name="connsiteY798" fmla="*/ 2269489 h 6858000"/>
              <a:gd name="connsiteX799" fmla="*/ 87778 w 4630674"/>
              <a:gd name="connsiteY799" fmla="*/ 2265461 h 6858000"/>
              <a:gd name="connsiteX800" fmla="*/ 93630 w 4630674"/>
              <a:gd name="connsiteY800" fmla="*/ 2265461 h 6858000"/>
              <a:gd name="connsiteX801" fmla="*/ 98019 w 4630674"/>
              <a:gd name="connsiteY801" fmla="*/ 2266804 h 6858000"/>
              <a:gd name="connsiteX802" fmla="*/ 103870 w 4630674"/>
              <a:gd name="connsiteY802" fmla="*/ 2262776 h 6858000"/>
              <a:gd name="connsiteX803" fmla="*/ 106796 w 4630674"/>
              <a:gd name="connsiteY803" fmla="*/ 2261434 h 6858000"/>
              <a:gd name="connsiteX804" fmla="*/ 102407 w 4630674"/>
              <a:gd name="connsiteY804" fmla="*/ 2260091 h 6858000"/>
              <a:gd name="connsiteX805" fmla="*/ 98019 w 4630674"/>
              <a:gd name="connsiteY805" fmla="*/ 2257406 h 6858000"/>
              <a:gd name="connsiteX806" fmla="*/ 111185 w 4630674"/>
              <a:gd name="connsiteY806" fmla="*/ 2254721 h 6858000"/>
              <a:gd name="connsiteX807" fmla="*/ 103870 w 4630674"/>
              <a:gd name="connsiteY807" fmla="*/ 2213103 h 6858000"/>
              <a:gd name="connsiteX808" fmla="*/ 99481 w 4630674"/>
              <a:gd name="connsiteY808" fmla="*/ 2183567 h 6858000"/>
              <a:gd name="connsiteX809" fmla="*/ 108259 w 4630674"/>
              <a:gd name="connsiteY809" fmla="*/ 2179540 h 6858000"/>
              <a:gd name="connsiteX810" fmla="*/ 103870 w 4630674"/>
              <a:gd name="connsiteY810" fmla="*/ 2174169 h 6858000"/>
              <a:gd name="connsiteX811" fmla="*/ 100944 w 4630674"/>
              <a:gd name="connsiteY811" fmla="*/ 2170142 h 6858000"/>
              <a:gd name="connsiteX812" fmla="*/ 105333 w 4630674"/>
              <a:gd name="connsiteY812" fmla="*/ 2167457 h 6858000"/>
              <a:gd name="connsiteX813" fmla="*/ 111185 w 4630674"/>
              <a:gd name="connsiteY813" fmla="*/ 2164772 h 6858000"/>
              <a:gd name="connsiteX814" fmla="*/ 103870 w 4630674"/>
              <a:gd name="connsiteY814" fmla="*/ 2164772 h 6858000"/>
              <a:gd name="connsiteX815" fmla="*/ 105333 w 4630674"/>
              <a:gd name="connsiteY815" fmla="*/ 2156717 h 6858000"/>
              <a:gd name="connsiteX816" fmla="*/ 108259 w 4630674"/>
              <a:gd name="connsiteY816" fmla="*/ 2155374 h 6858000"/>
              <a:gd name="connsiteX817" fmla="*/ 106796 w 4630674"/>
              <a:gd name="connsiteY817" fmla="*/ 2154031 h 6858000"/>
              <a:gd name="connsiteX818" fmla="*/ 106796 w 4630674"/>
              <a:gd name="connsiteY818" fmla="*/ 2143291 h 6858000"/>
              <a:gd name="connsiteX819" fmla="*/ 100944 w 4630674"/>
              <a:gd name="connsiteY819" fmla="*/ 2151346 h 6858000"/>
              <a:gd name="connsiteX820" fmla="*/ 105333 w 4630674"/>
              <a:gd name="connsiteY820" fmla="*/ 2141949 h 6858000"/>
              <a:gd name="connsiteX821" fmla="*/ 112648 w 4630674"/>
              <a:gd name="connsiteY821" fmla="*/ 2144634 h 6858000"/>
              <a:gd name="connsiteX822" fmla="*/ 115574 w 4630674"/>
              <a:gd name="connsiteY822" fmla="*/ 2147319 h 6858000"/>
              <a:gd name="connsiteX823" fmla="*/ 111185 w 4630674"/>
              <a:gd name="connsiteY823" fmla="*/ 2170142 h 6858000"/>
              <a:gd name="connsiteX824" fmla="*/ 111185 w 4630674"/>
              <a:gd name="connsiteY824" fmla="*/ 2186252 h 6858000"/>
              <a:gd name="connsiteX825" fmla="*/ 118500 w 4630674"/>
              <a:gd name="connsiteY825" fmla="*/ 2176854 h 6858000"/>
              <a:gd name="connsiteX826" fmla="*/ 131667 w 4630674"/>
              <a:gd name="connsiteY826" fmla="*/ 2178197 h 6858000"/>
              <a:gd name="connsiteX827" fmla="*/ 134593 w 4630674"/>
              <a:gd name="connsiteY827" fmla="*/ 2158059 h 6858000"/>
              <a:gd name="connsiteX828" fmla="*/ 131667 w 4630674"/>
              <a:gd name="connsiteY828" fmla="*/ 2144634 h 6858000"/>
              <a:gd name="connsiteX829" fmla="*/ 122889 w 4630674"/>
              <a:gd name="connsiteY829" fmla="*/ 2144634 h 6858000"/>
              <a:gd name="connsiteX830" fmla="*/ 117037 w 4630674"/>
              <a:gd name="connsiteY830" fmla="*/ 2139264 h 6858000"/>
              <a:gd name="connsiteX831" fmla="*/ 117037 w 4630674"/>
              <a:gd name="connsiteY831" fmla="*/ 2125838 h 6858000"/>
              <a:gd name="connsiteX832" fmla="*/ 119963 w 4630674"/>
              <a:gd name="connsiteY832" fmla="*/ 2125838 h 6858000"/>
              <a:gd name="connsiteX833" fmla="*/ 117037 w 4630674"/>
              <a:gd name="connsiteY833" fmla="*/ 2124496 h 6858000"/>
              <a:gd name="connsiteX834" fmla="*/ 111185 w 4630674"/>
              <a:gd name="connsiteY834" fmla="*/ 2113756 h 6858000"/>
              <a:gd name="connsiteX835" fmla="*/ 108259 w 4630674"/>
              <a:gd name="connsiteY835" fmla="*/ 2117783 h 6858000"/>
              <a:gd name="connsiteX836" fmla="*/ 102407 w 4630674"/>
              <a:gd name="connsiteY836" fmla="*/ 2113756 h 6858000"/>
              <a:gd name="connsiteX837" fmla="*/ 127278 w 4630674"/>
              <a:gd name="connsiteY837" fmla="*/ 2108385 h 6858000"/>
              <a:gd name="connsiteX838" fmla="*/ 109722 w 4630674"/>
              <a:gd name="connsiteY838" fmla="*/ 2097645 h 6858000"/>
              <a:gd name="connsiteX839" fmla="*/ 115574 w 4630674"/>
              <a:gd name="connsiteY839" fmla="*/ 2093618 h 6858000"/>
              <a:gd name="connsiteX840" fmla="*/ 112648 w 4630674"/>
              <a:gd name="connsiteY840" fmla="*/ 2090933 h 6858000"/>
              <a:gd name="connsiteX841" fmla="*/ 121426 w 4630674"/>
              <a:gd name="connsiteY841" fmla="*/ 2088247 h 6858000"/>
              <a:gd name="connsiteX842" fmla="*/ 115574 w 4630674"/>
              <a:gd name="connsiteY842" fmla="*/ 2078850 h 6858000"/>
              <a:gd name="connsiteX843" fmla="*/ 111185 w 4630674"/>
              <a:gd name="connsiteY843" fmla="*/ 2081535 h 6858000"/>
              <a:gd name="connsiteX844" fmla="*/ 108259 w 4630674"/>
              <a:gd name="connsiteY844" fmla="*/ 2074822 h 6858000"/>
              <a:gd name="connsiteX845" fmla="*/ 102407 w 4630674"/>
              <a:gd name="connsiteY845" fmla="*/ 2074822 h 6858000"/>
              <a:gd name="connsiteX846" fmla="*/ 103870 w 4630674"/>
              <a:gd name="connsiteY846" fmla="*/ 2065424 h 6858000"/>
              <a:gd name="connsiteX847" fmla="*/ 115574 w 4630674"/>
              <a:gd name="connsiteY847" fmla="*/ 2051999 h 6858000"/>
              <a:gd name="connsiteX848" fmla="*/ 105333 w 4630674"/>
              <a:gd name="connsiteY848" fmla="*/ 2047972 h 6858000"/>
              <a:gd name="connsiteX849" fmla="*/ 105333 w 4630674"/>
              <a:gd name="connsiteY849" fmla="*/ 2031861 h 6858000"/>
              <a:gd name="connsiteX850" fmla="*/ 92167 w 4630674"/>
              <a:gd name="connsiteY850" fmla="*/ 2035889 h 6858000"/>
              <a:gd name="connsiteX851" fmla="*/ 92167 w 4630674"/>
              <a:gd name="connsiteY851" fmla="*/ 2034546 h 6858000"/>
              <a:gd name="connsiteX852" fmla="*/ 93630 w 4630674"/>
              <a:gd name="connsiteY852" fmla="*/ 2031861 h 6858000"/>
              <a:gd name="connsiteX853" fmla="*/ 108259 w 4630674"/>
              <a:gd name="connsiteY853" fmla="*/ 2023806 h 6858000"/>
              <a:gd name="connsiteX854" fmla="*/ 105333 w 4630674"/>
              <a:gd name="connsiteY854" fmla="*/ 2017093 h 6858000"/>
              <a:gd name="connsiteX855" fmla="*/ 86315 w 4630674"/>
              <a:gd name="connsiteY855" fmla="*/ 2013066 h 6858000"/>
              <a:gd name="connsiteX856" fmla="*/ 95093 w 4630674"/>
              <a:gd name="connsiteY856" fmla="*/ 2006353 h 6858000"/>
              <a:gd name="connsiteX857" fmla="*/ 105333 w 4630674"/>
              <a:gd name="connsiteY857" fmla="*/ 2010381 h 6858000"/>
              <a:gd name="connsiteX858" fmla="*/ 112648 w 4630674"/>
              <a:gd name="connsiteY858" fmla="*/ 1999640 h 6858000"/>
              <a:gd name="connsiteX859" fmla="*/ 96556 w 4630674"/>
              <a:gd name="connsiteY859" fmla="*/ 1999640 h 6858000"/>
              <a:gd name="connsiteX860" fmla="*/ 99481 w 4630674"/>
              <a:gd name="connsiteY860" fmla="*/ 1991585 h 6858000"/>
              <a:gd name="connsiteX861" fmla="*/ 117037 w 4630674"/>
              <a:gd name="connsiteY861" fmla="*/ 1988900 h 6858000"/>
              <a:gd name="connsiteX862" fmla="*/ 117037 w 4630674"/>
              <a:gd name="connsiteY862" fmla="*/ 2000983 h 6858000"/>
              <a:gd name="connsiteX863" fmla="*/ 133130 w 4630674"/>
              <a:gd name="connsiteY863" fmla="*/ 1998298 h 6858000"/>
              <a:gd name="connsiteX864" fmla="*/ 134593 w 4630674"/>
              <a:gd name="connsiteY864" fmla="*/ 1987558 h 6858000"/>
              <a:gd name="connsiteX865" fmla="*/ 150685 w 4630674"/>
              <a:gd name="connsiteY865" fmla="*/ 1992928 h 6858000"/>
              <a:gd name="connsiteX866" fmla="*/ 124352 w 4630674"/>
              <a:gd name="connsiteY866" fmla="*/ 1980845 h 6858000"/>
              <a:gd name="connsiteX867" fmla="*/ 108259 w 4630674"/>
              <a:gd name="connsiteY867" fmla="*/ 1967420 h 6858000"/>
              <a:gd name="connsiteX868" fmla="*/ 86315 w 4630674"/>
              <a:gd name="connsiteY868" fmla="*/ 1972790 h 6858000"/>
              <a:gd name="connsiteX869" fmla="*/ 84852 w 4630674"/>
              <a:gd name="connsiteY869" fmla="*/ 1958022 h 6858000"/>
              <a:gd name="connsiteX870" fmla="*/ 98019 w 4630674"/>
              <a:gd name="connsiteY870" fmla="*/ 1951309 h 6858000"/>
              <a:gd name="connsiteX871" fmla="*/ 80463 w 4630674"/>
              <a:gd name="connsiteY871" fmla="*/ 1953994 h 6858000"/>
              <a:gd name="connsiteX872" fmla="*/ 84852 w 4630674"/>
              <a:gd name="connsiteY872" fmla="*/ 1947282 h 6858000"/>
              <a:gd name="connsiteX873" fmla="*/ 102407 w 4630674"/>
              <a:gd name="connsiteY873" fmla="*/ 1944597 h 6858000"/>
              <a:gd name="connsiteX874" fmla="*/ 111185 w 4630674"/>
              <a:gd name="connsiteY874" fmla="*/ 1948624 h 6858000"/>
              <a:gd name="connsiteX875" fmla="*/ 109722 w 4630674"/>
              <a:gd name="connsiteY875" fmla="*/ 1940569 h 6858000"/>
              <a:gd name="connsiteX876" fmla="*/ 119963 w 4630674"/>
              <a:gd name="connsiteY876" fmla="*/ 1943254 h 6858000"/>
              <a:gd name="connsiteX877" fmla="*/ 128741 w 4630674"/>
              <a:gd name="connsiteY877" fmla="*/ 1939227 h 6858000"/>
              <a:gd name="connsiteX878" fmla="*/ 108259 w 4630674"/>
              <a:gd name="connsiteY878" fmla="*/ 1937884 h 6858000"/>
              <a:gd name="connsiteX879" fmla="*/ 106796 w 4630674"/>
              <a:gd name="connsiteY879" fmla="*/ 1928486 h 6858000"/>
              <a:gd name="connsiteX880" fmla="*/ 86315 w 4630674"/>
              <a:gd name="connsiteY880" fmla="*/ 1921774 h 6858000"/>
              <a:gd name="connsiteX881" fmla="*/ 109722 w 4630674"/>
              <a:gd name="connsiteY881" fmla="*/ 1916404 h 6858000"/>
              <a:gd name="connsiteX882" fmla="*/ 86315 w 4630674"/>
              <a:gd name="connsiteY882" fmla="*/ 1917746 h 6858000"/>
              <a:gd name="connsiteX883" fmla="*/ 84852 w 4630674"/>
              <a:gd name="connsiteY883" fmla="*/ 1916404 h 6858000"/>
              <a:gd name="connsiteX884" fmla="*/ 86315 w 4630674"/>
              <a:gd name="connsiteY884" fmla="*/ 1913718 h 6858000"/>
              <a:gd name="connsiteX885" fmla="*/ 84852 w 4630674"/>
              <a:gd name="connsiteY885" fmla="*/ 1913718 h 6858000"/>
              <a:gd name="connsiteX886" fmla="*/ 92167 w 4630674"/>
              <a:gd name="connsiteY886" fmla="*/ 1892238 h 6858000"/>
              <a:gd name="connsiteX887" fmla="*/ 89241 w 4630674"/>
              <a:gd name="connsiteY887" fmla="*/ 1884183 h 6858000"/>
              <a:gd name="connsiteX888" fmla="*/ 74611 w 4630674"/>
              <a:gd name="connsiteY888" fmla="*/ 1881498 h 6858000"/>
              <a:gd name="connsiteX889" fmla="*/ 80463 w 4630674"/>
              <a:gd name="connsiteY889" fmla="*/ 1880155 h 6858000"/>
              <a:gd name="connsiteX890" fmla="*/ 80463 w 4630674"/>
              <a:gd name="connsiteY890" fmla="*/ 1873443 h 6858000"/>
              <a:gd name="connsiteX891" fmla="*/ 100944 w 4630674"/>
              <a:gd name="connsiteY891" fmla="*/ 1864045 h 6858000"/>
              <a:gd name="connsiteX892" fmla="*/ 86315 w 4630674"/>
              <a:gd name="connsiteY892" fmla="*/ 1860017 h 6858000"/>
              <a:gd name="connsiteX893" fmla="*/ 80463 w 4630674"/>
              <a:gd name="connsiteY893" fmla="*/ 1860017 h 6858000"/>
              <a:gd name="connsiteX894" fmla="*/ 81926 w 4630674"/>
              <a:gd name="connsiteY894" fmla="*/ 1847934 h 6858000"/>
              <a:gd name="connsiteX895" fmla="*/ 90704 w 4630674"/>
              <a:gd name="connsiteY895" fmla="*/ 1854647 h 6858000"/>
              <a:gd name="connsiteX896" fmla="*/ 93630 w 4630674"/>
              <a:gd name="connsiteY896" fmla="*/ 1825111 h 6858000"/>
              <a:gd name="connsiteX897" fmla="*/ 81926 w 4630674"/>
              <a:gd name="connsiteY897" fmla="*/ 1814371 h 6858000"/>
              <a:gd name="connsiteX898" fmla="*/ 89241 w 4630674"/>
              <a:gd name="connsiteY898" fmla="*/ 1810344 h 6858000"/>
              <a:gd name="connsiteX899" fmla="*/ 80463 w 4630674"/>
              <a:gd name="connsiteY899" fmla="*/ 1802288 h 6858000"/>
              <a:gd name="connsiteX900" fmla="*/ 84852 w 4630674"/>
              <a:gd name="connsiteY900" fmla="*/ 1800946 h 6858000"/>
              <a:gd name="connsiteX901" fmla="*/ 80463 w 4630674"/>
              <a:gd name="connsiteY901" fmla="*/ 1799603 h 6858000"/>
              <a:gd name="connsiteX902" fmla="*/ 73148 w 4630674"/>
              <a:gd name="connsiteY902" fmla="*/ 1795576 h 6858000"/>
              <a:gd name="connsiteX903" fmla="*/ 74611 w 4630674"/>
              <a:gd name="connsiteY903" fmla="*/ 1795576 h 6858000"/>
              <a:gd name="connsiteX904" fmla="*/ 86315 w 4630674"/>
              <a:gd name="connsiteY904" fmla="*/ 1796918 h 6858000"/>
              <a:gd name="connsiteX905" fmla="*/ 102407 w 4630674"/>
              <a:gd name="connsiteY905" fmla="*/ 1790206 h 6858000"/>
              <a:gd name="connsiteX906" fmla="*/ 90704 w 4630674"/>
              <a:gd name="connsiteY906" fmla="*/ 1775438 h 6858000"/>
              <a:gd name="connsiteX907" fmla="*/ 84852 w 4630674"/>
              <a:gd name="connsiteY907" fmla="*/ 1780808 h 6858000"/>
              <a:gd name="connsiteX908" fmla="*/ 83389 w 4630674"/>
              <a:gd name="connsiteY908" fmla="*/ 1770068 h 6858000"/>
              <a:gd name="connsiteX909" fmla="*/ 92167 w 4630674"/>
              <a:gd name="connsiteY909" fmla="*/ 1762013 h 6858000"/>
              <a:gd name="connsiteX910" fmla="*/ 81926 w 4630674"/>
              <a:gd name="connsiteY910" fmla="*/ 1762013 h 6858000"/>
              <a:gd name="connsiteX911" fmla="*/ 81926 w 4630674"/>
              <a:gd name="connsiteY911" fmla="*/ 1727107 h 6858000"/>
              <a:gd name="connsiteX912" fmla="*/ 89241 w 4630674"/>
              <a:gd name="connsiteY912" fmla="*/ 1724422 h 6858000"/>
              <a:gd name="connsiteX913" fmla="*/ 81926 w 4630674"/>
              <a:gd name="connsiteY913" fmla="*/ 1723079 h 6858000"/>
              <a:gd name="connsiteX914" fmla="*/ 86315 w 4630674"/>
              <a:gd name="connsiteY914" fmla="*/ 1709654 h 6858000"/>
              <a:gd name="connsiteX915" fmla="*/ 87778 w 4630674"/>
              <a:gd name="connsiteY915" fmla="*/ 1709654 h 6858000"/>
              <a:gd name="connsiteX916" fmla="*/ 87778 w 4630674"/>
              <a:gd name="connsiteY916" fmla="*/ 1708311 h 6858000"/>
              <a:gd name="connsiteX917" fmla="*/ 89241 w 4630674"/>
              <a:gd name="connsiteY917" fmla="*/ 1705626 h 6858000"/>
              <a:gd name="connsiteX918" fmla="*/ 77537 w 4630674"/>
              <a:gd name="connsiteY918" fmla="*/ 1704284 h 6858000"/>
              <a:gd name="connsiteX919" fmla="*/ 83389 w 4630674"/>
              <a:gd name="connsiteY919" fmla="*/ 1678776 h 6858000"/>
              <a:gd name="connsiteX920" fmla="*/ 86315 w 4630674"/>
              <a:gd name="connsiteY920" fmla="*/ 1676091 h 6858000"/>
              <a:gd name="connsiteX921" fmla="*/ 83389 w 4630674"/>
              <a:gd name="connsiteY921" fmla="*/ 1676091 h 6858000"/>
              <a:gd name="connsiteX922" fmla="*/ 83389 w 4630674"/>
              <a:gd name="connsiteY922" fmla="*/ 1672063 h 6858000"/>
              <a:gd name="connsiteX923" fmla="*/ 96556 w 4630674"/>
              <a:gd name="connsiteY923" fmla="*/ 1673406 h 6858000"/>
              <a:gd name="connsiteX924" fmla="*/ 95093 w 4630674"/>
              <a:gd name="connsiteY924" fmla="*/ 1651925 h 6858000"/>
              <a:gd name="connsiteX925" fmla="*/ 119963 w 4630674"/>
              <a:gd name="connsiteY925" fmla="*/ 1646555 h 6858000"/>
              <a:gd name="connsiteX926" fmla="*/ 99481 w 4630674"/>
              <a:gd name="connsiteY926" fmla="*/ 1642527 h 6858000"/>
              <a:gd name="connsiteX927" fmla="*/ 86315 w 4630674"/>
              <a:gd name="connsiteY927" fmla="*/ 1665350 h 6858000"/>
              <a:gd name="connsiteX928" fmla="*/ 83389 w 4630674"/>
              <a:gd name="connsiteY928" fmla="*/ 1664008 h 6858000"/>
              <a:gd name="connsiteX929" fmla="*/ 77537 w 4630674"/>
              <a:gd name="connsiteY929" fmla="*/ 1637157 h 6858000"/>
              <a:gd name="connsiteX930" fmla="*/ 83389 w 4630674"/>
              <a:gd name="connsiteY930" fmla="*/ 1625074 h 6858000"/>
              <a:gd name="connsiteX931" fmla="*/ 87778 w 4630674"/>
              <a:gd name="connsiteY931" fmla="*/ 1637157 h 6858000"/>
              <a:gd name="connsiteX932" fmla="*/ 89241 w 4630674"/>
              <a:gd name="connsiteY932" fmla="*/ 1630445 h 6858000"/>
              <a:gd name="connsiteX933" fmla="*/ 108259 w 4630674"/>
              <a:gd name="connsiteY933" fmla="*/ 1629102 h 6858000"/>
              <a:gd name="connsiteX934" fmla="*/ 114111 w 4630674"/>
              <a:gd name="connsiteY934" fmla="*/ 1618362 h 6858000"/>
              <a:gd name="connsiteX935" fmla="*/ 89241 w 4630674"/>
              <a:gd name="connsiteY935" fmla="*/ 1626417 h 6858000"/>
              <a:gd name="connsiteX936" fmla="*/ 121426 w 4630674"/>
              <a:gd name="connsiteY936" fmla="*/ 1612992 h 6858000"/>
              <a:gd name="connsiteX937" fmla="*/ 133130 w 4630674"/>
              <a:gd name="connsiteY937" fmla="*/ 1618362 h 6858000"/>
              <a:gd name="connsiteX938" fmla="*/ 134593 w 4630674"/>
              <a:gd name="connsiteY938" fmla="*/ 1611649 h 6858000"/>
              <a:gd name="connsiteX939" fmla="*/ 102407 w 4630674"/>
              <a:gd name="connsiteY939" fmla="*/ 1604936 h 6858000"/>
              <a:gd name="connsiteX940" fmla="*/ 115574 w 4630674"/>
              <a:gd name="connsiteY940" fmla="*/ 1578086 h 6858000"/>
              <a:gd name="connsiteX941" fmla="*/ 125815 w 4630674"/>
              <a:gd name="connsiteY941" fmla="*/ 1576743 h 6858000"/>
              <a:gd name="connsiteX942" fmla="*/ 124352 w 4630674"/>
              <a:gd name="connsiteY942" fmla="*/ 1572716 h 6858000"/>
              <a:gd name="connsiteX943" fmla="*/ 103870 w 4630674"/>
              <a:gd name="connsiteY943" fmla="*/ 1575401 h 6858000"/>
              <a:gd name="connsiteX944" fmla="*/ 106796 w 4630674"/>
              <a:gd name="connsiteY944" fmla="*/ 1591511 h 6858000"/>
              <a:gd name="connsiteX945" fmla="*/ 87778 w 4630674"/>
              <a:gd name="connsiteY945" fmla="*/ 1592854 h 6858000"/>
              <a:gd name="connsiteX946" fmla="*/ 103870 w 4630674"/>
              <a:gd name="connsiteY946" fmla="*/ 1568688 h 6858000"/>
              <a:gd name="connsiteX947" fmla="*/ 117037 w 4630674"/>
              <a:gd name="connsiteY947" fmla="*/ 1570031 h 6858000"/>
              <a:gd name="connsiteX948" fmla="*/ 127278 w 4630674"/>
              <a:gd name="connsiteY948" fmla="*/ 1548550 h 6858000"/>
              <a:gd name="connsiteX949" fmla="*/ 118500 w 4630674"/>
              <a:gd name="connsiteY949" fmla="*/ 1540495 h 6858000"/>
              <a:gd name="connsiteX950" fmla="*/ 105333 w 4630674"/>
              <a:gd name="connsiteY950" fmla="*/ 1539152 h 6858000"/>
              <a:gd name="connsiteX951" fmla="*/ 100944 w 4630674"/>
              <a:gd name="connsiteY951" fmla="*/ 1545865 h 6858000"/>
              <a:gd name="connsiteX952" fmla="*/ 87778 w 4630674"/>
              <a:gd name="connsiteY952" fmla="*/ 1548550 h 6858000"/>
              <a:gd name="connsiteX953" fmla="*/ 87778 w 4630674"/>
              <a:gd name="connsiteY953" fmla="*/ 1539152 h 6858000"/>
              <a:gd name="connsiteX954" fmla="*/ 115574 w 4630674"/>
              <a:gd name="connsiteY954" fmla="*/ 1535125 h 6858000"/>
              <a:gd name="connsiteX955" fmla="*/ 108259 w 4630674"/>
              <a:gd name="connsiteY955" fmla="*/ 1523042 h 6858000"/>
              <a:gd name="connsiteX956" fmla="*/ 99481 w 4630674"/>
              <a:gd name="connsiteY956" fmla="*/ 1519015 h 6858000"/>
              <a:gd name="connsiteX957" fmla="*/ 84852 w 4630674"/>
              <a:gd name="connsiteY957" fmla="*/ 1525727 h 6858000"/>
              <a:gd name="connsiteX958" fmla="*/ 87778 w 4630674"/>
              <a:gd name="connsiteY958" fmla="*/ 1513644 h 6858000"/>
              <a:gd name="connsiteX959" fmla="*/ 80463 w 4630674"/>
              <a:gd name="connsiteY959" fmla="*/ 1512302 h 6858000"/>
              <a:gd name="connsiteX960" fmla="*/ 83389 w 4630674"/>
              <a:gd name="connsiteY960" fmla="*/ 1497534 h 6858000"/>
              <a:gd name="connsiteX961" fmla="*/ 86315 w 4630674"/>
              <a:gd name="connsiteY961" fmla="*/ 1497534 h 6858000"/>
              <a:gd name="connsiteX962" fmla="*/ 83389 w 4630674"/>
              <a:gd name="connsiteY962" fmla="*/ 1496191 h 6858000"/>
              <a:gd name="connsiteX963" fmla="*/ 83389 w 4630674"/>
              <a:gd name="connsiteY963" fmla="*/ 1489479 h 6858000"/>
              <a:gd name="connsiteX964" fmla="*/ 84852 w 4630674"/>
              <a:gd name="connsiteY964" fmla="*/ 1488136 h 6858000"/>
              <a:gd name="connsiteX965" fmla="*/ 83389 w 4630674"/>
              <a:gd name="connsiteY965" fmla="*/ 1488136 h 6858000"/>
              <a:gd name="connsiteX966" fmla="*/ 83389 w 4630674"/>
              <a:gd name="connsiteY966" fmla="*/ 1485451 h 6858000"/>
              <a:gd name="connsiteX967" fmla="*/ 92167 w 4630674"/>
              <a:gd name="connsiteY967" fmla="*/ 1482766 h 6858000"/>
              <a:gd name="connsiteX968" fmla="*/ 83389 w 4630674"/>
              <a:gd name="connsiteY968" fmla="*/ 1476054 h 6858000"/>
              <a:gd name="connsiteX969" fmla="*/ 83389 w 4630674"/>
              <a:gd name="connsiteY969" fmla="*/ 1473368 h 6858000"/>
              <a:gd name="connsiteX970" fmla="*/ 84852 w 4630674"/>
              <a:gd name="connsiteY970" fmla="*/ 1454573 h 6858000"/>
              <a:gd name="connsiteX971" fmla="*/ 83389 w 4630674"/>
              <a:gd name="connsiteY971" fmla="*/ 1455916 h 6858000"/>
              <a:gd name="connsiteX972" fmla="*/ 81926 w 4630674"/>
              <a:gd name="connsiteY972" fmla="*/ 1386104 h 6858000"/>
              <a:gd name="connsiteX973" fmla="*/ 76074 w 4630674"/>
              <a:gd name="connsiteY973" fmla="*/ 1378049 h 6858000"/>
              <a:gd name="connsiteX974" fmla="*/ 76074 w 4630674"/>
              <a:gd name="connsiteY974" fmla="*/ 1356568 h 6858000"/>
              <a:gd name="connsiteX975" fmla="*/ 79000 w 4630674"/>
              <a:gd name="connsiteY975" fmla="*/ 1332403 h 6858000"/>
              <a:gd name="connsiteX976" fmla="*/ 77537 w 4630674"/>
              <a:gd name="connsiteY976" fmla="*/ 1324348 h 6858000"/>
              <a:gd name="connsiteX977" fmla="*/ 77537 w 4630674"/>
              <a:gd name="connsiteY977" fmla="*/ 1310922 h 6858000"/>
              <a:gd name="connsiteX978" fmla="*/ 81926 w 4630674"/>
              <a:gd name="connsiteY978" fmla="*/ 1308237 h 6858000"/>
              <a:gd name="connsiteX979" fmla="*/ 77537 w 4630674"/>
              <a:gd name="connsiteY979" fmla="*/ 1305552 h 6858000"/>
              <a:gd name="connsiteX980" fmla="*/ 77537 w 4630674"/>
              <a:gd name="connsiteY980" fmla="*/ 1300182 h 6858000"/>
              <a:gd name="connsiteX981" fmla="*/ 77537 w 4630674"/>
              <a:gd name="connsiteY981" fmla="*/ 1292127 h 6858000"/>
              <a:gd name="connsiteX982" fmla="*/ 77537 w 4630674"/>
              <a:gd name="connsiteY982" fmla="*/ 1282729 h 6858000"/>
              <a:gd name="connsiteX983" fmla="*/ 81926 w 4630674"/>
              <a:gd name="connsiteY983" fmla="*/ 1278702 h 6858000"/>
              <a:gd name="connsiteX984" fmla="*/ 76074 w 4630674"/>
              <a:gd name="connsiteY984" fmla="*/ 1271989 h 6858000"/>
              <a:gd name="connsiteX985" fmla="*/ 74611 w 4630674"/>
              <a:gd name="connsiteY985" fmla="*/ 1234398 h 6858000"/>
              <a:gd name="connsiteX986" fmla="*/ 74611 w 4630674"/>
              <a:gd name="connsiteY986" fmla="*/ 1230370 h 6858000"/>
              <a:gd name="connsiteX987" fmla="*/ 80463 w 4630674"/>
              <a:gd name="connsiteY987" fmla="*/ 1222315 h 6858000"/>
              <a:gd name="connsiteX988" fmla="*/ 74611 w 4630674"/>
              <a:gd name="connsiteY988" fmla="*/ 1226343 h 6858000"/>
              <a:gd name="connsiteX989" fmla="*/ 74611 w 4630674"/>
              <a:gd name="connsiteY989" fmla="*/ 1222315 h 6858000"/>
              <a:gd name="connsiteX990" fmla="*/ 74611 w 4630674"/>
              <a:gd name="connsiteY990" fmla="*/ 1220973 h 6858000"/>
              <a:gd name="connsiteX991" fmla="*/ 83389 w 4630674"/>
              <a:gd name="connsiteY991" fmla="*/ 1216945 h 6858000"/>
              <a:gd name="connsiteX992" fmla="*/ 73148 w 4630674"/>
              <a:gd name="connsiteY992" fmla="*/ 1214260 h 6858000"/>
              <a:gd name="connsiteX993" fmla="*/ 71685 w 4630674"/>
              <a:gd name="connsiteY993" fmla="*/ 1212918 h 6858000"/>
              <a:gd name="connsiteX994" fmla="*/ 74611 w 4630674"/>
              <a:gd name="connsiteY994" fmla="*/ 1203520 h 6858000"/>
              <a:gd name="connsiteX995" fmla="*/ 79000 w 4630674"/>
              <a:gd name="connsiteY995" fmla="*/ 1202177 h 6858000"/>
              <a:gd name="connsiteX996" fmla="*/ 76074 w 4630674"/>
              <a:gd name="connsiteY996" fmla="*/ 1195465 h 6858000"/>
              <a:gd name="connsiteX997" fmla="*/ 77537 w 4630674"/>
              <a:gd name="connsiteY997" fmla="*/ 1191437 h 6858000"/>
              <a:gd name="connsiteX998" fmla="*/ 79000 w 4630674"/>
              <a:gd name="connsiteY998" fmla="*/ 1191437 h 6858000"/>
              <a:gd name="connsiteX999" fmla="*/ 77537 w 4630674"/>
              <a:gd name="connsiteY999" fmla="*/ 1183382 h 6858000"/>
              <a:gd name="connsiteX1000" fmla="*/ 79000 w 4630674"/>
              <a:gd name="connsiteY1000" fmla="*/ 1176669 h 6858000"/>
              <a:gd name="connsiteX1001" fmla="*/ 81926 w 4630674"/>
              <a:gd name="connsiteY1001" fmla="*/ 1175327 h 6858000"/>
              <a:gd name="connsiteX1002" fmla="*/ 79000 w 4630674"/>
              <a:gd name="connsiteY1002" fmla="*/ 1175327 h 6858000"/>
              <a:gd name="connsiteX1003" fmla="*/ 81926 w 4630674"/>
              <a:gd name="connsiteY1003" fmla="*/ 1159216 h 6858000"/>
              <a:gd name="connsiteX1004" fmla="*/ 83389 w 4630674"/>
              <a:gd name="connsiteY1004" fmla="*/ 1152504 h 6858000"/>
              <a:gd name="connsiteX1005" fmla="*/ 76074 w 4630674"/>
              <a:gd name="connsiteY1005" fmla="*/ 1152504 h 6858000"/>
              <a:gd name="connsiteX1006" fmla="*/ 84852 w 4630674"/>
              <a:gd name="connsiteY1006" fmla="*/ 1147134 h 6858000"/>
              <a:gd name="connsiteX1007" fmla="*/ 83389 w 4630674"/>
              <a:gd name="connsiteY1007" fmla="*/ 1139078 h 6858000"/>
              <a:gd name="connsiteX1008" fmla="*/ 86315 w 4630674"/>
              <a:gd name="connsiteY1008" fmla="*/ 1139078 h 6858000"/>
              <a:gd name="connsiteX1009" fmla="*/ 105333 w 4630674"/>
              <a:gd name="connsiteY1009" fmla="*/ 1124311 h 6858000"/>
              <a:gd name="connsiteX1010" fmla="*/ 108259 w 4630674"/>
              <a:gd name="connsiteY1010" fmla="*/ 1128338 h 6858000"/>
              <a:gd name="connsiteX1011" fmla="*/ 115574 w 4630674"/>
              <a:gd name="connsiteY1011" fmla="*/ 1110885 h 6858000"/>
              <a:gd name="connsiteX1012" fmla="*/ 84852 w 4630674"/>
              <a:gd name="connsiteY1012" fmla="*/ 1133708 h 6858000"/>
              <a:gd name="connsiteX1013" fmla="*/ 83389 w 4630674"/>
              <a:gd name="connsiteY1013" fmla="*/ 1132366 h 6858000"/>
              <a:gd name="connsiteX1014" fmla="*/ 83389 w 4630674"/>
              <a:gd name="connsiteY1014" fmla="*/ 1122968 h 6858000"/>
              <a:gd name="connsiteX1015" fmla="*/ 86315 w 4630674"/>
              <a:gd name="connsiteY1015" fmla="*/ 1121625 h 6858000"/>
              <a:gd name="connsiteX1016" fmla="*/ 84852 w 4630674"/>
              <a:gd name="connsiteY1016" fmla="*/ 1121625 h 6858000"/>
              <a:gd name="connsiteX1017" fmla="*/ 98019 w 4630674"/>
              <a:gd name="connsiteY1017" fmla="*/ 1110885 h 6858000"/>
              <a:gd name="connsiteX1018" fmla="*/ 83389 w 4630674"/>
              <a:gd name="connsiteY1018" fmla="*/ 1114913 h 6858000"/>
              <a:gd name="connsiteX1019" fmla="*/ 83389 w 4630674"/>
              <a:gd name="connsiteY1019" fmla="*/ 1112228 h 6858000"/>
              <a:gd name="connsiteX1020" fmla="*/ 92167 w 4630674"/>
              <a:gd name="connsiteY1020" fmla="*/ 1108200 h 6858000"/>
              <a:gd name="connsiteX1021" fmla="*/ 83389 w 4630674"/>
              <a:gd name="connsiteY1021" fmla="*/ 1109543 h 6858000"/>
              <a:gd name="connsiteX1022" fmla="*/ 83389 w 4630674"/>
              <a:gd name="connsiteY1022" fmla="*/ 1105515 h 6858000"/>
              <a:gd name="connsiteX1023" fmla="*/ 95093 w 4630674"/>
              <a:gd name="connsiteY1023" fmla="*/ 1102830 h 6858000"/>
              <a:gd name="connsiteX1024" fmla="*/ 102407 w 4630674"/>
              <a:gd name="connsiteY1024" fmla="*/ 1092090 h 6858000"/>
              <a:gd name="connsiteX1025" fmla="*/ 96294 w 4630674"/>
              <a:gd name="connsiteY1025" fmla="*/ 1089986 h 6858000"/>
              <a:gd name="connsiteX1026" fmla="*/ 102407 w 4630674"/>
              <a:gd name="connsiteY1026" fmla="*/ 1088062 h 6858000"/>
              <a:gd name="connsiteX1027" fmla="*/ 89241 w 4630674"/>
              <a:gd name="connsiteY1027" fmla="*/ 1085377 h 6858000"/>
              <a:gd name="connsiteX1028" fmla="*/ 89241 w 4630674"/>
              <a:gd name="connsiteY1028" fmla="*/ 1073294 h 6858000"/>
              <a:gd name="connsiteX1029" fmla="*/ 86315 w 4630674"/>
              <a:gd name="connsiteY1029" fmla="*/ 1071952 h 6858000"/>
              <a:gd name="connsiteX1030" fmla="*/ 90704 w 4630674"/>
              <a:gd name="connsiteY1030" fmla="*/ 1070609 h 6858000"/>
              <a:gd name="connsiteX1031" fmla="*/ 95093 w 4630674"/>
              <a:gd name="connsiteY1031" fmla="*/ 1069267 h 6858000"/>
              <a:gd name="connsiteX1032" fmla="*/ 108259 w 4630674"/>
              <a:gd name="connsiteY1032" fmla="*/ 1078664 h 6858000"/>
              <a:gd name="connsiteX1033" fmla="*/ 111185 w 4630674"/>
              <a:gd name="connsiteY1033" fmla="*/ 1047786 h 6858000"/>
              <a:gd name="connsiteX1034" fmla="*/ 111185 w 4630674"/>
              <a:gd name="connsiteY1034" fmla="*/ 1035704 h 6858000"/>
              <a:gd name="connsiteX1035" fmla="*/ 99481 w 4630674"/>
              <a:gd name="connsiteY1035" fmla="*/ 1028991 h 6858000"/>
              <a:gd name="connsiteX1036" fmla="*/ 102407 w 4630674"/>
              <a:gd name="connsiteY1036" fmla="*/ 1027648 h 6858000"/>
              <a:gd name="connsiteX1037" fmla="*/ 100944 w 4630674"/>
              <a:gd name="connsiteY1037" fmla="*/ 1022278 h 6858000"/>
              <a:gd name="connsiteX1038" fmla="*/ 98019 w 4630674"/>
              <a:gd name="connsiteY1038" fmla="*/ 1022278 h 6858000"/>
              <a:gd name="connsiteX1039" fmla="*/ 89241 w 4630674"/>
              <a:gd name="connsiteY1039" fmla="*/ 1008853 h 6858000"/>
              <a:gd name="connsiteX1040" fmla="*/ 89241 w 4630674"/>
              <a:gd name="connsiteY1040" fmla="*/ 1006168 h 6858000"/>
              <a:gd name="connsiteX1041" fmla="*/ 106796 w 4630674"/>
              <a:gd name="connsiteY1041" fmla="*/ 1000798 h 6858000"/>
              <a:gd name="connsiteX1042" fmla="*/ 90704 w 4630674"/>
              <a:gd name="connsiteY1042" fmla="*/ 991400 h 6858000"/>
              <a:gd name="connsiteX1043" fmla="*/ 90704 w 4630674"/>
              <a:gd name="connsiteY1043" fmla="*/ 990057 h 6858000"/>
              <a:gd name="connsiteX1044" fmla="*/ 92167 w 4630674"/>
              <a:gd name="connsiteY1044" fmla="*/ 964549 h 6858000"/>
              <a:gd name="connsiteX1045" fmla="*/ 90704 w 4630674"/>
              <a:gd name="connsiteY1045" fmla="*/ 964549 h 6858000"/>
              <a:gd name="connsiteX1046" fmla="*/ 87778 w 4630674"/>
              <a:gd name="connsiteY1046" fmla="*/ 961864 h 6858000"/>
              <a:gd name="connsiteX1047" fmla="*/ 95093 w 4630674"/>
              <a:gd name="connsiteY1047" fmla="*/ 960522 h 6858000"/>
              <a:gd name="connsiteX1048" fmla="*/ 112648 w 4630674"/>
              <a:gd name="connsiteY1048" fmla="*/ 957837 h 6858000"/>
              <a:gd name="connsiteX1049" fmla="*/ 106796 w 4630674"/>
              <a:gd name="connsiteY1049" fmla="*/ 952467 h 6858000"/>
              <a:gd name="connsiteX1050" fmla="*/ 96556 w 4630674"/>
              <a:gd name="connsiteY1050" fmla="*/ 953809 h 6858000"/>
              <a:gd name="connsiteX1051" fmla="*/ 89241 w 4630674"/>
              <a:gd name="connsiteY1051" fmla="*/ 951124 h 6858000"/>
              <a:gd name="connsiteX1052" fmla="*/ 103870 w 4630674"/>
              <a:gd name="connsiteY1052" fmla="*/ 940384 h 6858000"/>
              <a:gd name="connsiteX1053" fmla="*/ 90704 w 4630674"/>
              <a:gd name="connsiteY1053" fmla="*/ 944411 h 6858000"/>
              <a:gd name="connsiteX1054" fmla="*/ 89241 w 4630674"/>
              <a:gd name="connsiteY1054" fmla="*/ 943069 h 6858000"/>
              <a:gd name="connsiteX1055" fmla="*/ 90704 w 4630674"/>
              <a:gd name="connsiteY1055" fmla="*/ 936356 h 6858000"/>
              <a:gd name="connsiteX1056" fmla="*/ 99481 w 4630674"/>
              <a:gd name="connsiteY1056" fmla="*/ 933671 h 6858000"/>
              <a:gd name="connsiteX1057" fmla="*/ 100944 w 4630674"/>
              <a:gd name="connsiteY1057" fmla="*/ 920246 h 6858000"/>
              <a:gd name="connsiteX1058" fmla="*/ 90704 w 4630674"/>
              <a:gd name="connsiteY1058" fmla="*/ 918903 h 6858000"/>
              <a:gd name="connsiteX1059" fmla="*/ 84852 w 4630674"/>
              <a:gd name="connsiteY1059" fmla="*/ 912191 h 6858000"/>
              <a:gd name="connsiteX1060" fmla="*/ 86315 w 4630674"/>
              <a:gd name="connsiteY1060" fmla="*/ 906821 h 6858000"/>
              <a:gd name="connsiteX1061" fmla="*/ 87778 w 4630674"/>
              <a:gd name="connsiteY1061" fmla="*/ 906821 h 6858000"/>
              <a:gd name="connsiteX1062" fmla="*/ 92167 w 4630674"/>
              <a:gd name="connsiteY1062" fmla="*/ 910848 h 6858000"/>
              <a:gd name="connsiteX1063" fmla="*/ 99481 w 4630674"/>
              <a:gd name="connsiteY1063" fmla="*/ 918903 h 6858000"/>
              <a:gd name="connsiteX1064" fmla="*/ 99481 w 4630674"/>
              <a:gd name="connsiteY1064" fmla="*/ 910848 h 6858000"/>
              <a:gd name="connsiteX1065" fmla="*/ 103870 w 4630674"/>
              <a:gd name="connsiteY1065" fmla="*/ 905478 h 6858000"/>
              <a:gd name="connsiteX1066" fmla="*/ 98019 w 4630674"/>
              <a:gd name="connsiteY1066" fmla="*/ 905478 h 6858000"/>
              <a:gd name="connsiteX1067" fmla="*/ 103870 w 4630674"/>
              <a:gd name="connsiteY1067" fmla="*/ 897423 h 6858000"/>
              <a:gd name="connsiteX1068" fmla="*/ 100944 w 4630674"/>
              <a:gd name="connsiteY1068" fmla="*/ 893395 h 6858000"/>
              <a:gd name="connsiteX1069" fmla="*/ 90704 w 4630674"/>
              <a:gd name="connsiteY1069" fmla="*/ 892053 h 6858000"/>
              <a:gd name="connsiteX1070" fmla="*/ 90704 w 4630674"/>
              <a:gd name="connsiteY1070" fmla="*/ 874600 h 6858000"/>
              <a:gd name="connsiteX1071" fmla="*/ 98019 w 4630674"/>
              <a:gd name="connsiteY1071" fmla="*/ 871915 h 6858000"/>
              <a:gd name="connsiteX1072" fmla="*/ 90704 w 4630674"/>
              <a:gd name="connsiteY1072" fmla="*/ 870572 h 6858000"/>
              <a:gd name="connsiteX1073" fmla="*/ 89241 w 4630674"/>
              <a:gd name="connsiteY1073" fmla="*/ 866545 h 6858000"/>
              <a:gd name="connsiteX1074" fmla="*/ 99481 w 4630674"/>
              <a:gd name="connsiteY1074" fmla="*/ 865202 h 6858000"/>
              <a:gd name="connsiteX1075" fmla="*/ 89241 w 4630674"/>
              <a:gd name="connsiteY1075" fmla="*/ 863860 h 6858000"/>
              <a:gd name="connsiteX1076" fmla="*/ 89241 w 4630674"/>
              <a:gd name="connsiteY1076" fmla="*/ 861175 h 6858000"/>
              <a:gd name="connsiteX1077" fmla="*/ 106796 w 4630674"/>
              <a:gd name="connsiteY1077" fmla="*/ 804788 h 6858000"/>
              <a:gd name="connsiteX1078" fmla="*/ 121426 w 4630674"/>
              <a:gd name="connsiteY1078" fmla="*/ 807473 h 6858000"/>
              <a:gd name="connsiteX1079" fmla="*/ 125815 w 4630674"/>
              <a:gd name="connsiteY1079" fmla="*/ 785993 h 6858000"/>
              <a:gd name="connsiteX1080" fmla="*/ 114111 w 4630674"/>
              <a:gd name="connsiteY1080" fmla="*/ 787335 h 6858000"/>
              <a:gd name="connsiteX1081" fmla="*/ 105333 w 4630674"/>
              <a:gd name="connsiteY1081" fmla="*/ 779280 h 6858000"/>
              <a:gd name="connsiteX1082" fmla="*/ 117037 w 4630674"/>
              <a:gd name="connsiteY1082" fmla="*/ 780623 h 6858000"/>
              <a:gd name="connsiteX1083" fmla="*/ 121426 w 4630674"/>
              <a:gd name="connsiteY1083" fmla="*/ 769882 h 6858000"/>
              <a:gd name="connsiteX1084" fmla="*/ 111185 w 4630674"/>
              <a:gd name="connsiteY1084" fmla="*/ 772568 h 6858000"/>
              <a:gd name="connsiteX1085" fmla="*/ 106796 w 4630674"/>
              <a:gd name="connsiteY1085" fmla="*/ 764512 h 6858000"/>
              <a:gd name="connsiteX1086" fmla="*/ 119963 w 4630674"/>
              <a:gd name="connsiteY1086" fmla="*/ 763170 h 6858000"/>
              <a:gd name="connsiteX1087" fmla="*/ 109722 w 4630674"/>
              <a:gd name="connsiteY1087" fmla="*/ 757800 h 6858000"/>
              <a:gd name="connsiteX1088" fmla="*/ 125815 w 4630674"/>
              <a:gd name="connsiteY1088" fmla="*/ 753772 h 6858000"/>
              <a:gd name="connsiteX1089" fmla="*/ 122889 w 4630674"/>
              <a:gd name="connsiteY1089" fmla="*/ 717524 h 6858000"/>
              <a:gd name="connsiteX1090" fmla="*/ 114111 w 4630674"/>
              <a:gd name="connsiteY1090" fmla="*/ 720209 h 6858000"/>
              <a:gd name="connsiteX1091" fmla="*/ 111185 w 4630674"/>
              <a:gd name="connsiteY1091" fmla="*/ 710811 h 6858000"/>
              <a:gd name="connsiteX1092" fmla="*/ 122889 w 4630674"/>
              <a:gd name="connsiteY1092" fmla="*/ 712154 h 6858000"/>
              <a:gd name="connsiteX1093" fmla="*/ 112648 w 4630674"/>
              <a:gd name="connsiteY1093" fmla="*/ 687988 h 6858000"/>
              <a:gd name="connsiteX1094" fmla="*/ 118500 w 4630674"/>
              <a:gd name="connsiteY1094" fmla="*/ 678590 h 6858000"/>
              <a:gd name="connsiteX1095" fmla="*/ 105333 w 4630674"/>
              <a:gd name="connsiteY1095" fmla="*/ 674563 h 6858000"/>
              <a:gd name="connsiteX1096" fmla="*/ 99481 w 4630674"/>
              <a:gd name="connsiteY1096" fmla="*/ 704098 h 6858000"/>
              <a:gd name="connsiteX1097" fmla="*/ 103870 w 4630674"/>
              <a:gd name="connsiteY1097" fmla="*/ 701413 h 6858000"/>
              <a:gd name="connsiteX1098" fmla="*/ 108259 w 4630674"/>
              <a:gd name="connsiteY1098" fmla="*/ 709469 h 6858000"/>
              <a:gd name="connsiteX1099" fmla="*/ 89241 w 4630674"/>
              <a:gd name="connsiteY1099" fmla="*/ 717524 h 6858000"/>
              <a:gd name="connsiteX1100" fmla="*/ 89241 w 4630674"/>
              <a:gd name="connsiteY1100" fmla="*/ 716181 h 6858000"/>
              <a:gd name="connsiteX1101" fmla="*/ 98019 w 4630674"/>
              <a:gd name="connsiteY1101" fmla="*/ 673220 h 6858000"/>
              <a:gd name="connsiteX1102" fmla="*/ 90704 w 4630674"/>
              <a:gd name="connsiteY1102" fmla="*/ 671878 h 6858000"/>
              <a:gd name="connsiteX1103" fmla="*/ 89241 w 4630674"/>
              <a:gd name="connsiteY1103" fmla="*/ 670535 h 6858000"/>
              <a:gd name="connsiteX1104" fmla="*/ 102407 w 4630674"/>
              <a:gd name="connsiteY1104" fmla="*/ 669193 h 6858000"/>
              <a:gd name="connsiteX1105" fmla="*/ 100944 w 4630674"/>
              <a:gd name="connsiteY1105" fmla="*/ 646370 h 6858000"/>
              <a:gd name="connsiteX1106" fmla="*/ 92167 w 4630674"/>
              <a:gd name="connsiteY1106" fmla="*/ 632944 h 6858000"/>
              <a:gd name="connsiteX1107" fmla="*/ 121426 w 4630674"/>
              <a:gd name="connsiteY1107" fmla="*/ 636972 h 6858000"/>
              <a:gd name="connsiteX1108" fmla="*/ 130204 w 4630674"/>
              <a:gd name="connsiteY1108" fmla="*/ 646370 h 6858000"/>
              <a:gd name="connsiteX1109" fmla="*/ 140444 w 4630674"/>
              <a:gd name="connsiteY1109" fmla="*/ 639657 h 6858000"/>
              <a:gd name="connsiteX1110" fmla="*/ 124352 w 4630674"/>
              <a:gd name="connsiteY1110" fmla="*/ 632944 h 6858000"/>
              <a:gd name="connsiteX1111" fmla="*/ 119963 w 4630674"/>
              <a:gd name="connsiteY1111" fmla="*/ 619519 h 6858000"/>
              <a:gd name="connsiteX1112" fmla="*/ 122889 w 4630674"/>
              <a:gd name="connsiteY1112" fmla="*/ 595354 h 6858000"/>
              <a:gd name="connsiteX1113" fmla="*/ 125815 w 4630674"/>
              <a:gd name="connsiteY1113" fmla="*/ 583271 h 6858000"/>
              <a:gd name="connsiteX1114" fmla="*/ 138982 w 4630674"/>
              <a:gd name="connsiteY1114" fmla="*/ 584613 h 6858000"/>
              <a:gd name="connsiteX1115" fmla="*/ 136056 w 4630674"/>
              <a:gd name="connsiteY1115" fmla="*/ 560448 h 6858000"/>
              <a:gd name="connsiteX1116" fmla="*/ 121426 w 4630674"/>
              <a:gd name="connsiteY1116" fmla="*/ 559105 h 6858000"/>
              <a:gd name="connsiteX1117" fmla="*/ 121426 w 4630674"/>
              <a:gd name="connsiteY1117" fmla="*/ 552393 h 6858000"/>
              <a:gd name="connsiteX1118" fmla="*/ 134593 w 4630674"/>
              <a:gd name="connsiteY1118" fmla="*/ 551050 h 6858000"/>
              <a:gd name="connsiteX1119" fmla="*/ 127278 w 4630674"/>
              <a:gd name="connsiteY1119" fmla="*/ 544337 h 6858000"/>
              <a:gd name="connsiteX1120" fmla="*/ 141907 w 4630674"/>
              <a:gd name="connsiteY1120" fmla="*/ 542995 h 6858000"/>
              <a:gd name="connsiteX1121" fmla="*/ 134593 w 4630674"/>
              <a:gd name="connsiteY1121" fmla="*/ 521514 h 6858000"/>
              <a:gd name="connsiteX1122" fmla="*/ 149222 w 4630674"/>
              <a:gd name="connsiteY1122" fmla="*/ 517487 h 6858000"/>
              <a:gd name="connsiteX1123" fmla="*/ 147759 w 4630674"/>
              <a:gd name="connsiteY1123" fmla="*/ 510774 h 6858000"/>
              <a:gd name="connsiteX1124" fmla="*/ 141907 w 4630674"/>
              <a:gd name="connsiteY1124" fmla="*/ 489294 h 6858000"/>
              <a:gd name="connsiteX1125" fmla="*/ 133130 w 4630674"/>
              <a:gd name="connsiteY1125" fmla="*/ 471841 h 6858000"/>
              <a:gd name="connsiteX1126" fmla="*/ 144833 w 4630674"/>
              <a:gd name="connsiteY1126" fmla="*/ 470498 h 6858000"/>
              <a:gd name="connsiteX1127" fmla="*/ 130204 w 4630674"/>
              <a:gd name="connsiteY1127" fmla="*/ 454388 h 6858000"/>
              <a:gd name="connsiteX1128" fmla="*/ 121426 w 4630674"/>
              <a:gd name="connsiteY1128" fmla="*/ 462443 h 6858000"/>
              <a:gd name="connsiteX1129" fmla="*/ 112648 w 4630674"/>
              <a:gd name="connsiteY1129" fmla="*/ 454388 h 6858000"/>
              <a:gd name="connsiteX1130" fmla="*/ 106796 w 4630674"/>
              <a:gd name="connsiteY1130" fmla="*/ 462443 h 6858000"/>
              <a:gd name="connsiteX1131" fmla="*/ 95093 w 4630674"/>
              <a:gd name="connsiteY1131" fmla="*/ 458415 h 6858000"/>
              <a:gd name="connsiteX1132" fmla="*/ 95093 w 4630674"/>
              <a:gd name="connsiteY1132" fmla="*/ 446333 h 6858000"/>
              <a:gd name="connsiteX1133" fmla="*/ 112648 w 4630674"/>
              <a:gd name="connsiteY1133" fmla="*/ 442305 h 6858000"/>
              <a:gd name="connsiteX1134" fmla="*/ 121426 w 4630674"/>
              <a:gd name="connsiteY1134" fmla="*/ 428880 h 6858000"/>
              <a:gd name="connsiteX1135" fmla="*/ 106796 w 4630674"/>
              <a:gd name="connsiteY1135" fmla="*/ 423510 h 6858000"/>
              <a:gd name="connsiteX1136" fmla="*/ 147759 w 4630674"/>
              <a:gd name="connsiteY1136" fmla="*/ 444990 h 6858000"/>
              <a:gd name="connsiteX1137" fmla="*/ 158000 w 4630674"/>
              <a:gd name="connsiteY1137" fmla="*/ 432907 h 6858000"/>
              <a:gd name="connsiteX1138" fmla="*/ 150685 w 4630674"/>
              <a:gd name="connsiteY1138" fmla="*/ 426195 h 6858000"/>
              <a:gd name="connsiteX1139" fmla="*/ 138982 w 4630674"/>
              <a:gd name="connsiteY1139" fmla="*/ 424852 h 6858000"/>
              <a:gd name="connsiteX1140" fmla="*/ 152148 w 4630674"/>
              <a:gd name="connsiteY1140" fmla="*/ 416797 h 6858000"/>
              <a:gd name="connsiteX1141" fmla="*/ 150685 w 4630674"/>
              <a:gd name="connsiteY1141" fmla="*/ 392631 h 6858000"/>
              <a:gd name="connsiteX1142" fmla="*/ 138982 w 4630674"/>
              <a:gd name="connsiteY1142" fmla="*/ 383234 h 6858000"/>
              <a:gd name="connsiteX1143" fmla="*/ 133130 w 4630674"/>
              <a:gd name="connsiteY1143" fmla="*/ 396659 h 6858000"/>
              <a:gd name="connsiteX1144" fmla="*/ 134593 w 4630674"/>
              <a:gd name="connsiteY1144" fmla="*/ 380549 h 6858000"/>
              <a:gd name="connsiteX1145" fmla="*/ 119963 w 4630674"/>
              <a:gd name="connsiteY1145" fmla="*/ 375179 h 6858000"/>
              <a:gd name="connsiteX1146" fmla="*/ 130204 w 4630674"/>
              <a:gd name="connsiteY1146" fmla="*/ 376521 h 6858000"/>
              <a:gd name="connsiteX1147" fmla="*/ 112648 w 4630674"/>
              <a:gd name="connsiteY1147" fmla="*/ 373836 h 6858000"/>
              <a:gd name="connsiteX1148" fmla="*/ 119963 w 4630674"/>
              <a:gd name="connsiteY1148" fmla="*/ 383234 h 6858000"/>
              <a:gd name="connsiteX1149" fmla="*/ 103870 w 4630674"/>
              <a:gd name="connsiteY1149" fmla="*/ 385919 h 6858000"/>
              <a:gd name="connsiteX1150" fmla="*/ 105333 w 4630674"/>
              <a:gd name="connsiteY1150" fmla="*/ 368466 h 6858000"/>
              <a:gd name="connsiteX1151" fmla="*/ 134593 w 4630674"/>
              <a:gd name="connsiteY1151" fmla="*/ 368466 h 6858000"/>
              <a:gd name="connsiteX1152" fmla="*/ 122889 w 4630674"/>
              <a:gd name="connsiteY1152" fmla="*/ 361753 h 6858000"/>
              <a:gd name="connsiteX1153" fmla="*/ 138982 w 4630674"/>
              <a:gd name="connsiteY1153" fmla="*/ 357726 h 6858000"/>
              <a:gd name="connsiteX1154" fmla="*/ 121426 w 4630674"/>
              <a:gd name="connsiteY1154" fmla="*/ 351013 h 6858000"/>
              <a:gd name="connsiteX1155" fmla="*/ 131667 w 4630674"/>
              <a:gd name="connsiteY1155" fmla="*/ 336245 h 6858000"/>
              <a:gd name="connsiteX1156" fmla="*/ 137519 w 4630674"/>
              <a:gd name="connsiteY1156" fmla="*/ 379206 h 6858000"/>
              <a:gd name="connsiteX1157" fmla="*/ 163852 w 4630674"/>
              <a:gd name="connsiteY1157" fmla="*/ 388604 h 6858000"/>
              <a:gd name="connsiteX1158" fmla="*/ 171167 w 4630674"/>
              <a:gd name="connsiteY1158" fmla="*/ 383234 h 6858000"/>
              <a:gd name="connsiteX1159" fmla="*/ 177019 w 4630674"/>
              <a:gd name="connsiteY1159" fmla="*/ 367123 h 6858000"/>
              <a:gd name="connsiteX1160" fmla="*/ 150685 w 4630674"/>
              <a:gd name="connsiteY1160" fmla="*/ 365781 h 6858000"/>
              <a:gd name="connsiteX1161" fmla="*/ 150685 w 4630674"/>
              <a:gd name="connsiteY1161" fmla="*/ 356383 h 6858000"/>
              <a:gd name="connsiteX1162" fmla="*/ 162389 w 4630674"/>
              <a:gd name="connsiteY1162" fmla="*/ 357726 h 6858000"/>
              <a:gd name="connsiteX1163" fmla="*/ 166778 w 4630674"/>
              <a:gd name="connsiteY1163" fmla="*/ 364438 h 6858000"/>
              <a:gd name="connsiteX1164" fmla="*/ 179945 w 4630674"/>
              <a:gd name="connsiteY1164" fmla="*/ 361753 h 6858000"/>
              <a:gd name="connsiteX1165" fmla="*/ 188722 w 4630674"/>
              <a:gd name="connsiteY1165" fmla="*/ 349670 h 6858000"/>
              <a:gd name="connsiteX1166" fmla="*/ 177019 w 4630674"/>
              <a:gd name="connsiteY1166" fmla="*/ 325505 h 6858000"/>
              <a:gd name="connsiteX1167" fmla="*/ 163852 w 4630674"/>
              <a:gd name="connsiteY1167" fmla="*/ 329532 h 6858000"/>
              <a:gd name="connsiteX1168" fmla="*/ 149222 w 4630674"/>
              <a:gd name="connsiteY1168" fmla="*/ 302682 h 6858000"/>
              <a:gd name="connsiteX1169" fmla="*/ 165315 w 4630674"/>
              <a:gd name="connsiteY1169" fmla="*/ 301339 h 6858000"/>
              <a:gd name="connsiteX1170" fmla="*/ 165315 w 4630674"/>
              <a:gd name="connsiteY1170" fmla="*/ 321477 h 6858000"/>
              <a:gd name="connsiteX1171" fmla="*/ 184333 w 4630674"/>
              <a:gd name="connsiteY1171" fmla="*/ 322820 h 6858000"/>
              <a:gd name="connsiteX1172" fmla="*/ 184333 w 4630674"/>
              <a:gd name="connsiteY1172" fmla="*/ 317450 h 6858000"/>
              <a:gd name="connsiteX1173" fmla="*/ 175556 w 4630674"/>
              <a:gd name="connsiteY1173" fmla="*/ 317450 h 6858000"/>
              <a:gd name="connsiteX1174" fmla="*/ 162389 w 4630674"/>
              <a:gd name="connsiteY1174" fmla="*/ 286571 h 6858000"/>
              <a:gd name="connsiteX1175" fmla="*/ 191648 w 4630674"/>
              <a:gd name="connsiteY1175" fmla="*/ 274489 h 6858000"/>
              <a:gd name="connsiteX1176" fmla="*/ 190185 w 4630674"/>
              <a:gd name="connsiteY1176" fmla="*/ 267776 h 6858000"/>
              <a:gd name="connsiteX1177" fmla="*/ 179945 w 4630674"/>
              <a:gd name="connsiteY1177" fmla="*/ 275831 h 6858000"/>
              <a:gd name="connsiteX1178" fmla="*/ 147759 w 4630674"/>
              <a:gd name="connsiteY1178" fmla="*/ 263748 h 6858000"/>
              <a:gd name="connsiteX1179" fmla="*/ 172630 w 4630674"/>
              <a:gd name="connsiteY1179" fmla="*/ 269119 h 6858000"/>
              <a:gd name="connsiteX1180" fmla="*/ 165315 w 4630674"/>
              <a:gd name="connsiteY1180" fmla="*/ 257036 h 6858000"/>
              <a:gd name="connsiteX1181" fmla="*/ 147759 w 4630674"/>
              <a:gd name="connsiteY1181" fmla="*/ 258378 h 6858000"/>
              <a:gd name="connsiteX1182" fmla="*/ 146296 w 4630674"/>
              <a:gd name="connsiteY1182" fmla="*/ 250323 h 6858000"/>
              <a:gd name="connsiteX1183" fmla="*/ 137519 w 4630674"/>
              <a:gd name="connsiteY1183" fmla="*/ 266434 h 6858000"/>
              <a:gd name="connsiteX1184" fmla="*/ 155074 w 4630674"/>
              <a:gd name="connsiteY1184" fmla="*/ 285229 h 6858000"/>
              <a:gd name="connsiteX1185" fmla="*/ 149222 w 4630674"/>
              <a:gd name="connsiteY1185" fmla="*/ 277174 h 6858000"/>
              <a:gd name="connsiteX1186" fmla="*/ 146296 w 4630674"/>
              <a:gd name="connsiteY1186" fmla="*/ 282544 h 6858000"/>
              <a:gd name="connsiteX1187" fmla="*/ 127278 w 4630674"/>
              <a:gd name="connsiteY1187" fmla="*/ 227500 h 6858000"/>
              <a:gd name="connsiteX1188" fmla="*/ 141907 w 4630674"/>
              <a:gd name="connsiteY1188" fmla="*/ 216760 h 6858000"/>
              <a:gd name="connsiteX1189" fmla="*/ 156537 w 4630674"/>
              <a:gd name="connsiteY1189" fmla="*/ 242268 h 6858000"/>
              <a:gd name="connsiteX1190" fmla="*/ 177019 w 4630674"/>
              <a:gd name="connsiteY1190" fmla="*/ 235555 h 6858000"/>
              <a:gd name="connsiteX1191" fmla="*/ 152148 w 4630674"/>
              <a:gd name="connsiteY1191" fmla="*/ 232870 h 6858000"/>
              <a:gd name="connsiteX1192" fmla="*/ 152148 w 4630674"/>
              <a:gd name="connsiteY1192" fmla="*/ 207362 h 6858000"/>
              <a:gd name="connsiteX1193" fmla="*/ 137519 w 4630674"/>
              <a:gd name="connsiteY1193" fmla="*/ 210047 h 6858000"/>
              <a:gd name="connsiteX1194" fmla="*/ 134593 w 4630674"/>
              <a:gd name="connsiteY1194" fmla="*/ 220787 h 6858000"/>
              <a:gd name="connsiteX1195" fmla="*/ 119963 w 4630674"/>
              <a:gd name="connsiteY1195" fmla="*/ 212732 h 6858000"/>
              <a:gd name="connsiteX1196" fmla="*/ 130204 w 4630674"/>
              <a:gd name="connsiteY1196" fmla="*/ 212732 h 6858000"/>
              <a:gd name="connsiteX1197" fmla="*/ 121426 w 4630674"/>
              <a:gd name="connsiteY1197" fmla="*/ 203335 h 6858000"/>
              <a:gd name="connsiteX1198" fmla="*/ 143370 w 4630674"/>
              <a:gd name="connsiteY1198" fmla="*/ 204677 h 6858000"/>
              <a:gd name="connsiteX1199" fmla="*/ 124352 w 4630674"/>
              <a:gd name="connsiteY1199" fmla="*/ 169771 h 6858000"/>
              <a:gd name="connsiteX1200" fmla="*/ 141907 w 4630674"/>
              <a:gd name="connsiteY1200" fmla="*/ 165744 h 6858000"/>
              <a:gd name="connsiteX1201" fmla="*/ 130204 w 4630674"/>
              <a:gd name="connsiteY1201" fmla="*/ 150976 h 6858000"/>
              <a:gd name="connsiteX1202" fmla="*/ 115574 w 4630674"/>
              <a:gd name="connsiteY1202" fmla="*/ 156346 h 6858000"/>
              <a:gd name="connsiteX1203" fmla="*/ 105333 w 4630674"/>
              <a:gd name="connsiteY1203" fmla="*/ 138893 h 6858000"/>
              <a:gd name="connsiteX1204" fmla="*/ 119963 w 4630674"/>
              <a:gd name="connsiteY1204" fmla="*/ 149633 h 6858000"/>
              <a:gd name="connsiteX1205" fmla="*/ 141907 w 4630674"/>
              <a:gd name="connsiteY1205" fmla="*/ 148291 h 6858000"/>
              <a:gd name="connsiteX1206" fmla="*/ 119963 w 4630674"/>
              <a:gd name="connsiteY1206" fmla="*/ 126810 h 6858000"/>
              <a:gd name="connsiteX1207" fmla="*/ 118500 w 4630674"/>
              <a:gd name="connsiteY1207" fmla="*/ 134866 h 6858000"/>
              <a:gd name="connsiteX1208" fmla="*/ 105333 w 4630674"/>
              <a:gd name="connsiteY1208" fmla="*/ 124125 h 6858000"/>
              <a:gd name="connsiteX1209" fmla="*/ 118500 w 4630674"/>
              <a:gd name="connsiteY1209" fmla="*/ 120098 h 6858000"/>
              <a:gd name="connsiteX1210" fmla="*/ 106796 w 4630674"/>
              <a:gd name="connsiteY1210" fmla="*/ 98617 h 6858000"/>
              <a:gd name="connsiteX1211" fmla="*/ 130204 w 4630674"/>
              <a:gd name="connsiteY1211" fmla="*/ 109357 h 6858000"/>
              <a:gd name="connsiteX1212" fmla="*/ 128741 w 4630674"/>
              <a:gd name="connsiteY1212" fmla="*/ 105330 h 6858000"/>
              <a:gd name="connsiteX1213" fmla="*/ 143370 w 4630674"/>
              <a:gd name="connsiteY1213" fmla="*/ 102645 h 6858000"/>
              <a:gd name="connsiteX1214" fmla="*/ 131667 w 4630674"/>
              <a:gd name="connsiteY1214" fmla="*/ 93247 h 6858000"/>
              <a:gd name="connsiteX1215" fmla="*/ 131667 w 4630674"/>
              <a:gd name="connsiteY1215" fmla="*/ 81164 h 6858000"/>
              <a:gd name="connsiteX1216" fmla="*/ 141907 w 4630674"/>
              <a:gd name="connsiteY1216" fmla="*/ 86534 h 6858000"/>
              <a:gd name="connsiteX1217" fmla="*/ 150685 w 4630674"/>
              <a:gd name="connsiteY1217" fmla="*/ 67739 h 6858000"/>
              <a:gd name="connsiteX1218" fmla="*/ 136056 w 4630674"/>
              <a:gd name="connsiteY1218" fmla="*/ 61026 h 6858000"/>
              <a:gd name="connsiteX1219" fmla="*/ 124352 w 4630674"/>
              <a:gd name="connsiteY1219" fmla="*/ 65054 h 6858000"/>
              <a:gd name="connsiteX1220" fmla="*/ 134593 w 4630674"/>
              <a:gd name="connsiteY1220" fmla="*/ 56999 h 6858000"/>
              <a:gd name="connsiteX1221" fmla="*/ 141907 w 4630674"/>
              <a:gd name="connsiteY1221" fmla="*/ 27463 h 6858000"/>
              <a:gd name="connsiteX1222" fmla="*/ 138616 w 4630674"/>
              <a:gd name="connsiteY1222" fmla="*/ 11520 h 6858000"/>
              <a:gd name="connsiteX1223" fmla="*/ 128034 w 4630674"/>
              <a:gd name="connsiteY1223" fmla="*/ 0 h 6858000"/>
              <a:gd name="connsiteX1224" fmla="*/ 130492 w 4630674"/>
              <a:gd name="connsiteY1224" fmla="*/ 0 h 6858000"/>
              <a:gd name="connsiteX1225" fmla="*/ 130204 w 4630674"/>
              <a:gd name="connsiteY1225" fmla="*/ 19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</a:cxnLst>
            <a:rect l="l" t="t" r="r" b="b"/>
            <a:pathLst>
              <a:path w="4630674" h="6858000">
                <a:moveTo>
                  <a:pt x="52570" y="5941310"/>
                </a:moveTo>
                <a:lnTo>
                  <a:pt x="55593" y="5941310"/>
                </a:lnTo>
                <a:lnTo>
                  <a:pt x="54937" y="5942040"/>
                </a:lnTo>
                <a:close/>
                <a:moveTo>
                  <a:pt x="39500" y="5937282"/>
                </a:moveTo>
                <a:lnTo>
                  <a:pt x="52570" y="5941310"/>
                </a:lnTo>
                <a:lnTo>
                  <a:pt x="44803" y="5941310"/>
                </a:lnTo>
                <a:cubicBezTo>
                  <a:pt x="41694" y="5940974"/>
                  <a:pt x="39500" y="5939967"/>
                  <a:pt x="39500" y="5937282"/>
                </a:cubicBezTo>
                <a:close/>
                <a:moveTo>
                  <a:pt x="103870" y="2665536"/>
                </a:moveTo>
                <a:cubicBezTo>
                  <a:pt x="108259" y="2668221"/>
                  <a:pt x="106796" y="2670906"/>
                  <a:pt x="103870" y="2674933"/>
                </a:cubicBezTo>
                <a:cubicBezTo>
                  <a:pt x="99481" y="2673591"/>
                  <a:pt x="96556" y="2672248"/>
                  <a:pt x="93630" y="2674933"/>
                </a:cubicBezTo>
                <a:cubicBezTo>
                  <a:pt x="98019" y="2678961"/>
                  <a:pt x="90704" y="2684331"/>
                  <a:pt x="89241" y="2689701"/>
                </a:cubicBezTo>
                <a:cubicBezTo>
                  <a:pt x="86315" y="2688359"/>
                  <a:pt x="81926" y="2685674"/>
                  <a:pt x="77537" y="2682988"/>
                </a:cubicBezTo>
                <a:cubicBezTo>
                  <a:pt x="77537" y="2681646"/>
                  <a:pt x="77537" y="2681646"/>
                  <a:pt x="77537" y="2681646"/>
                </a:cubicBezTo>
                <a:cubicBezTo>
                  <a:pt x="77537" y="2681646"/>
                  <a:pt x="77537" y="2681646"/>
                  <a:pt x="79000" y="2681646"/>
                </a:cubicBezTo>
                <a:cubicBezTo>
                  <a:pt x="84852" y="2680303"/>
                  <a:pt x="86315" y="2678961"/>
                  <a:pt x="86315" y="2677618"/>
                </a:cubicBezTo>
                <a:cubicBezTo>
                  <a:pt x="87778" y="2676276"/>
                  <a:pt x="87778" y="2676276"/>
                  <a:pt x="89241" y="2674933"/>
                </a:cubicBezTo>
                <a:cubicBezTo>
                  <a:pt x="87778" y="2673591"/>
                  <a:pt x="87778" y="2672248"/>
                  <a:pt x="87778" y="2670906"/>
                </a:cubicBezTo>
                <a:cubicBezTo>
                  <a:pt x="87778" y="2670906"/>
                  <a:pt x="87778" y="2670906"/>
                  <a:pt x="86315" y="2670906"/>
                </a:cubicBezTo>
                <a:cubicBezTo>
                  <a:pt x="86315" y="2669563"/>
                  <a:pt x="86315" y="2668221"/>
                  <a:pt x="86315" y="2666878"/>
                </a:cubicBezTo>
                <a:cubicBezTo>
                  <a:pt x="90704" y="2668221"/>
                  <a:pt x="95093" y="2669563"/>
                  <a:pt x="98019" y="2670906"/>
                </a:cubicBezTo>
                <a:cubicBezTo>
                  <a:pt x="96556" y="2669563"/>
                  <a:pt x="99481" y="2662851"/>
                  <a:pt x="103870" y="2665536"/>
                </a:cubicBezTo>
                <a:close/>
                <a:moveTo>
                  <a:pt x="90704" y="1088062"/>
                </a:moveTo>
                <a:lnTo>
                  <a:pt x="96294" y="1089986"/>
                </a:lnTo>
                <a:lnTo>
                  <a:pt x="96007" y="1090076"/>
                </a:lnTo>
                <a:cubicBezTo>
                  <a:pt x="93995" y="1089740"/>
                  <a:pt x="92167" y="1088733"/>
                  <a:pt x="90704" y="1088062"/>
                </a:cubicBezTo>
                <a:close/>
                <a:moveTo>
                  <a:pt x="137949" y="0"/>
                </a:moveTo>
                <a:lnTo>
                  <a:pt x="4630674" y="0"/>
                </a:lnTo>
                <a:lnTo>
                  <a:pt x="4630674" y="6858000"/>
                </a:lnTo>
                <a:lnTo>
                  <a:pt x="15931" y="6858000"/>
                </a:lnTo>
                <a:lnTo>
                  <a:pt x="14630" y="6801872"/>
                </a:lnTo>
                <a:cubicBezTo>
                  <a:pt x="-1463" y="6796502"/>
                  <a:pt x="11704" y="6770994"/>
                  <a:pt x="11704" y="6753541"/>
                </a:cubicBezTo>
                <a:cubicBezTo>
                  <a:pt x="10241" y="6745486"/>
                  <a:pt x="1463" y="6738773"/>
                  <a:pt x="13167" y="6732060"/>
                </a:cubicBezTo>
                <a:cubicBezTo>
                  <a:pt x="10241" y="6730718"/>
                  <a:pt x="7315" y="6729375"/>
                  <a:pt x="2926" y="6728033"/>
                </a:cubicBezTo>
                <a:cubicBezTo>
                  <a:pt x="21944" y="6722663"/>
                  <a:pt x="-4389" y="6713265"/>
                  <a:pt x="13167" y="6706552"/>
                </a:cubicBezTo>
                <a:cubicBezTo>
                  <a:pt x="0" y="6693127"/>
                  <a:pt x="7315" y="6675674"/>
                  <a:pt x="7315" y="6658221"/>
                </a:cubicBezTo>
                <a:cubicBezTo>
                  <a:pt x="7315" y="6658221"/>
                  <a:pt x="7315" y="6656879"/>
                  <a:pt x="7315" y="6655536"/>
                </a:cubicBezTo>
                <a:cubicBezTo>
                  <a:pt x="5852" y="6650166"/>
                  <a:pt x="4389" y="6644796"/>
                  <a:pt x="1463" y="6640768"/>
                </a:cubicBezTo>
                <a:cubicBezTo>
                  <a:pt x="4389" y="6639426"/>
                  <a:pt x="7315" y="6638083"/>
                  <a:pt x="11704" y="6636741"/>
                </a:cubicBezTo>
                <a:cubicBezTo>
                  <a:pt x="8778" y="6634056"/>
                  <a:pt x="8778" y="6630028"/>
                  <a:pt x="7315" y="6627343"/>
                </a:cubicBezTo>
                <a:cubicBezTo>
                  <a:pt x="8778" y="6627343"/>
                  <a:pt x="10241" y="6627343"/>
                  <a:pt x="11704" y="6627343"/>
                </a:cubicBezTo>
                <a:cubicBezTo>
                  <a:pt x="8778" y="6621973"/>
                  <a:pt x="16092" y="6619288"/>
                  <a:pt x="4389" y="6617945"/>
                </a:cubicBezTo>
                <a:cubicBezTo>
                  <a:pt x="4389" y="6617945"/>
                  <a:pt x="4389" y="6616603"/>
                  <a:pt x="4389" y="6616603"/>
                </a:cubicBezTo>
                <a:cubicBezTo>
                  <a:pt x="7315" y="6615260"/>
                  <a:pt x="10241" y="6613918"/>
                  <a:pt x="14630" y="6613918"/>
                </a:cubicBezTo>
                <a:cubicBezTo>
                  <a:pt x="8778" y="6613918"/>
                  <a:pt x="5852" y="6612575"/>
                  <a:pt x="2926" y="6609890"/>
                </a:cubicBezTo>
                <a:cubicBezTo>
                  <a:pt x="2926" y="6608548"/>
                  <a:pt x="2926" y="6607205"/>
                  <a:pt x="2926" y="6604520"/>
                </a:cubicBezTo>
                <a:cubicBezTo>
                  <a:pt x="4389" y="6601835"/>
                  <a:pt x="8778" y="6600492"/>
                  <a:pt x="14630" y="6599150"/>
                </a:cubicBezTo>
                <a:cubicBezTo>
                  <a:pt x="7315" y="6596465"/>
                  <a:pt x="4389" y="6595122"/>
                  <a:pt x="4389" y="6593780"/>
                </a:cubicBezTo>
                <a:cubicBezTo>
                  <a:pt x="4389" y="6593780"/>
                  <a:pt x="4389" y="6592437"/>
                  <a:pt x="4389" y="6592437"/>
                </a:cubicBezTo>
                <a:cubicBezTo>
                  <a:pt x="4389" y="6591095"/>
                  <a:pt x="7315" y="6588410"/>
                  <a:pt x="10241" y="6585725"/>
                </a:cubicBezTo>
                <a:cubicBezTo>
                  <a:pt x="5852" y="6583040"/>
                  <a:pt x="4389" y="6583040"/>
                  <a:pt x="4389" y="6584382"/>
                </a:cubicBezTo>
                <a:cubicBezTo>
                  <a:pt x="4389" y="6581697"/>
                  <a:pt x="4389" y="6580355"/>
                  <a:pt x="4389" y="6577669"/>
                </a:cubicBezTo>
                <a:cubicBezTo>
                  <a:pt x="10241" y="6577669"/>
                  <a:pt x="11704" y="6579012"/>
                  <a:pt x="19018" y="6580355"/>
                </a:cubicBezTo>
                <a:cubicBezTo>
                  <a:pt x="19018" y="6576327"/>
                  <a:pt x="23407" y="6570957"/>
                  <a:pt x="39500" y="6566929"/>
                </a:cubicBezTo>
                <a:cubicBezTo>
                  <a:pt x="42426" y="6568272"/>
                  <a:pt x="42426" y="6569614"/>
                  <a:pt x="40963" y="6569614"/>
                </a:cubicBezTo>
                <a:cubicBezTo>
                  <a:pt x="51204" y="6569614"/>
                  <a:pt x="46815" y="6558874"/>
                  <a:pt x="49741" y="6554846"/>
                </a:cubicBezTo>
                <a:cubicBezTo>
                  <a:pt x="39500" y="6566929"/>
                  <a:pt x="23407" y="6564244"/>
                  <a:pt x="17555" y="6574984"/>
                </a:cubicBezTo>
                <a:cubicBezTo>
                  <a:pt x="-2926" y="6562902"/>
                  <a:pt x="33648" y="6562902"/>
                  <a:pt x="30722" y="6554846"/>
                </a:cubicBezTo>
                <a:cubicBezTo>
                  <a:pt x="26333" y="6554846"/>
                  <a:pt x="20481" y="6556189"/>
                  <a:pt x="14630" y="6558874"/>
                </a:cubicBezTo>
                <a:cubicBezTo>
                  <a:pt x="14630" y="6556189"/>
                  <a:pt x="13167" y="6553504"/>
                  <a:pt x="10241" y="6553504"/>
                </a:cubicBezTo>
                <a:cubicBezTo>
                  <a:pt x="11704" y="6550819"/>
                  <a:pt x="14630" y="6549476"/>
                  <a:pt x="19018" y="6549476"/>
                </a:cubicBezTo>
                <a:cubicBezTo>
                  <a:pt x="13167" y="6546791"/>
                  <a:pt x="7315" y="6545449"/>
                  <a:pt x="1463" y="6544106"/>
                </a:cubicBezTo>
                <a:cubicBezTo>
                  <a:pt x="1463" y="6544106"/>
                  <a:pt x="0" y="6542764"/>
                  <a:pt x="0" y="6541421"/>
                </a:cubicBezTo>
                <a:cubicBezTo>
                  <a:pt x="5852" y="6540079"/>
                  <a:pt x="8778" y="6536051"/>
                  <a:pt x="14630" y="6533366"/>
                </a:cubicBezTo>
                <a:cubicBezTo>
                  <a:pt x="21944" y="6532023"/>
                  <a:pt x="27796" y="6538736"/>
                  <a:pt x="35111" y="6534708"/>
                </a:cubicBezTo>
                <a:cubicBezTo>
                  <a:pt x="27796" y="6532023"/>
                  <a:pt x="27796" y="6532023"/>
                  <a:pt x="16092" y="6532023"/>
                </a:cubicBezTo>
                <a:cubicBezTo>
                  <a:pt x="14630" y="6527996"/>
                  <a:pt x="24870" y="6525311"/>
                  <a:pt x="11704" y="6526653"/>
                </a:cubicBezTo>
                <a:cubicBezTo>
                  <a:pt x="11704" y="6523968"/>
                  <a:pt x="19018" y="6519941"/>
                  <a:pt x="26333" y="6517256"/>
                </a:cubicBezTo>
                <a:cubicBezTo>
                  <a:pt x="33648" y="6517256"/>
                  <a:pt x="24870" y="6527996"/>
                  <a:pt x="42426" y="6526653"/>
                </a:cubicBezTo>
                <a:cubicBezTo>
                  <a:pt x="33648" y="6519941"/>
                  <a:pt x="16092" y="6491748"/>
                  <a:pt x="45352" y="6497118"/>
                </a:cubicBezTo>
                <a:cubicBezTo>
                  <a:pt x="46815" y="6494433"/>
                  <a:pt x="35111" y="6490405"/>
                  <a:pt x="43889" y="6487720"/>
                </a:cubicBezTo>
                <a:cubicBezTo>
                  <a:pt x="20481" y="6482350"/>
                  <a:pt x="40963" y="6470267"/>
                  <a:pt x="17555" y="6460869"/>
                </a:cubicBezTo>
                <a:cubicBezTo>
                  <a:pt x="35111" y="6459527"/>
                  <a:pt x="24870" y="6452814"/>
                  <a:pt x="39500" y="6455499"/>
                </a:cubicBezTo>
                <a:cubicBezTo>
                  <a:pt x="43889" y="6451472"/>
                  <a:pt x="26333" y="6452814"/>
                  <a:pt x="23407" y="6447444"/>
                </a:cubicBezTo>
                <a:cubicBezTo>
                  <a:pt x="26333" y="6438046"/>
                  <a:pt x="35111" y="6429991"/>
                  <a:pt x="20481" y="6420593"/>
                </a:cubicBezTo>
                <a:cubicBezTo>
                  <a:pt x="35111" y="6420593"/>
                  <a:pt x="32185" y="6412538"/>
                  <a:pt x="21944" y="6411196"/>
                </a:cubicBezTo>
                <a:cubicBezTo>
                  <a:pt x="36574" y="6408511"/>
                  <a:pt x="27796" y="6405826"/>
                  <a:pt x="36574" y="6401798"/>
                </a:cubicBezTo>
                <a:cubicBezTo>
                  <a:pt x="27796" y="6403140"/>
                  <a:pt x="27796" y="6404483"/>
                  <a:pt x="14630" y="6405826"/>
                </a:cubicBezTo>
                <a:cubicBezTo>
                  <a:pt x="14630" y="6401798"/>
                  <a:pt x="24870" y="6396428"/>
                  <a:pt x="32185" y="6395085"/>
                </a:cubicBezTo>
                <a:cubicBezTo>
                  <a:pt x="35111" y="6389715"/>
                  <a:pt x="17555" y="6391058"/>
                  <a:pt x="33648" y="6384345"/>
                </a:cubicBezTo>
                <a:cubicBezTo>
                  <a:pt x="30722" y="6383003"/>
                  <a:pt x="24870" y="6385688"/>
                  <a:pt x="21944" y="6383003"/>
                </a:cubicBezTo>
                <a:cubicBezTo>
                  <a:pt x="24870" y="6387030"/>
                  <a:pt x="20481" y="6392400"/>
                  <a:pt x="11704" y="6396428"/>
                </a:cubicBezTo>
                <a:cubicBezTo>
                  <a:pt x="13167" y="6388373"/>
                  <a:pt x="16092" y="6380317"/>
                  <a:pt x="16092" y="6372262"/>
                </a:cubicBezTo>
                <a:cubicBezTo>
                  <a:pt x="19018" y="6370920"/>
                  <a:pt x="20481" y="6372262"/>
                  <a:pt x="23407" y="6370920"/>
                </a:cubicBezTo>
                <a:cubicBezTo>
                  <a:pt x="27796" y="6374947"/>
                  <a:pt x="16092" y="6381660"/>
                  <a:pt x="32185" y="6383003"/>
                </a:cubicBezTo>
                <a:cubicBezTo>
                  <a:pt x="40963" y="6377632"/>
                  <a:pt x="20481" y="6370920"/>
                  <a:pt x="38037" y="6364207"/>
                </a:cubicBezTo>
                <a:cubicBezTo>
                  <a:pt x="33648" y="6361522"/>
                  <a:pt x="30722" y="6360180"/>
                  <a:pt x="33648" y="6358837"/>
                </a:cubicBezTo>
                <a:cubicBezTo>
                  <a:pt x="29259" y="6357494"/>
                  <a:pt x="24870" y="6357494"/>
                  <a:pt x="20481" y="6360180"/>
                </a:cubicBezTo>
                <a:cubicBezTo>
                  <a:pt x="11704" y="6354809"/>
                  <a:pt x="21944" y="6349439"/>
                  <a:pt x="14630" y="6345412"/>
                </a:cubicBezTo>
                <a:cubicBezTo>
                  <a:pt x="20481" y="6341384"/>
                  <a:pt x="24870" y="6344069"/>
                  <a:pt x="30722" y="6341384"/>
                </a:cubicBezTo>
                <a:cubicBezTo>
                  <a:pt x="24870" y="6336014"/>
                  <a:pt x="17555" y="6342727"/>
                  <a:pt x="19018" y="6337357"/>
                </a:cubicBezTo>
                <a:cubicBezTo>
                  <a:pt x="26333" y="6333329"/>
                  <a:pt x="30722" y="6340042"/>
                  <a:pt x="32185" y="6334671"/>
                </a:cubicBezTo>
                <a:cubicBezTo>
                  <a:pt x="27796" y="6330644"/>
                  <a:pt x="23407" y="6334671"/>
                  <a:pt x="19018" y="6331986"/>
                </a:cubicBezTo>
                <a:cubicBezTo>
                  <a:pt x="52667" y="6315876"/>
                  <a:pt x="23407" y="6294396"/>
                  <a:pt x="39500" y="6279628"/>
                </a:cubicBezTo>
                <a:cubicBezTo>
                  <a:pt x="45352" y="6278285"/>
                  <a:pt x="49741" y="6283655"/>
                  <a:pt x="55593" y="6282313"/>
                </a:cubicBezTo>
                <a:cubicBezTo>
                  <a:pt x="61444" y="6276943"/>
                  <a:pt x="38037" y="6268887"/>
                  <a:pt x="59981" y="6263517"/>
                </a:cubicBezTo>
                <a:cubicBezTo>
                  <a:pt x="55593" y="6262175"/>
                  <a:pt x="52667" y="6262175"/>
                  <a:pt x="46815" y="6264860"/>
                </a:cubicBezTo>
                <a:cubicBezTo>
                  <a:pt x="38037" y="6262175"/>
                  <a:pt x="45352" y="6259490"/>
                  <a:pt x="38037" y="6256805"/>
                </a:cubicBezTo>
                <a:cubicBezTo>
                  <a:pt x="42426" y="6254120"/>
                  <a:pt x="46815" y="6256805"/>
                  <a:pt x="51204" y="6258147"/>
                </a:cubicBezTo>
                <a:cubicBezTo>
                  <a:pt x="58518" y="6255462"/>
                  <a:pt x="49741" y="6251435"/>
                  <a:pt x="54130" y="6248749"/>
                </a:cubicBezTo>
                <a:cubicBezTo>
                  <a:pt x="51204" y="6247407"/>
                  <a:pt x="48278" y="6250092"/>
                  <a:pt x="43889" y="6250092"/>
                </a:cubicBezTo>
                <a:cubicBezTo>
                  <a:pt x="36574" y="6248749"/>
                  <a:pt x="45352" y="6246064"/>
                  <a:pt x="39500" y="6243379"/>
                </a:cubicBezTo>
                <a:cubicBezTo>
                  <a:pt x="43889" y="6243379"/>
                  <a:pt x="48278" y="6244722"/>
                  <a:pt x="52667" y="6243379"/>
                </a:cubicBezTo>
                <a:cubicBezTo>
                  <a:pt x="49741" y="6240694"/>
                  <a:pt x="46815" y="6239352"/>
                  <a:pt x="43889" y="6238009"/>
                </a:cubicBezTo>
                <a:cubicBezTo>
                  <a:pt x="48278" y="6235324"/>
                  <a:pt x="54130" y="6238009"/>
                  <a:pt x="59981" y="6233982"/>
                </a:cubicBezTo>
                <a:cubicBezTo>
                  <a:pt x="57055" y="6223241"/>
                  <a:pt x="54130" y="6212501"/>
                  <a:pt x="55593" y="6201761"/>
                </a:cubicBezTo>
                <a:cubicBezTo>
                  <a:pt x="54130" y="6201761"/>
                  <a:pt x="51204" y="6203103"/>
                  <a:pt x="48278" y="6204446"/>
                </a:cubicBezTo>
                <a:cubicBezTo>
                  <a:pt x="48278" y="6201761"/>
                  <a:pt x="38037" y="6197733"/>
                  <a:pt x="43889" y="6195048"/>
                </a:cubicBezTo>
                <a:cubicBezTo>
                  <a:pt x="48278" y="6192363"/>
                  <a:pt x="52667" y="6195048"/>
                  <a:pt x="57055" y="6196391"/>
                </a:cubicBezTo>
                <a:cubicBezTo>
                  <a:pt x="62907" y="6189678"/>
                  <a:pt x="51204" y="6177595"/>
                  <a:pt x="46815" y="6174910"/>
                </a:cubicBezTo>
                <a:cubicBezTo>
                  <a:pt x="57055" y="6173568"/>
                  <a:pt x="59981" y="6170883"/>
                  <a:pt x="52667" y="6165513"/>
                </a:cubicBezTo>
                <a:cubicBezTo>
                  <a:pt x="42426" y="6172225"/>
                  <a:pt x="42426" y="6166855"/>
                  <a:pt x="38037" y="6162828"/>
                </a:cubicBezTo>
                <a:cubicBezTo>
                  <a:pt x="42426" y="6173568"/>
                  <a:pt x="26333" y="6177595"/>
                  <a:pt x="32185" y="6189678"/>
                </a:cubicBezTo>
                <a:cubicBezTo>
                  <a:pt x="36574" y="6191021"/>
                  <a:pt x="33648" y="6188336"/>
                  <a:pt x="38037" y="6186993"/>
                </a:cubicBezTo>
                <a:cubicBezTo>
                  <a:pt x="48278" y="6189678"/>
                  <a:pt x="30722" y="6191021"/>
                  <a:pt x="42426" y="6193706"/>
                </a:cubicBezTo>
                <a:cubicBezTo>
                  <a:pt x="29259" y="6197733"/>
                  <a:pt x="32185" y="6197733"/>
                  <a:pt x="20481" y="6203103"/>
                </a:cubicBezTo>
                <a:cubicBezTo>
                  <a:pt x="32185" y="6189678"/>
                  <a:pt x="11704" y="6170883"/>
                  <a:pt x="30722" y="6161485"/>
                </a:cubicBezTo>
                <a:cubicBezTo>
                  <a:pt x="27796" y="6161485"/>
                  <a:pt x="24870" y="6161485"/>
                  <a:pt x="23407" y="6160142"/>
                </a:cubicBezTo>
                <a:cubicBezTo>
                  <a:pt x="17555" y="6156115"/>
                  <a:pt x="32185" y="6161485"/>
                  <a:pt x="36574" y="6157457"/>
                </a:cubicBezTo>
                <a:cubicBezTo>
                  <a:pt x="16092" y="6150745"/>
                  <a:pt x="29259" y="6144032"/>
                  <a:pt x="33648" y="6137319"/>
                </a:cubicBezTo>
                <a:cubicBezTo>
                  <a:pt x="19018" y="6134634"/>
                  <a:pt x="20481" y="6130607"/>
                  <a:pt x="24870" y="6125237"/>
                </a:cubicBezTo>
                <a:cubicBezTo>
                  <a:pt x="35111" y="6127922"/>
                  <a:pt x="43889" y="6131949"/>
                  <a:pt x="54130" y="6129264"/>
                </a:cubicBezTo>
                <a:cubicBezTo>
                  <a:pt x="57055" y="6131949"/>
                  <a:pt x="52667" y="6137319"/>
                  <a:pt x="64370" y="6137319"/>
                </a:cubicBezTo>
                <a:cubicBezTo>
                  <a:pt x="62907" y="6133292"/>
                  <a:pt x="64370" y="6133292"/>
                  <a:pt x="74611" y="6131949"/>
                </a:cubicBezTo>
                <a:cubicBezTo>
                  <a:pt x="62907" y="6129264"/>
                  <a:pt x="65833" y="6126579"/>
                  <a:pt x="57055" y="6125237"/>
                </a:cubicBezTo>
                <a:cubicBezTo>
                  <a:pt x="54130" y="6121209"/>
                  <a:pt x="64370" y="6118524"/>
                  <a:pt x="54130" y="6114496"/>
                </a:cubicBezTo>
                <a:cubicBezTo>
                  <a:pt x="73148" y="6109126"/>
                  <a:pt x="62907" y="6099729"/>
                  <a:pt x="57055" y="6091673"/>
                </a:cubicBezTo>
                <a:cubicBezTo>
                  <a:pt x="71685" y="6091673"/>
                  <a:pt x="71685" y="6087646"/>
                  <a:pt x="59981" y="6080933"/>
                </a:cubicBezTo>
                <a:cubicBezTo>
                  <a:pt x="64370" y="6080933"/>
                  <a:pt x="68759" y="6080933"/>
                  <a:pt x="73148" y="6082276"/>
                </a:cubicBezTo>
                <a:cubicBezTo>
                  <a:pt x="80463" y="6075563"/>
                  <a:pt x="64370" y="6067508"/>
                  <a:pt x="70222" y="6059453"/>
                </a:cubicBezTo>
                <a:cubicBezTo>
                  <a:pt x="64370" y="6058110"/>
                  <a:pt x="59981" y="6062138"/>
                  <a:pt x="54130" y="6059453"/>
                </a:cubicBezTo>
                <a:cubicBezTo>
                  <a:pt x="48278" y="6056768"/>
                  <a:pt x="68759" y="6055425"/>
                  <a:pt x="55593" y="6052740"/>
                </a:cubicBezTo>
                <a:cubicBezTo>
                  <a:pt x="59981" y="6051397"/>
                  <a:pt x="64370" y="6051397"/>
                  <a:pt x="68759" y="6051397"/>
                </a:cubicBezTo>
                <a:cubicBezTo>
                  <a:pt x="70222" y="6048712"/>
                  <a:pt x="54130" y="6051397"/>
                  <a:pt x="61444" y="6046027"/>
                </a:cubicBezTo>
                <a:cubicBezTo>
                  <a:pt x="65833" y="6043342"/>
                  <a:pt x="71685" y="6042000"/>
                  <a:pt x="76074" y="6044685"/>
                </a:cubicBezTo>
                <a:cubicBezTo>
                  <a:pt x="70222" y="6037972"/>
                  <a:pt x="83389" y="6028574"/>
                  <a:pt x="68759" y="6025889"/>
                </a:cubicBezTo>
                <a:cubicBezTo>
                  <a:pt x="73148" y="6023204"/>
                  <a:pt x="79000" y="6025889"/>
                  <a:pt x="83389" y="6021862"/>
                </a:cubicBezTo>
                <a:cubicBezTo>
                  <a:pt x="68759" y="6021862"/>
                  <a:pt x="81926" y="6015149"/>
                  <a:pt x="81926" y="6016492"/>
                </a:cubicBezTo>
                <a:cubicBezTo>
                  <a:pt x="80463" y="6008436"/>
                  <a:pt x="59981" y="6005751"/>
                  <a:pt x="76074" y="5996354"/>
                </a:cubicBezTo>
                <a:cubicBezTo>
                  <a:pt x="61444" y="5995011"/>
                  <a:pt x="68759" y="5985613"/>
                  <a:pt x="67296" y="5980243"/>
                </a:cubicBezTo>
                <a:cubicBezTo>
                  <a:pt x="71685" y="5980243"/>
                  <a:pt x="76074" y="5981586"/>
                  <a:pt x="80463" y="5980243"/>
                </a:cubicBezTo>
                <a:cubicBezTo>
                  <a:pt x="64370" y="5976216"/>
                  <a:pt x="80463" y="5970846"/>
                  <a:pt x="62907" y="5964133"/>
                </a:cubicBezTo>
                <a:cubicBezTo>
                  <a:pt x="52667" y="5962790"/>
                  <a:pt x="49741" y="5970846"/>
                  <a:pt x="55593" y="5972188"/>
                </a:cubicBezTo>
                <a:cubicBezTo>
                  <a:pt x="52667" y="5974873"/>
                  <a:pt x="43889" y="5966818"/>
                  <a:pt x="45352" y="5965476"/>
                </a:cubicBezTo>
                <a:cubicBezTo>
                  <a:pt x="33648" y="5962790"/>
                  <a:pt x="42426" y="5970846"/>
                  <a:pt x="39500" y="5972188"/>
                </a:cubicBezTo>
                <a:cubicBezTo>
                  <a:pt x="35111" y="5973531"/>
                  <a:pt x="32185" y="5970846"/>
                  <a:pt x="27796" y="5968161"/>
                </a:cubicBezTo>
                <a:cubicBezTo>
                  <a:pt x="26333" y="5966818"/>
                  <a:pt x="43889" y="5962790"/>
                  <a:pt x="27796" y="5957420"/>
                </a:cubicBezTo>
                <a:cubicBezTo>
                  <a:pt x="35111" y="5954735"/>
                  <a:pt x="40963" y="5952050"/>
                  <a:pt x="46815" y="5954735"/>
                </a:cubicBezTo>
                <a:cubicBezTo>
                  <a:pt x="51204" y="5952722"/>
                  <a:pt x="50106" y="5950372"/>
                  <a:pt x="49558" y="5948023"/>
                </a:cubicBezTo>
                <a:lnTo>
                  <a:pt x="54937" y="5942040"/>
                </a:lnTo>
                <a:lnTo>
                  <a:pt x="64004" y="5944834"/>
                </a:lnTo>
                <a:cubicBezTo>
                  <a:pt x="70954" y="5948358"/>
                  <a:pt x="76805" y="5952721"/>
                  <a:pt x="81926" y="5957420"/>
                </a:cubicBezTo>
                <a:cubicBezTo>
                  <a:pt x="83389" y="5953393"/>
                  <a:pt x="89241" y="5949365"/>
                  <a:pt x="93630" y="5945338"/>
                </a:cubicBezTo>
                <a:cubicBezTo>
                  <a:pt x="87778" y="5943995"/>
                  <a:pt x="77537" y="5943995"/>
                  <a:pt x="86315" y="5939967"/>
                </a:cubicBezTo>
                <a:cubicBezTo>
                  <a:pt x="81926" y="5938625"/>
                  <a:pt x="77537" y="5939967"/>
                  <a:pt x="73148" y="5938625"/>
                </a:cubicBezTo>
                <a:cubicBezTo>
                  <a:pt x="67296" y="5933255"/>
                  <a:pt x="79000" y="5935940"/>
                  <a:pt x="86315" y="5930570"/>
                </a:cubicBezTo>
                <a:cubicBezTo>
                  <a:pt x="65833" y="5931912"/>
                  <a:pt x="62907" y="5911774"/>
                  <a:pt x="86315" y="5909089"/>
                </a:cubicBezTo>
                <a:cubicBezTo>
                  <a:pt x="73148" y="5909089"/>
                  <a:pt x="86315" y="5905062"/>
                  <a:pt x="73148" y="5901034"/>
                </a:cubicBezTo>
                <a:cubicBezTo>
                  <a:pt x="64370" y="5905062"/>
                  <a:pt x="77537" y="5909089"/>
                  <a:pt x="67296" y="5913117"/>
                </a:cubicBezTo>
                <a:cubicBezTo>
                  <a:pt x="58518" y="5913117"/>
                  <a:pt x="67296" y="5902377"/>
                  <a:pt x="68759" y="5899692"/>
                </a:cubicBezTo>
                <a:cubicBezTo>
                  <a:pt x="62907" y="5898349"/>
                  <a:pt x="58518" y="5897006"/>
                  <a:pt x="54130" y="5894321"/>
                </a:cubicBezTo>
                <a:cubicBezTo>
                  <a:pt x="48278" y="5891636"/>
                  <a:pt x="61444" y="5891636"/>
                  <a:pt x="64370" y="5894321"/>
                </a:cubicBezTo>
                <a:cubicBezTo>
                  <a:pt x="67296" y="5890294"/>
                  <a:pt x="51204" y="5890294"/>
                  <a:pt x="45352" y="5892979"/>
                </a:cubicBezTo>
                <a:cubicBezTo>
                  <a:pt x="49741" y="5895664"/>
                  <a:pt x="42426" y="5898349"/>
                  <a:pt x="52667" y="5901034"/>
                </a:cubicBezTo>
                <a:cubicBezTo>
                  <a:pt x="48278" y="5902377"/>
                  <a:pt x="42426" y="5902377"/>
                  <a:pt x="38037" y="5903719"/>
                </a:cubicBezTo>
                <a:cubicBezTo>
                  <a:pt x="30722" y="5898349"/>
                  <a:pt x="46815" y="5892979"/>
                  <a:pt x="39500" y="5887609"/>
                </a:cubicBezTo>
                <a:cubicBezTo>
                  <a:pt x="48278" y="5886266"/>
                  <a:pt x="67296" y="5895664"/>
                  <a:pt x="68759" y="5887609"/>
                </a:cubicBezTo>
                <a:cubicBezTo>
                  <a:pt x="55593" y="5888951"/>
                  <a:pt x="62907" y="5886266"/>
                  <a:pt x="57055" y="5882239"/>
                </a:cubicBezTo>
                <a:cubicBezTo>
                  <a:pt x="71685" y="5880896"/>
                  <a:pt x="62907" y="5886266"/>
                  <a:pt x="73148" y="5878211"/>
                </a:cubicBezTo>
                <a:cubicBezTo>
                  <a:pt x="62907" y="5876869"/>
                  <a:pt x="59981" y="5876869"/>
                  <a:pt x="55593" y="5871498"/>
                </a:cubicBezTo>
                <a:cubicBezTo>
                  <a:pt x="74611" y="5870156"/>
                  <a:pt x="48278" y="5863443"/>
                  <a:pt x="65833" y="5858073"/>
                </a:cubicBezTo>
                <a:cubicBezTo>
                  <a:pt x="68759" y="5871498"/>
                  <a:pt x="83389" y="5882239"/>
                  <a:pt x="71685" y="5898349"/>
                </a:cubicBezTo>
                <a:cubicBezTo>
                  <a:pt x="89241" y="5892979"/>
                  <a:pt x="79000" y="5907747"/>
                  <a:pt x="98019" y="5906404"/>
                </a:cubicBezTo>
                <a:cubicBezTo>
                  <a:pt x="103870" y="5905062"/>
                  <a:pt x="100944" y="5902377"/>
                  <a:pt x="106796" y="5901034"/>
                </a:cubicBezTo>
                <a:cubicBezTo>
                  <a:pt x="90704" y="5898349"/>
                  <a:pt x="102407" y="5888951"/>
                  <a:pt x="112648" y="5887609"/>
                </a:cubicBezTo>
                <a:cubicBezTo>
                  <a:pt x="98019" y="5890294"/>
                  <a:pt x="99481" y="5882239"/>
                  <a:pt x="84852" y="5886266"/>
                </a:cubicBezTo>
                <a:cubicBezTo>
                  <a:pt x="86315" y="5882239"/>
                  <a:pt x="77537" y="5879554"/>
                  <a:pt x="84852" y="5876869"/>
                </a:cubicBezTo>
                <a:cubicBezTo>
                  <a:pt x="93630" y="5874183"/>
                  <a:pt x="83389" y="5886266"/>
                  <a:pt x="98019" y="5878211"/>
                </a:cubicBezTo>
                <a:cubicBezTo>
                  <a:pt x="109722" y="5880896"/>
                  <a:pt x="92167" y="5882239"/>
                  <a:pt x="102407" y="5884924"/>
                </a:cubicBezTo>
                <a:cubicBezTo>
                  <a:pt x="106796" y="5882239"/>
                  <a:pt x="111185" y="5883581"/>
                  <a:pt x="115574" y="5880896"/>
                </a:cubicBezTo>
                <a:cubicBezTo>
                  <a:pt x="99481" y="5874183"/>
                  <a:pt x="112648" y="5872841"/>
                  <a:pt x="124352" y="5871498"/>
                </a:cubicBezTo>
                <a:cubicBezTo>
                  <a:pt x="102407" y="5871498"/>
                  <a:pt x="117037" y="5856731"/>
                  <a:pt x="112648" y="5850018"/>
                </a:cubicBezTo>
                <a:cubicBezTo>
                  <a:pt x="103870" y="5847333"/>
                  <a:pt x="105333" y="5850018"/>
                  <a:pt x="99481" y="5852703"/>
                </a:cubicBezTo>
                <a:cubicBezTo>
                  <a:pt x="83389" y="5845990"/>
                  <a:pt x="99481" y="5832565"/>
                  <a:pt x="83389" y="5828537"/>
                </a:cubicBezTo>
                <a:cubicBezTo>
                  <a:pt x="89241" y="5824510"/>
                  <a:pt x="95093" y="5829880"/>
                  <a:pt x="100944" y="5828537"/>
                </a:cubicBezTo>
                <a:cubicBezTo>
                  <a:pt x="100944" y="5833908"/>
                  <a:pt x="105333" y="5840620"/>
                  <a:pt x="100944" y="5845990"/>
                </a:cubicBezTo>
                <a:cubicBezTo>
                  <a:pt x="106796" y="5848675"/>
                  <a:pt x="114111" y="5848675"/>
                  <a:pt x="119963" y="5845990"/>
                </a:cubicBezTo>
                <a:cubicBezTo>
                  <a:pt x="115574" y="5844648"/>
                  <a:pt x="118500" y="5843305"/>
                  <a:pt x="121426" y="5841963"/>
                </a:cubicBezTo>
                <a:cubicBezTo>
                  <a:pt x="117037" y="5840620"/>
                  <a:pt x="114111" y="5840620"/>
                  <a:pt x="111185" y="5841963"/>
                </a:cubicBezTo>
                <a:cubicBezTo>
                  <a:pt x="125815" y="5835250"/>
                  <a:pt x="111185" y="5817797"/>
                  <a:pt x="96556" y="5813770"/>
                </a:cubicBezTo>
                <a:cubicBezTo>
                  <a:pt x="122889" y="5817797"/>
                  <a:pt x="109722" y="5805714"/>
                  <a:pt x="128741" y="5803029"/>
                </a:cubicBezTo>
                <a:cubicBezTo>
                  <a:pt x="124352" y="5801687"/>
                  <a:pt x="124352" y="5799002"/>
                  <a:pt x="125815" y="5797659"/>
                </a:cubicBezTo>
                <a:cubicBezTo>
                  <a:pt x="112648" y="5794974"/>
                  <a:pt x="122889" y="5803029"/>
                  <a:pt x="115574" y="5804372"/>
                </a:cubicBezTo>
                <a:cubicBezTo>
                  <a:pt x="105333" y="5805714"/>
                  <a:pt x="98019" y="5799002"/>
                  <a:pt x="83389" y="5793632"/>
                </a:cubicBezTo>
                <a:cubicBezTo>
                  <a:pt x="96556" y="5788261"/>
                  <a:pt x="96556" y="5799002"/>
                  <a:pt x="108259" y="5799002"/>
                </a:cubicBezTo>
                <a:cubicBezTo>
                  <a:pt x="118500" y="5792289"/>
                  <a:pt x="106796" y="5793632"/>
                  <a:pt x="100944" y="5788261"/>
                </a:cubicBezTo>
                <a:cubicBezTo>
                  <a:pt x="95093" y="5789604"/>
                  <a:pt x="89241" y="5789604"/>
                  <a:pt x="83389" y="5789604"/>
                </a:cubicBezTo>
                <a:cubicBezTo>
                  <a:pt x="79000" y="5786919"/>
                  <a:pt x="90704" y="5784234"/>
                  <a:pt x="80463" y="5781549"/>
                </a:cubicBezTo>
                <a:cubicBezTo>
                  <a:pt x="70222" y="5785576"/>
                  <a:pt x="92167" y="5790947"/>
                  <a:pt x="71685" y="5796317"/>
                </a:cubicBezTo>
                <a:cubicBezTo>
                  <a:pt x="83389" y="5801687"/>
                  <a:pt x="92167" y="5807057"/>
                  <a:pt x="89241" y="5813770"/>
                </a:cubicBezTo>
                <a:cubicBezTo>
                  <a:pt x="83389" y="5815112"/>
                  <a:pt x="84852" y="5808399"/>
                  <a:pt x="84852" y="5805714"/>
                </a:cubicBezTo>
                <a:cubicBezTo>
                  <a:pt x="77537" y="5804372"/>
                  <a:pt x="76074" y="5809742"/>
                  <a:pt x="80463" y="5811085"/>
                </a:cubicBezTo>
                <a:cubicBezTo>
                  <a:pt x="36574" y="5811085"/>
                  <a:pt x="77537" y="5777521"/>
                  <a:pt x="61444" y="5761411"/>
                </a:cubicBezTo>
                <a:cubicBezTo>
                  <a:pt x="67296" y="5756041"/>
                  <a:pt x="71685" y="5757383"/>
                  <a:pt x="77537" y="5752013"/>
                </a:cubicBezTo>
                <a:cubicBezTo>
                  <a:pt x="81926" y="5760068"/>
                  <a:pt x="71685" y="5765438"/>
                  <a:pt x="90704" y="5774836"/>
                </a:cubicBezTo>
                <a:cubicBezTo>
                  <a:pt x="103870" y="5769466"/>
                  <a:pt x="103870" y="5774836"/>
                  <a:pt x="112648" y="5768124"/>
                </a:cubicBezTo>
                <a:cubicBezTo>
                  <a:pt x="103870" y="5768124"/>
                  <a:pt x="95093" y="5772151"/>
                  <a:pt x="86315" y="5765438"/>
                </a:cubicBezTo>
                <a:cubicBezTo>
                  <a:pt x="86315" y="5757383"/>
                  <a:pt x="92167" y="5750671"/>
                  <a:pt x="87778" y="5742615"/>
                </a:cubicBezTo>
                <a:cubicBezTo>
                  <a:pt x="81926" y="5745301"/>
                  <a:pt x="77537" y="5746643"/>
                  <a:pt x="71685" y="5745301"/>
                </a:cubicBezTo>
                <a:cubicBezTo>
                  <a:pt x="70222" y="5747986"/>
                  <a:pt x="68759" y="5752013"/>
                  <a:pt x="68759" y="5754698"/>
                </a:cubicBezTo>
                <a:cubicBezTo>
                  <a:pt x="61444" y="5754698"/>
                  <a:pt x="57055" y="5750671"/>
                  <a:pt x="54130" y="5747986"/>
                </a:cubicBezTo>
                <a:cubicBezTo>
                  <a:pt x="57055" y="5746643"/>
                  <a:pt x="61444" y="5746643"/>
                  <a:pt x="64370" y="5747986"/>
                </a:cubicBezTo>
                <a:cubicBezTo>
                  <a:pt x="71685" y="5742615"/>
                  <a:pt x="49741" y="5746643"/>
                  <a:pt x="54130" y="5739930"/>
                </a:cubicBezTo>
                <a:cubicBezTo>
                  <a:pt x="62907" y="5738588"/>
                  <a:pt x="70222" y="5741273"/>
                  <a:pt x="77537" y="5739930"/>
                </a:cubicBezTo>
                <a:cubicBezTo>
                  <a:pt x="58518" y="5733218"/>
                  <a:pt x="77537" y="5717107"/>
                  <a:pt x="58518" y="5709052"/>
                </a:cubicBezTo>
                <a:cubicBezTo>
                  <a:pt x="64370" y="5707710"/>
                  <a:pt x="70222" y="5710395"/>
                  <a:pt x="76074" y="5705025"/>
                </a:cubicBezTo>
                <a:cubicBezTo>
                  <a:pt x="70222" y="5700997"/>
                  <a:pt x="77537" y="5696969"/>
                  <a:pt x="64370" y="5692942"/>
                </a:cubicBezTo>
                <a:cubicBezTo>
                  <a:pt x="58518" y="5695627"/>
                  <a:pt x="54130" y="5696969"/>
                  <a:pt x="48278" y="5696969"/>
                </a:cubicBezTo>
                <a:cubicBezTo>
                  <a:pt x="42426" y="5691599"/>
                  <a:pt x="46815" y="5687572"/>
                  <a:pt x="38037" y="5682202"/>
                </a:cubicBezTo>
                <a:cubicBezTo>
                  <a:pt x="48278" y="5679517"/>
                  <a:pt x="68759" y="5684887"/>
                  <a:pt x="54130" y="5690257"/>
                </a:cubicBezTo>
                <a:cubicBezTo>
                  <a:pt x="61444" y="5687572"/>
                  <a:pt x="68759" y="5692942"/>
                  <a:pt x="76074" y="5690257"/>
                </a:cubicBezTo>
                <a:cubicBezTo>
                  <a:pt x="58518" y="5684887"/>
                  <a:pt x="65833" y="5679517"/>
                  <a:pt x="54130" y="5670119"/>
                </a:cubicBezTo>
                <a:cubicBezTo>
                  <a:pt x="43889" y="5672804"/>
                  <a:pt x="58518" y="5675489"/>
                  <a:pt x="51204" y="5678174"/>
                </a:cubicBezTo>
                <a:cubicBezTo>
                  <a:pt x="39500" y="5678174"/>
                  <a:pt x="49741" y="5671461"/>
                  <a:pt x="39500" y="5668776"/>
                </a:cubicBezTo>
                <a:cubicBezTo>
                  <a:pt x="43889" y="5666091"/>
                  <a:pt x="48278" y="5667434"/>
                  <a:pt x="52667" y="5664749"/>
                </a:cubicBezTo>
                <a:cubicBezTo>
                  <a:pt x="24870" y="5662064"/>
                  <a:pt x="52667" y="5651323"/>
                  <a:pt x="39500" y="5645953"/>
                </a:cubicBezTo>
                <a:cubicBezTo>
                  <a:pt x="58518" y="5641926"/>
                  <a:pt x="52667" y="5654008"/>
                  <a:pt x="64370" y="5654008"/>
                </a:cubicBezTo>
                <a:cubicBezTo>
                  <a:pt x="67296" y="5654008"/>
                  <a:pt x="64370" y="5652666"/>
                  <a:pt x="62907" y="5651323"/>
                </a:cubicBezTo>
                <a:cubicBezTo>
                  <a:pt x="67296" y="5645953"/>
                  <a:pt x="73148" y="5654008"/>
                  <a:pt x="77537" y="5648638"/>
                </a:cubicBezTo>
                <a:cubicBezTo>
                  <a:pt x="70222" y="5644611"/>
                  <a:pt x="79000" y="5639241"/>
                  <a:pt x="65833" y="5640583"/>
                </a:cubicBezTo>
                <a:cubicBezTo>
                  <a:pt x="54130" y="5636556"/>
                  <a:pt x="70222" y="5633870"/>
                  <a:pt x="65833" y="5629843"/>
                </a:cubicBezTo>
                <a:cubicBezTo>
                  <a:pt x="71685" y="5628500"/>
                  <a:pt x="81926" y="5631185"/>
                  <a:pt x="76074" y="5633870"/>
                </a:cubicBezTo>
                <a:cubicBezTo>
                  <a:pt x="93630" y="5632528"/>
                  <a:pt x="61444" y="5619103"/>
                  <a:pt x="86315" y="5617760"/>
                </a:cubicBezTo>
                <a:cubicBezTo>
                  <a:pt x="80463" y="5616418"/>
                  <a:pt x="76074" y="5613733"/>
                  <a:pt x="70222" y="5611047"/>
                </a:cubicBezTo>
                <a:cubicBezTo>
                  <a:pt x="67296" y="5613733"/>
                  <a:pt x="62907" y="5613733"/>
                  <a:pt x="58518" y="5615075"/>
                </a:cubicBezTo>
                <a:cubicBezTo>
                  <a:pt x="52667" y="5611047"/>
                  <a:pt x="61444" y="5609705"/>
                  <a:pt x="68759" y="5608362"/>
                </a:cubicBezTo>
                <a:cubicBezTo>
                  <a:pt x="48278" y="5601650"/>
                  <a:pt x="67296" y="5593595"/>
                  <a:pt x="76074" y="5581512"/>
                </a:cubicBezTo>
                <a:cubicBezTo>
                  <a:pt x="61444" y="5574799"/>
                  <a:pt x="83389" y="5560031"/>
                  <a:pt x="71685" y="5550634"/>
                </a:cubicBezTo>
                <a:cubicBezTo>
                  <a:pt x="59981" y="5550634"/>
                  <a:pt x="68759" y="5554661"/>
                  <a:pt x="64370" y="5558689"/>
                </a:cubicBezTo>
                <a:cubicBezTo>
                  <a:pt x="49741" y="5557346"/>
                  <a:pt x="52667" y="5545263"/>
                  <a:pt x="54130" y="5539893"/>
                </a:cubicBezTo>
                <a:cubicBezTo>
                  <a:pt x="65833" y="5538551"/>
                  <a:pt x="54130" y="5546606"/>
                  <a:pt x="65833" y="5545263"/>
                </a:cubicBezTo>
                <a:cubicBezTo>
                  <a:pt x="71685" y="5542578"/>
                  <a:pt x="76074" y="5539893"/>
                  <a:pt x="81926" y="5538551"/>
                </a:cubicBezTo>
                <a:cubicBezTo>
                  <a:pt x="76074" y="5535866"/>
                  <a:pt x="61444" y="5531838"/>
                  <a:pt x="51204" y="5527811"/>
                </a:cubicBezTo>
                <a:cubicBezTo>
                  <a:pt x="46815" y="5522440"/>
                  <a:pt x="64370" y="5523783"/>
                  <a:pt x="68759" y="5519755"/>
                </a:cubicBezTo>
                <a:cubicBezTo>
                  <a:pt x="70222" y="5517070"/>
                  <a:pt x="55593" y="5509015"/>
                  <a:pt x="71685" y="5509015"/>
                </a:cubicBezTo>
                <a:cubicBezTo>
                  <a:pt x="57055" y="5500960"/>
                  <a:pt x="61444" y="5491562"/>
                  <a:pt x="64370" y="5483507"/>
                </a:cubicBezTo>
                <a:cubicBezTo>
                  <a:pt x="71685" y="5478137"/>
                  <a:pt x="79000" y="5487535"/>
                  <a:pt x="86315" y="5482165"/>
                </a:cubicBezTo>
                <a:cubicBezTo>
                  <a:pt x="79000" y="5475452"/>
                  <a:pt x="71685" y="5483507"/>
                  <a:pt x="64370" y="5479479"/>
                </a:cubicBezTo>
                <a:cubicBezTo>
                  <a:pt x="55593" y="5474109"/>
                  <a:pt x="76074" y="5472767"/>
                  <a:pt x="83389" y="5470082"/>
                </a:cubicBezTo>
                <a:cubicBezTo>
                  <a:pt x="79000" y="5466054"/>
                  <a:pt x="86315" y="5463369"/>
                  <a:pt x="83389" y="5460684"/>
                </a:cubicBezTo>
                <a:cubicBezTo>
                  <a:pt x="90704" y="5460684"/>
                  <a:pt x="98019" y="5460684"/>
                  <a:pt x="103870" y="5455314"/>
                </a:cubicBezTo>
                <a:cubicBezTo>
                  <a:pt x="100944" y="5455314"/>
                  <a:pt x="93630" y="5453971"/>
                  <a:pt x="96556" y="5452629"/>
                </a:cubicBezTo>
                <a:cubicBezTo>
                  <a:pt x="89241" y="5449944"/>
                  <a:pt x="95093" y="5455314"/>
                  <a:pt x="86315" y="5456656"/>
                </a:cubicBezTo>
                <a:cubicBezTo>
                  <a:pt x="77537" y="5453971"/>
                  <a:pt x="84852" y="5451286"/>
                  <a:pt x="86315" y="5447259"/>
                </a:cubicBezTo>
                <a:cubicBezTo>
                  <a:pt x="81926" y="5445916"/>
                  <a:pt x="79000" y="5448601"/>
                  <a:pt x="79000" y="5451286"/>
                </a:cubicBezTo>
                <a:cubicBezTo>
                  <a:pt x="76074" y="5449944"/>
                  <a:pt x="73148" y="5448601"/>
                  <a:pt x="71685" y="5447259"/>
                </a:cubicBezTo>
                <a:cubicBezTo>
                  <a:pt x="71685" y="5447259"/>
                  <a:pt x="73148" y="5447259"/>
                  <a:pt x="73148" y="5447259"/>
                </a:cubicBezTo>
                <a:cubicBezTo>
                  <a:pt x="77537" y="5444574"/>
                  <a:pt x="74611" y="5443231"/>
                  <a:pt x="70222" y="5443231"/>
                </a:cubicBezTo>
                <a:cubicBezTo>
                  <a:pt x="71685" y="5441889"/>
                  <a:pt x="73148" y="5441889"/>
                  <a:pt x="76074" y="5440546"/>
                </a:cubicBezTo>
                <a:cubicBezTo>
                  <a:pt x="70222" y="5437861"/>
                  <a:pt x="65833" y="5435176"/>
                  <a:pt x="59981" y="5432491"/>
                </a:cubicBezTo>
                <a:cubicBezTo>
                  <a:pt x="59981" y="5429806"/>
                  <a:pt x="61444" y="5428463"/>
                  <a:pt x="59981" y="5425778"/>
                </a:cubicBezTo>
                <a:cubicBezTo>
                  <a:pt x="67296" y="5424436"/>
                  <a:pt x="76074" y="5428463"/>
                  <a:pt x="83389" y="5428463"/>
                </a:cubicBezTo>
                <a:cubicBezTo>
                  <a:pt x="87778" y="5423093"/>
                  <a:pt x="106796" y="5419066"/>
                  <a:pt x="98019" y="5412353"/>
                </a:cubicBezTo>
                <a:cubicBezTo>
                  <a:pt x="114111" y="5408325"/>
                  <a:pt x="121426" y="5406983"/>
                  <a:pt x="122889" y="5396243"/>
                </a:cubicBezTo>
                <a:cubicBezTo>
                  <a:pt x="118500" y="5398928"/>
                  <a:pt x="118500" y="5402955"/>
                  <a:pt x="108259" y="5402955"/>
                </a:cubicBezTo>
                <a:cubicBezTo>
                  <a:pt x="100944" y="5400270"/>
                  <a:pt x="103870" y="5396243"/>
                  <a:pt x="105333" y="5393558"/>
                </a:cubicBezTo>
                <a:cubicBezTo>
                  <a:pt x="100944" y="5390872"/>
                  <a:pt x="95093" y="5394900"/>
                  <a:pt x="90704" y="5390872"/>
                </a:cubicBezTo>
                <a:cubicBezTo>
                  <a:pt x="92167" y="5394900"/>
                  <a:pt x="77537" y="5404298"/>
                  <a:pt x="90704" y="5404298"/>
                </a:cubicBezTo>
                <a:cubicBezTo>
                  <a:pt x="84852" y="5405640"/>
                  <a:pt x="79000" y="5406983"/>
                  <a:pt x="73148" y="5404298"/>
                </a:cubicBezTo>
                <a:cubicBezTo>
                  <a:pt x="71685" y="5400270"/>
                  <a:pt x="86315" y="5400270"/>
                  <a:pt x="70222" y="5396243"/>
                </a:cubicBezTo>
                <a:cubicBezTo>
                  <a:pt x="74611" y="5390872"/>
                  <a:pt x="80463" y="5398928"/>
                  <a:pt x="84852" y="5393558"/>
                </a:cubicBezTo>
                <a:cubicBezTo>
                  <a:pt x="70222" y="5394900"/>
                  <a:pt x="70222" y="5388187"/>
                  <a:pt x="77537" y="5382817"/>
                </a:cubicBezTo>
                <a:cubicBezTo>
                  <a:pt x="67296" y="5380132"/>
                  <a:pt x="65833" y="5385502"/>
                  <a:pt x="67296" y="5388187"/>
                </a:cubicBezTo>
                <a:cubicBezTo>
                  <a:pt x="65833" y="5386845"/>
                  <a:pt x="64370" y="5386845"/>
                  <a:pt x="64370" y="5385502"/>
                </a:cubicBezTo>
                <a:cubicBezTo>
                  <a:pt x="62907" y="5384160"/>
                  <a:pt x="62907" y="5382817"/>
                  <a:pt x="58518" y="5382817"/>
                </a:cubicBezTo>
                <a:cubicBezTo>
                  <a:pt x="62907" y="5381475"/>
                  <a:pt x="65833" y="5378790"/>
                  <a:pt x="68759" y="5377447"/>
                </a:cubicBezTo>
                <a:cubicBezTo>
                  <a:pt x="73148" y="5377447"/>
                  <a:pt x="73148" y="5378790"/>
                  <a:pt x="76074" y="5382817"/>
                </a:cubicBezTo>
                <a:cubicBezTo>
                  <a:pt x="84852" y="5378790"/>
                  <a:pt x="73148" y="5374762"/>
                  <a:pt x="74611" y="5370734"/>
                </a:cubicBezTo>
                <a:cubicBezTo>
                  <a:pt x="73148" y="5370734"/>
                  <a:pt x="73148" y="5369392"/>
                  <a:pt x="71685" y="5369392"/>
                </a:cubicBezTo>
                <a:cubicBezTo>
                  <a:pt x="71685" y="5368049"/>
                  <a:pt x="73148" y="5368049"/>
                  <a:pt x="79000" y="5368049"/>
                </a:cubicBezTo>
                <a:cubicBezTo>
                  <a:pt x="83389" y="5364022"/>
                  <a:pt x="57055" y="5362679"/>
                  <a:pt x="62907" y="5357309"/>
                </a:cubicBezTo>
                <a:cubicBezTo>
                  <a:pt x="64370" y="5357309"/>
                  <a:pt x="64370" y="5357309"/>
                  <a:pt x="64370" y="5357309"/>
                </a:cubicBezTo>
                <a:cubicBezTo>
                  <a:pt x="65833" y="5358652"/>
                  <a:pt x="67296" y="5359994"/>
                  <a:pt x="65833" y="5361337"/>
                </a:cubicBezTo>
                <a:cubicBezTo>
                  <a:pt x="70222" y="5362679"/>
                  <a:pt x="74611" y="5361337"/>
                  <a:pt x="77537" y="5364022"/>
                </a:cubicBezTo>
                <a:cubicBezTo>
                  <a:pt x="80463" y="5361337"/>
                  <a:pt x="81926" y="5359994"/>
                  <a:pt x="84852" y="5357309"/>
                </a:cubicBezTo>
                <a:cubicBezTo>
                  <a:pt x="83389" y="5357309"/>
                  <a:pt x="81926" y="5355967"/>
                  <a:pt x="79000" y="5355967"/>
                </a:cubicBezTo>
                <a:cubicBezTo>
                  <a:pt x="83389" y="5350597"/>
                  <a:pt x="87778" y="5343884"/>
                  <a:pt x="76074" y="5342541"/>
                </a:cubicBezTo>
                <a:cubicBezTo>
                  <a:pt x="74611" y="5341199"/>
                  <a:pt x="74611" y="5339856"/>
                  <a:pt x="77537" y="5337171"/>
                </a:cubicBezTo>
                <a:cubicBezTo>
                  <a:pt x="83389" y="5341199"/>
                  <a:pt x="87778" y="5346569"/>
                  <a:pt x="92167" y="5349254"/>
                </a:cubicBezTo>
                <a:cubicBezTo>
                  <a:pt x="92167" y="5354624"/>
                  <a:pt x="93630" y="5359994"/>
                  <a:pt x="95093" y="5364022"/>
                </a:cubicBezTo>
                <a:cubicBezTo>
                  <a:pt x="105333" y="5359994"/>
                  <a:pt x="98019" y="5355967"/>
                  <a:pt x="102407" y="5353282"/>
                </a:cubicBezTo>
                <a:cubicBezTo>
                  <a:pt x="103870" y="5353282"/>
                  <a:pt x="106796" y="5351939"/>
                  <a:pt x="109722" y="5351939"/>
                </a:cubicBezTo>
                <a:cubicBezTo>
                  <a:pt x="106796" y="5351939"/>
                  <a:pt x="103870" y="5351939"/>
                  <a:pt x="102407" y="5350597"/>
                </a:cubicBezTo>
                <a:cubicBezTo>
                  <a:pt x="102407" y="5350597"/>
                  <a:pt x="102407" y="5349254"/>
                  <a:pt x="100944" y="5349254"/>
                </a:cubicBezTo>
                <a:cubicBezTo>
                  <a:pt x="100944" y="5345226"/>
                  <a:pt x="106796" y="5341199"/>
                  <a:pt x="98019" y="5338514"/>
                </a:cubicBezTo>
                <a:cubicBezTo>
                  <a:pt x="105333" y="5334486"/>
                  <a:pt x="117037" y="5341199"/>
                  <a:pt x="117037" y="5334486"/>
                </a:cubicBezTo>
                <a:cubicBezTo>
                  <a:pt x="102407" y="5337171"/>
                  <a:pt x="99481" y="5334486"/>
                  <a:pt x="100944" y="5327774"/>
                </a:cubicBezTo>
                <a:cubicBezTo>
                  <a:pt x="99481" y="5329116"/>
                  <a:pt x="98019" y="5330459"/>
                  <a:pt x="98019" y="5331801"/>
                </a:cubicBezTo>
                <a:cubicBezTo>
                  <a:pt x="90704" y="5326431"/>
                  <a:pt x="81926" y="5321061"/>
                  <a:pt x="71685" y="5315691"/>
                </a:cubicBezTo>
                <a:cubicBezTo>
                  <a:pt x="76074" y="5315691"/>
                  <a:pt x="80463" y="5314348"/>
                  <a:pt x="84852" y="5313006"/>
                </a:cubicBezTo>
                <a:cubicBezTo>
                  <a:pt x="81926" y="5311663"/>
                  <a:pt x="80463" y="5313006"/>
                  <a:pt x="77537" y="5314348"/>
                </a:cubicBezTo>
                <a:cubicBezTo>
                  <a:pt x="71685" y="5310321"/>
                  <a:pt x="65833" y="5307636"/>
                  <a:pt x="74611" y="5303608"/>
                </a:cubicBezTo>
                <a:cubicBezTo>
                  <a:pt x="81926" y="5300923"/>
                  <a:pt x="76074" y="5307636"/>
                  <a:pt x="84852" y="5307636"/>
                </a:cubicBezTo>
                <a:cubicBezTo>
                  <a:pt x="95093" y="5304951"/>
                  <a:pt x="77537" y="5302265"/>
                  <a:pt x="89241" y="5298238"/>
                </a:cubicBezTo>
                <a:cubicBezTo>
                  <a:pt x="87778" y="5298238"/>
                  <a:pt x="86315" y="5298238"/>
                  <a:pt x="84852" y="5298238"/>
                </a:cubicBezTo>
                <a:cubicBezTo>
                  <a:pt x="87778" y="5294210"/>
                  <a:pt x="92167" y="5291525"/>
                  <a:pt x="86315" y="5286155"/>
                </a:cubicBezTo>
                <a:cubicBezTo>
                  <a:pt x="83389" y="5290183"/>
                  <a:pt x="79000" y="5292868"/>
                  <a:pt x="77537" y="5295553"/>
                </a:cubicBezTo>
                <a:cubicBezTo>
                  <a:pt x="71685" y="5291525"/>
                  <a:pt x="84852" y="5282127"/>
                  <a:pt x="93630" y="5275415"/>
                </a:cubicBezTo>
                <a:cubicBezTo>
                  <a:pt x="89241" y="5274072"/>
                  <a:pt x="83389" y="5272730"/>
                  <a:pt x="79000" y="5272730"/>
                </a:cubicBezTo>
                <a:cubicBezTo>
                  <a:pt x="74611" y="5268702"/>
                  <a:pt x="71685" y="5264675"/>
                  <a:pt x="68759" y="5261990"/>
                </a:cubicBezTo>
                <a:cubicBezTo>
                  <a:pt x="64370" y="5266017"/>
                  <a:pt x="64370" y="5270045"/>
                  <a:pt x="68759" y="5274072"/>
                </a:cubicBezTo>
                <a:cubicBezTo>
                  <a:pt x="67296" y="5275415"/>
                  <a:pt x="65833" y="5276757"/>
                  <a:pt x="65833" y="5278100"/>
                </a:cubicBezTo>
                <a:cubicBezTo>
                  <a:pt x="67296" y="5276757"/>
                  <a:pt x="68759" y="5276757"/>
                  <a:pt x="70222" y="5276757"/>
                </a:cubicBezTo>
                <a:cubicBezTo>
                  <a:pt x="71685" y="5278100"/>
                  <a:pt x="73148" y="5279442"/>
                  <a:pt x="73148" y="5280785"/>
                </a:cubicBezTo>
                <a:cubicBezTo>
                  <a:pt x="73148" y="5282127"/>
                  <a:pt x="71685" y="5283470"/>
                  <a:pt x="70222" y="5284813"/>
                </a:cubicBezTo>
                <a:cubicBezTo>
                  <a:pt x="65833" y="5286155"/>
                  <a:pt x="65833" y="5282127"/>
                  <a:pt x="68759" y="5280785"/>
                </a:cubicBezTo>
                <a:cubicBezTo>
                  <a:pt x="59981" y="5282127"/>
                  <a:pt x="62907" y="5290183"/>
                  <a:pt x="62907" y="5295553"/>
                </a:cubicBezTo>
                <a:cubicBezTo>
                  <a:pt x="59981" y="5294210"/>
                  <a:pt x="58518" y="5294210"/>
                  <a:pt x="57055" y="5294210"/>
                </a:cubicBezTo>
                <a:cubicBezTo>
                  <a:pt x="55593" y="5291525"/>
                  <a:pt x="54130" y="5288840"/>
                  <a:pt x="52667" y="5286155"/>
                </a:cubicBezTo>
                <a:cubicBezTo>
                  <a:pt x="55593" y="5286155"/>
                  <a:pt x="58518" y="5284813"/>
                  <a:pt x="59981" y="5286155"/>
                </a:cubicBezTo>
                <a:cubicBezTo>
                  <a:pt x="64370" y="5279442"/>
                  <a:pt x="40963" y="5268702"/>
                  <a:pt x="58518" y="5263332"/>
                </a:cubicBezTo>
                <a:cubicBezTo>
                  <a:pt x="54130" y="5263332"/>
                  <a:pt x="51204" y="5263332"/>
                  <a:pt x="49741" y="5263332"/>
                </a:cubicBezTo>
                <a:cubicBezTo>
                  <a:pt x="48278" y="5253934"/>
                  <a:pt x="48278" y="5244537"/>
                  <a:pt x="43889" y="5235139"/>
                </a:cubicBezTo>
                <a:cubicBezTo>
                  <a:pt x="45352" y="5236481"/>
                  <a:pt x="46815" y="5237824"/>
                  <a:pt x="48278" y="5240509"/>
                </a:cubicBezTo>
                <a:cubicBezTo>
                  <a:pt x="51204" y="5239167"/>
                  <a:pt x="52667" y="5236481"/>
                  <a:pt x="52667" y="5235139"/>
                </a:cubicBezTo>
                <a:cubicBezTo>
                  <a:pt x="57055" y="5231111"/>
                  <a:pt x="58518" y="5228426"/>
                  <a:pt x="46815" y="5225741"/>
                </a:cubicBezTo>
                <a:cubicBezTo>
                  <a:pt x="51204" y="5225741"/>
                  <a:pt x="52667" y="5224399"/>
                  <a:pt x="54130" y="5224399"/>
                </a:cubicBezTo>
                <a:cubicBezTo>
                  <a:pt x="55593" y="5225741"/>
                  <a:pt x="57055" y="5225741"/>
                  <a:pt x="61444" y="5225741"/>
                </a:cubicBezTo>
                <a:cubicBezTo>
                  <a:pt x="61444" y="5221714"/>
                  <a:pt x="59981" y="5219029"/>
                  <a:pt x="58518" y="5216343"/>
                </a:cubicBezTo>
                <a:cubicBezTo>
                  <a:pt x="64370" y="5215001"/>
                  <a:pt x="70222" y="5223056"/>
                  <a:pt x="74611" y="5217686"/>
                </a:cubicBezTo>
                <a:cubicBezTo>
                  <a:pt x="58518" y="5213658"/>
                  <a:pt x="67296" y="5210973"/>
                  <a:pt x="71685" y="5202918"/>
                </a:cubicBezTo>
                <a:cubicBezTo>
                  <a:pt x="67296" y="5201576"/>
                  <a:pt x="62907" y="5200233"/>
                  <a:pt x="59981" y="5198891"/>
                </a:cubicBezTo>
                <a:cubicBezTo>
                  <a:pt x="55593" y="5196206"/>
                  <a:pt x="55593" y="5193520"/>
                  <a:pt x="65833" y="5189493"/>
                </a:cubicBezTo>
                <a:cubicBezTo>
                  <a:pt x="58518" y="5186808"/>
                  <a:pt x="58518" y="5185465"/>
                  <a:pt x="57055" y="5182780"/>
                </a:cubicBezTo>
                <a:cubicBezTo>
                  <a:pt x="57055" y="5180095"/>
                  <a:pt x="55593" y="5177410"/>
                  <a:pt x="55593" y="5174725"/>
                </a:cubicBezTo>
                <a:cubicBezTo>
                  <a:pt x="80463" y="5161300"/>
                  <a:pt x="57055" y="5142504"/>
                  <a:pt x="70222" y="5122366"/>
                </a:cubicBezTo>
                <a:cubicBezTo>
                  <a:pt x="59981" y="5123709"/>
                  <a:pt x="49741" y="5118339"/>
                  <a:pt x="65833" y="5115654"/>
                </a:cubicBezTo>
                <a:cubicBezTo>
                  <a:pt x="61444" y="5112969"/>
                  <a:pt x="57055" y="5112969"/>
                  <a:pt x="52667" y="5112969"/>
                </a:cubicBezTo>
                <a:cubicBezTo>
                  <a:pt x="54130" y="5112969"/>
                  <a:pt x="55593" y="5112969"/>
                  <a:pt x="57055" y="5111626"/>
                </a:cubicBezTo>
                <a:cubicBezTo>
                  <a:pt x="57055" y="5111626"/>
                  <a:pt x="57055" y="5110284"/>
                  <a:pt x="57055" y="5108941"/>
                </a:cubicBezTo>
                <a:lnTo>
                  <a:pt x="59981" y="5108941"/>
                </a:lnTo>
                <a:cubicBezTo>
                  <a:pt x="64370" y="5115654"/>
                  <a:pt x="74611" y="5108941"/>
                  <a:pt x="79000" y="5115654"/>
                </a:cubicBezTo>
                <a:cubicBezTo>
                  <a:pt x="80463" y="5114311"/>
                  <a:pt x="80463" y="5112969"/>
                  <a:pt x="83389" y="5112969"/>
                </a:cubicBezTo>
                <a:cubicBezTo>
                  <a:pt x="81926" y="5111626"/>
                  <a:pt x="80463" y="5110284"/>
                  <a:pt x="79000" y="5110284"/>
                </a:cubicBezTo>
                <a:cubicBezTo>
                  <a:pt x="74611" y="5111626"/>
                  <a:pt x="73148" y="5111626"/>
                  <a:pt x="71685" y="5110284"/>
                </a:cubicBezTo>
                <a:cubicBezTo>
                  <a:pt x="77537" y="5104913"/>
                  <a:pt x="49741" y="5110284"/>
                  <a:pt x="64370" y="5102228"/>
                </a:cubicBezTo>
                <a:cubicBezTo>
                  <a:pt x="61444" y="5102228"/>
                  <a:pt x="58518" y="5102228"/>
                  <a:pt x="57055" y="5102228"/>
                </a:cubicBezTo>
                <a:cubicBezTo>
                  <a:pt x="57055" y="5098201"/>
                  <a:pt x="57055" y="5095516"/>
                  <a:pt x="58518" y="5091488"/>
                </a:cubicBezTo>
                <a:cubicBezTo>
                  <a:pt x="61444" y="5092831"/>
                  <a:pt x="64370" y="5094173"/>
                  <a:pt x="68759" y="5095516"/>
                </a:cubicBezTo>
                <a:cubicBezTo>
                  <a:pt x="58518" y="5088803"/>
                  <a:pt x="59981" y="5078063"/>
                  <a:pt x="51204" y="5070008"/>
                </a:cubicBezTo>
                <a:cubicBezTo>
                  <a:pt x="55593" y="5067323"/>
                  <a:pt x="55593" y="5065980"/>
                  <a:pt x="57055" y="5063295"/>
                </a:cubicBezTo>
                <a:cubicBezTo>
                  <a:pt x="58518" y="5063295"/>
                  <a:pt x="55593" y="5059267"/>
                  <a:pt x="62907" y="5057925"/>
                </a:cubicBezTo>
                <a:cubicBezTo>
                  <a:pt x="58518" y="5057925"/>
                  <a:pt x="57055" y="5057925"/>
                  <a:pt x="57055" y="5056582"/>
                </a:cubicBezTo>
                <a:cubicBezTo>
                  <a:pt x="57055" y="5055240"/>
                  <a:pt x="59981" y="5052555"/>
                  <a:pt x="65833" y="5049870"/>
                </a:cubicBezTo>
                <a:cubicBezTo>
                  <a:pt x="62907" y="5048527"/>
                  <a:pt x="61444" y="5048527"/>
                  <a:pt x="59981" y="5047185"/>
                </a:cubicBezTo>
                <a:cubicBezTo>
                  <a:pt x="62907" y="5045842"/>
                  <a:pt x="67296" y="5045842"/>
                  <a:pt x="64370" y="5047185"/>
                </a:cubicBezTo>
                <a:cubicBezTo>
                  <a:pt x="79000" y="5039129"/>
                  <a:pt x="93630" y="5028389"/>
                  <a:pt x="64370" y="5016306"/>
                </a:cubicBezTo>
                <a:cubicBezTo>
                  <a:pt x="70222" y="5012279"/>
                  <a:pt x="77537" y="5021677"/>
                  <a:pt x="84852" y="5016306"/>
                </a:cubicBezTo>
                <a:cubicBezTo>
                  <a:pt x="70222" y="5012279"/>
                  <a:pt x="84852" y="5000196"/>
                  <a:pt x="81926" y="4993483"/>
                </a:cubicBezTo>
                <a:cubicBezTo>
                  <a:pt x="77537" y="4990798"/>
                  <a:pt x="73148" y="4992141"/>
                  <a:pt x="68759" y="4990798"/>
                </a:cubicBezTo>
                <a:cubicBezTo>
                  <a:pt x="73148" y="4989456"/>
                  <a:pt x="77537" y="4992141"/>
                  <a:pt x="81926" y="4989456"/>
                </a:cubicBezTo>
                <a:cubicBezTo>
                  <a:pt x="80463" y="4984086"/>
                  <a:pt x="77537" y="4988113"/>
                  <a:pt x="71685" y="4984086"/>
                </a:cubicBezTo>
                <a:cubicBezTo>
                  <a:pt x="74611" y="4984086"/>
                  <a:pt x="77537" y="4985428"/>
                  <a:pt x="81926" y="4984086"/>
                </a:cubicBezTo>
                <a:cubicBezTo>
                  <a:pt x="90704" y="4978716"/>
                  <a:pt x="81926" y="4974688"/>
                  <a:pt x="70222" y="4976030"/>
                </a:cubicBezTo>
                <a:cubicBezTo>
                  <a:pt x="73148" y="4974688"/>
                  <a:pt x="73148" y="4973345"/>
                  <a:pt x="71685" y="4972003"/>
                </a:cubicBezTo>
                <a:cubicBezTo>
                  <a:pt x="76074" y="4970660"/>
                  <a:pt x="79000" y="4973345"/>
                  <a:pt x="81926" y="4973345"/>
                </a:cubicBezTo>
                <a:cubicBezTo>
                  <a:pt x="81926" y="4962605"/>
                  <a:pt x="99481" y="4946495"/>
                  <a:pt x="79000" y="4939782"/>
                </a:cubicBezTo>
                <a:cubicBezTo>
                  <a:pt x="92167" y="4929042"/>
                  <a:pt x="73148" y="4931727"/>
                  <a:pt x="81926" y="4926357"/>
                </a:cubicBezTo>
                <a:cubicBezTo>
                  <a:pt x="67296" y="4922329"/>
                  <a:pt x="64370" y="4919644"/>
                  <a:pt x="59981" y="4915617"/>
                </a:cubicBezTo>
                <a:cubicBezTo>
                  <a:pt x="59981" y="4910246"/>
                  <a:pt x="58518" y="4906219"/>
                  <a:pt x="55593" y="4900849"/>
                </a:cubicBezTo>
                <a:cubicBezTo>
                  <a:pt x="58518" y="4896821"/>
                  <a:pt x="62907" y="4891451"/>
                  <a:pt x="62907" y="4887423"/>
                </a:cubicBezTo>
                <a:cubicBezTo>
                  <a:pt x="65833" y="4886081"/>
                  <a:pt x="68759" y="4888766"/>
                  <a:pt x="73148" y="4890109"/>
                </a:cubicBezTo>
                <a:cubicBezTo>
                  <a:pt x="73148" y="4886081"/>
                  <a:pt x="77537" y="4882053"/>
                  <a:pt x="68759" y="4879368"/>
                </a:cubicBezTo>
                <a:cubicBezTo>
                  <a:pt x="59981" y="4878026"/>
                  <a:pt x="57055" y="4875341"/>
                  <a:pt x="57055" y="4871313"/>
                </a:cubicBezTo>
                <a:cubicBezTo>
                  <a:pt x="58518" y="4871313"/>
                  <a:pt x="58518" y="4869971"/>
                  <a:pt x="58518" y="4868628"/>
                </a:cubicBezTo>
                <a:cubicBezTo>
                  <a:pt x="58518" y="4863258"/>
                  <a:pt x="62907" y="4857888"/>
                  <a:pt x="62907" y="4852518"/>
                </a:cubicBezTo>
                <a:cubicBezTo>
                  <a:pt x="64370" y="4851175"/>
                  <a:pt x="64370" y="4851175"/>
                  <a:pt x="65833" y="4851175"/>
                </a:cubicBezTo>
                <a:cubicBezTo>
                  <a:pt x="51204" y="4829695"/>
                  <a:pt x="58518" y="4808214"/>
                  <a:pt x="64370" y="4785391"/>
                </a:cubicBezTo>
                <a:cubicBezTo>
                  <a:pt x="62907" y="4785391"/>
                  <a:pt x="59981" y="4785391"/>
                  <a:pt x="57055" y="4785391"/>
                </a:cubicBezTo>
                <a:cubicBezTo>
                  <a:pt x="59981" y="4773308"/>
                  <a:pt x="61444" y="4761226"/>
                  <a:pt x="59981" y="4749143"/>
                </a:cubicBezTo>
                <a:cubicBezTo>
                  <a:pt x="64370" y="4743773"/>
                  <a:pt x="64370" y="4738403"/>
                  <a:pt x="61444" y="4733032"/>
                </a:cubicBezTo>
                <a:cubicBezTo>
                  <a:pt x="61444" y="4733032"/>
                  <a:pt x="59981" y="4733032"/>
                  <a:pt x="59981" y="4733032"/>
                </a:cubicBezTo>
                <a:cubicBezTo>
                  <a:pt x="58518" y="4722292"/>
                  <a:pt x="58518" y="4711552"/>
                  <a:pt x="57055" y="4700812"/>
                </a:cubicBezTo>
                <a:cubicBezTo>
                  <a:pt x="58518" y="4700812"/>
                  <a:pt x="59981" y="4700812"/>
                  <a:pt x="61444" y="4699469"/>
                </a:cubicBezTo>
                <a:cubicBezTo>
                  <a:pt x="59981" y="4698127"/>
                  <a:pt x="58518" y="4696784"/>
                  <a:pt x="57055" y="4695442"/>
                </a:cubicBezTo>
                <a:cubicBezTo>
                  <a:pt x="57055" y="4687386"/>
                  <a:pt x="57055" y="4679331"/>
                  <a:pt x="58518" y="4671276"/>
                </a:cubicBezTo>
                <a:cubicBezTo>
                  <a:pt x="42426" y="4665906"/>
                  <a:pt x="55593" y="4640398"/>
                  <a:pt x="55593" y="4624287"/>
                </a:cubicBezTo>
                <a:cubicBezTo>
                  <a:pt x="55593" y="4614890"/>
                  <a:pt x="45352" y="4608177"/>
                  <a:pt x="58518" y="4601464"/>
                </a:cubicBezTo>
                <a:cubicBezTo>
                  <a:pt x="54130" y="4600122"/>
                  <a:pt x="51204" y="4598779"/>
                  <a:pt x="48278" y="4597437"/>
                </a:cubicBezTo>
                <a:cubicBezTo>
                  <a:pt x="65833" y="4593409"/>
                  <a:pt x="40963" y="4584012"/>
                  <a:pt x="58518" y="4575956"/>
                </a:cubicBezTo>
                <a:cubicBezTo>
                  <a:pt x="43889" y="4563874"/>
                  <a:pt x="52667" y="4546421"/>
                  <a:pt x="51204" y="4528968"/>
                </a:cubicBezTo>
                <a:cubicBezTo>
                  <a:pt x="51204" y="4527625"/>
                  <a:pt x="51204" y="4527625"/>
                  <a:pt x="51204" y="4526283"/>
                </a:cubicBezTo>
                <a:cubicBezTo>
                  <a:pt x="49741" y="4520913"/>
                  <a:pt x="48278" y="4515542"/>
                  <a:pt x="45352" y="4511515"/>
                </a:cubicBezTo>
                <a:cubicBezTo>
                  <a:pt x="48278" y="4510172"/>
                  <a:pt x="52667" y="4508830"/>
                  <a:pt x="55593" y="4507487"/>
                </a:cubicBezTo>
                <a:cubicBezTo>
                  <a:pt x="54130" y="4504802"/>
                  <a:pt x="52667" y="4500775"/>
                  <a:pt x="51204" y="4498090"/>
                </a:cubicBezTo>
                <a:cubicBezTo>
                  <a:pt x="52667" y="4498090"/>
                  <a:pt x="54130" y="4498090"/>
                  <a:pt x="55593" y="4498090"/>
                </a:cubicBezTo>
                <a:cubicBezTo>
                  <a:pt x="52667" y="4492719"/>
                  <a:pt x="59981" y="4491377"/>
                  <a:pt x="48278" y="4488692"/>
                </a:cubicBezTo>
                <a:cubicBezTo>
                  <a:pt x="48278" y="4488692"/>
                  <a:pt x="48278" y="4487349"/>
                  <a:pt x="48278" y="4487349"/>
                </a:cubicBezTo>
                <a:cubicBezTo>
                  <a:pt x="51204" y="4486007"/>
                  <a:pt x="55593" y="4484664"/>
                  <a:pt x="58518" y="4484664"/>
                </a:cubicBezTo>
                <a:cubicBezTo>
                  <a:pt x="52667" y="4484664"/>
                  <a:pt x="49741" y="4483322"/>
                  <a:pt x="48278" y="4481979"/>
                </a:cubicBezTo>
                <a:cubicBezTo>
                  <a:pt x="48278" y="4479294"/>
                  <a:pt x="48278" y="4477952"/>
                  <a:pt x="48278" y="4475267"/>
                </a:cubicBezTo>
                <a:cubicBezTo>
                  <a:pt x="49741" y="4472582"/>
                  <a:pt x="52667" y="4471239"/>
                  <a:pt x="58518" y="4469896"/>
                </a:cubicBezTo>
                <a:cubicBezTo>
                  <a:pt x="51204" y="4467211"/>
                  <a:pt x="48278" y="4465869"/>
                  <a:pt x="48278" y="4464526"/>
                </a:cubicBezTo>
                <a:cubicBezTo>
                  <a:pt x="48278" y="4464526"/>
                  <a:pt x="48278" y="4463184"/>
                  <a:pt x="48278" y="4463184"/>
                </a:cubicBezTo>
                <a:cubicBezTo>
                  <a:pt x="48278" y="4461841"/>
                  <a:pt x="51204" y="4459156"/>
                  <a:pt x="54130" y="4456471"/>
                </a:cubicBezTo>
                <a:cubicBezTo>
                  <a:pt x="49741" y="4455129"/>
                  <a:pt x="48278" y="4455129"/>
                  <a:pt x="48278" y="4455129"/>
                </a:cubicBezTo>
                <a:cubicBezTo>
                  <a:pt x="48278" y="4453786"/>
                  <a:pt x="48278" y="4451101"/>
                  <a:pt x="48278" y="4449759"/>
                </a:cubicBezTo>
                <a:cubicBezTo>
                  <a:pt x="55593" y="4448416"/>
                  <a:pt x="55593" y="4449759"/>
                  <a:pt x="62907" y="4451101"/>
                </a:cubicBezTo>
                <a:cubicBezTo>
                  <a:pt x="62907" y="4447073"/>
                  <a:pt x="67296" y="4441703"/>
                  <a:pt x="83389" y="4437676"/>
                </a:cubicBezTo>
                <a:cubicBezTo>
                  <a:pt x="86315" y="4439018"/>
                  <a:pt x="87778" y="4440361"/>
                  <a:pt x="84852" y="4441703"/>
                </a:cubicBezTo>
                <a:cubicBezTo>
                  <a:pt x="95093" y="4440361"/>
                  <a:pt x="92167" y="4430963"/>
                  <a:pt x="93630" y="4425593"/>
                </a:cubicBezTo>
                <a:cubicBezTo>
                  <a:pt x="84852" y="4437676"/>
                  <a:pt x="67296" y="4434991"/>
                  <a:pt x="61444" y="4445731"/>
                </a:cubicBezTo>
                <a:cubicBezTo>
                  <a:pt x="40963" y="4434991"/>
                  <a:pt x="79000" y="4434991"/>
                  <a:pt x="76074" y="4425593"/>
                </a:cubicBezTo>
                <a:cubicBezTo>
                  <a:pt x="70222" y="4425593"/>
                  <a:pt x="64370" y="4428278"/>
                  <a:pt x="59981" y="4429621"/>
                </a:cubicBezTo>
                <a:cubicBezTo>
                  <a:pt x="58518" y="4426935"/>
                  <a:pt x="57055" y="4425593"/>
                  <a:pt x="54130" y="4424250"/>
                </a:cubicBezTo>
                <a:cubicBezTo>
                  <a:pt x="55593" y="4422908"/>
                  <a:pt x="58518" y="4420223"/>
                  <a:pt x="64370" y="4420223"/>
                </a:cubicBezTo>
                <a:cubicBezTo>
                  <a:pt x="57055" y="4417538"/>
                  <a:pt x="51204" y="4417538"/>
                  <a:pt x="45352" y="4416195"/>
                </a:cubicBezTo>
                <a:cubicBezTo>
                  <a:pt x="45352" y="4414853"/>
                  <a:pt x="45352" y="4413510"/>
                  <a:pt x="43889" y="4412168"/>
                </a:cubicBezTo>
                <a:cubicBezTo>
                  <a:pt x="51204" y="4410825"/>
                  <a:pt x="52667" y="4408140"/>
                  <a:pt x="58518" y="4405455"/>
                </a:cubicBezTo>
                <a:cubicBezTo>
                  <a:pt x="65833" y="4402770"/>
                  <a:pt x="71685" y="4410825"/>
                  <a:pt x="79000" y="4406798"/>
                </a:cubicBezTo>
                <a:cubicBezTo>
                  <a:pt x="71685" y="4404112"/>
                  <a:pt x="71685" y="4402770"/>
                  <a:pt x="59981" y="4402770"/>
                </a:cubicBezTo>
                <a:cubicBezTo>
                  <a:pt x="59981" y="4400085"/>
                  <a:pt x="70222" y="4396057"/>
                  <a:pt x="55593" y="4398742"/>
                </a:cubicBezTo>
                <a:cubicBezTo>
                  <a:pt x="55593" y="4394715"/>
                  <a:pt x="64370" y="4392030"/>
                  <a:pt x="70222" y="4389345"/>
                </a:cubicBezTo>
                <a:cubicBezTo>
                  <a:pt x="77537" y="4389345"/>
                  <a:pt x="68759" y="4398742"/>
                  <a:pt x="86315" y="4397400"/>
                </a:cubicBezTo>
                <a:cubicBezTo>
                  <a:pt x="79000" y="4390687"/>
                  <a:pt x="59981" y="4363837"/>
                  <a:pt x="89241" y="4369207"/>
                </a:cubicBezTo>
                <a:cubicBezTo>
                  <a:pt x="90704" y="4366522"/>
                  <a:pt x="79000" y="4362494"/>
                  <a:pt x="89241" y="4359809"/>
                </a:cubicBezTo>
                <a:cubicBezTo>
                  <a:pt x="64370" y="4353096"/>
                  <a:pt x="86315" y="4342356"/>
                  <a:pt x="62907" y="4332958"/>
                </a:cubicBezTo>
                <a:cubicBezTo>
                  <a:pt x="80463" y="4331616"/>
                  <a:pt x="70222" y="4324903"/>
                  <a:pt x="84852" y="4327588"/>
                </a:cubicBezTo>
                <a:cubicBezTo>
                  <a:pt x="89241" y="4323561"/>
                  <a:pt x="71685" y="4323561"/>
                  <a:pt x="67296" y="4319533"/>
                </a:cubicBezTo>
                <a:cubicBezTo>
                  <a:pt x="70222" y="4310135"/>
                  <a:pt x="79000" y="4302080"/>
                  <a:pt x="64370" y="4292682"/>
                </a:cubicBezTo>
                <a:cubicBezTo>
                  <a:pt x="79000" y="4292682"/>
                  <a:pt x="76074" y="4284627"/>
                  <a:pt x="65833" y="4284627"/>
                </a:cubicBezTo>
                <a:cubicBezTo>
                  <a:pt x="80463" y="4280600"/>
                  <a:pt x="71685" y="4277915"/>
                  <a:pt x="80463" y="4273887"/>
                </a:cubicBezTo>
                <a:cubicBezTo>
                  <a:pt x="71685" y="4275230"/>
                  <a:pt x="71685" y="4276572"/>
                  <a:pt x="59981" y="4277915"/>
                </a:cubicBezTo>
                <a:cubicBezTo>
                  <a:pt x="58518" y="4273887"/>
                  <a:pt x="68759" y="4268517"/>
                  <a:pt x="76074" y="4267174"/>
                </a:cubicBezTo>
                <a:cubicBezTo>
                  <a:pt x="80463" y="4261804"/>
                  <a:pt x="61444" y="4264489"/>
                  <a:pt x="79000" y="4256434"/>
                </a:cubicBezTo>
                <a:cubicBezTo>
                  <a:pt x="74611" y="4255092"/>
                  <a:pt x="70222" y="4257777"/>
                  <a:pt x="65833" y="4255092"/>
                </a:cubicBezTo>
                <a:cubicBezTo>
                  <a:pt x="68759" y="4259119"/>
                  <a:pt x="64370" y="4264489"/>
                  <a:pt x="55593" y="4268517"/>
                </a:cubicBezTo>
                <a:cubicBezTo>
                  <a:pt x="57055" y="4260462"/>
                  <a:pt x="59981" y="4252407"/>
                  <a:pt x="59981" y="4244351"/>
                </a:cubicBezTo>
                <a:cubicBezTo>
                  <a:pt x="62907" y="4244351"/>
                  <a:pt x="64370" y="4244351"/>
                  <a:pt x="67296" y="4243009"/>
                </a:cubicBezTo>
                <a:cubicBezTo>
                  <a:pt x="71685" y="4247036"/>
                  <a:pt x="59981" y="4253749"/>
                  <a:pt x="76074" y="4255092"/>
                </a:cubicBezTo>
                <a:cubicBezTo>
                  <a:pt x="84852" y="4249721"/>
                  <a:pt x="64370" y="4244351"/>
                  <a:pt x="81926" y="4236296"/>
                </a:cubicBezTo>
                <a:cubicBezTo>
                  <a:pt x="79000" y="4234954"/>
                  <a:pt x="74611" y="4233611"/>
                  <a:pt x="77537" y="4230926"/>
                </a:cubicBezTo>
                <a:cubicBezTo>
                  <a:pt x="73148" y="4230926"/>
                  <a:pt x="68759" y="4230926"/>
                  <a:pt x="64370" y="4232269"/>
                </a:cubicBezTo>
                <a:cubicBezTo>
                  <a:pt x="55593" y="4226898"/>
                  <a:pt x="65833" y="4222871"/>
                  <a:pt x="58518" y="4217501"/>
                </a:cubicBezTo>
                <a:cubicBezTo>
                  <a:pt x="64370" y="4213473"/>
                  <a:pt x="70222" y="4216158"/>
                  <a:pt x="74611" y="4213473"/>
                </a:cubicBezTo>
                <a:cubicBezTo>
                  <a:pt x="68759" y="4209446"/>
                  <a:pt x="61444" y="4216158"/>
                  <a:pt x="62907" y="4209446"/>
                </a:cubicBezTo>
                <a:cubicBezTo>
                  <a:pt x="70222" y="4205418"/>
                  <a:pt x="74611" y="4212131"/>
                  <a:pt x="76074" y="4206760"/>
                </a:cubicBezTo>
                <a:cubicBezTo>
                  <a:pt x="73148" y="4204075"/>
                  <a:pt x="67296" y="4206760"/>
                  <a:pt x="64370" y="4205418"/>
                </a:cubicBezTo>
                <a:cubicBezTo>
                  <a:pt x="96556" y="4187965"/>
                  <a:pt x="68759" y="4166485"/>
                  <a:pt x="84852" y="4153059"/>
                </a:cubicBezTo>
                <a:cubicBezTo>
                  <a:pt x="89241" y="4151717"/>
                  <a:pt x="95093" y="4157087"/>
                  <a:pt x="99481" y="4155744"/>
                </a:cubicBezTo>
                <a:cubicBezTo>
                  <a:pt x="105333" y="4149032"/>
                  <a:pt x="83389" y="4142319"/>
                  <a:pt x="105333" y="4136949"/>
                </a:cubicBezTo>
                <a:cubicBezTo>
                  <a:pt x="100944" y="4135606"/>
                  <a:pt x="96556" y="4135606"/>
                  <a:pt x="92167" y="4136949"/>
                </a:cubicBezTo>
                <a:cubicBezTo>
                  <a:pt x="83389" y="4135606"/>
                  <a:pt x="89241" y="4132921"/>
                  <a:pt x="83389" y="4130236"/>
                </a:cubicBezTo>
                <a:cubicBezTo>
                  <a:pt x="87778" y="4127551"/>
                  <a:pt x="90704" y="4130236"/>
                  <a:pt x="95093" y="4131579"/>
                </a:cubicBezTo>
                <a:cubicBezTo>
                  <a:pt x="102407" y="4128894"/>
                  <a:pt x="95093" y="4124866"/>
                  <a:pt x="99481" y="4122181"/>
                </a:cubicBezTo>
                <a:cubicBezTo>
                  <a:pt x="96556" y="4120839"/>
                  <a:pt x="92167" y="4123524"/>
                  <a:pt x="89241" y="4123524"/>
                </a:cubicBezTo>
                <a:cubicBezTo>
                  <a:pt x="80463" y="4120839"/>
                  <a:pt x="89241" y="4119496"/>
                  <a:pt x="84852" y="4116811"/>
                </a:cubicBezTo>
                <a:cubicBezTo>
                  <a:pt x="89241" y="4116811"/>
                  <a:pt x="93630" y="4118153"/>
                  <a:pt x="98019" y="4116811"/>
                </a:cubicBezTo>
                <a:cubicBezTo>
                  <a:pt x="95093" y="4114126"/>
                  <a:pt x="90704" y="4112783"/>
                  <a:pt x="87778" y="4111441"/>
                </a:cubicBezTo>
                <a:cubicBezTo>
                  <a:pt x="93630" y="4108756"/>
                  <a:pt x="98019" y="4111441"/>
                  <a:pt x="103870" y="4107413"/>
                </a:cubicBezTo>
                <a:cubicBezTo>
                  <a:pt x="100944" y="4096673"/>
                  <a:pt x="98019" y="4085933"/>
                  <a:pt x="100944" y="4075192"/>
                </a:cubicBezTo>
                <a:cubicBezTo>
                  <a:pt x="98019" y="4075192"/>
                  <a:pt x="95093" y="4076535"/>
                  <a:pt x="92167" y="4077878"/>
                </a:cubicBezTo>
                <a:cubicBezTo>
                  <a:pt x="93630" y="4075192"/>
                  <a:pt x="81926" y="4071165"/>
                  <a:pt x="87778" y="4068480"/>
                </a:cubicBezTo>
                <a:cubicBezTo>
                  <a:pt x="93630" y="4065795"/>
                  <a:pt x="96556" y="4068480"/>
                  <a:pt x="100944" y="4069822"/>
                </a:cubicBezTo>
                <a:cubicBezTo>
                  <a:pt x="108259" y="4064452"/>
                  <a:pt x="96556" y="4052369"/>
                  <a:pt x="90704" y="4048342"/>
                </a:cubicBezTo>
                <a:cubicBezTo>
                  <a:pt x="102407" y="4046999"/>
                  <a:pt x="105333" y="4044314"/>
                  <a:pt x="98019" y="4040287"/>
                </a:cubicBezTo>
                <a:cubicBezTo>
                  <a:pt x="86315" y="4045657"/>
                  <a:pt x="87778" y="4040287"/>
                  <a:pt x="81926" y="4037602"/>
                </a:cubicBezTo>
                <a:cubicBezTo>
                  <a:pt x="86315" y="4046999"/>
                  <a:pt x="71685" y="4051027"/>
                  <a:pt x="76074" y="4063110"/>
                </a:cubicBezTo>
                <a:cubicBezTo>
                  <a:pt x="80463" y="4064452"/>
                  <a:pt x="79000" y="4061767"/>
                  <a:pt x="81926" y="4060425"/>
                </a:cubicBezTo>
                <a:cubicBezTo>
                  <a:pt x="93630" y="4063110"/>
                  <a:pt x="74611" y="4064452"/>
                  <a:pt x="86315" y="4067137"/>
                </a:cubicBezTo>
                <a:cubicBezTo>
                  <a:pt x="73148" y="4071165"/>
                  <a:pt x="76074" y="4071165"/>
                  <a:pt x="64370" y="4076535"/>
                </a:cubicBezTo>
                <a:cubicBezTo>
                  <a:pt x="76074" y="4063110"/>
                  <a:pt x="57055" y="4045657"/>
                  <a:pt x="74611" y="4036259"/>
                </a:cubicBezTo>
                <a:cubicBezTo>
                  <a:pt x="71685" y="4034917"/>
                  <a:pt x="70222" y="4036259"/>
                  <a:pt x="67296" y="4034917"/>
                </a:cubicBezTo>
                <a:cubicBezTo>
                  <a:pt x="62907" y="4029546"/>
                  <a:pt x="77537" y="4036259"/>
                  <a:pt x="80463" y="4030889"/>
                </a:cubicBezTo>
                <a:cubicBezTo>
                  <a:pt x="59981" y="4024176"/>
                  <a:pt x="73148" y="4017464"/>
                  <a:pt x="77537" y="4010751"/>
                </a:cubicBezTo>
                <a:cubicBezTo>
                  <a:pt x="64370" y="4009408"/>
                  <a:pt x="65833" y="4004038"/>
                  <a:pt x="68759" y="4000011"/>
                </a:cubicBezTo>
                <a:cubicBezTo>
                  <a:pt x="79000" y="4001353"/>
                  <a:pt x="89241" y="4005381"/>
                  <a:pt x="99481" y="4002696"/>
                </a:cubicBezTo>
                <a:cubicBezTo>
                  <a:pt x="102407" y="4006723"/>
                  <a:pt x="98019" y="4012094"/>
                  <a:pt x="108259" y="4012094"/>
                </a:cubicBezTo>
                <a:cubicBezTo>
                  <a:pt x="106796" y="4008066"/>
                  <a:pt x="109722" y="4008066"/>
                  <a:pt x="119963" y="4005381"/>
                </a:cubicBezTo>
                <a:cubicBezTo>
                  <a:pt x="108259" y="4004038"/>
                  <a:pt x="111185" y="4000011"/>
                  <a:pt x="102407" y="4000011"/>
                </a:cubicBezTo>
                <a:cubicBezTo>
                  <a:pt x="98019" y="3995983"/>
                  <a:pt x="108259" y="3991956"/>
                  <a:pt x="98019" y="3987928"/>
                </a:cubicBezTo>
                <a:cubicBezTo>
                  <a:pt x="117037" y="3983900"/>
                  <a:pt x="108259" y="3973160"/>
                  <a:pt x="100944" y="3965105"/>
                </a:cubicBezTo>
                <a:cubicBezTo>
                  <a:pt x="117037" y="3965105"/>
                  <a:pt x="115574" y="3961077"/>
                  <a:pt x="103870" y="3955707"/>
                </a:cubicBezTo>
                <a:cubicBezTo>
                  <a:pt x="108259" y="3954365"/>
                  <a:pt x="112648" y="3954365"/>
                  <a:pt x="117037" y="3957050"/>
                </a:cubicBezTo>
                <a:cubicBezTo>
                  <a:pt x="125815" y="3950337"/>
                  <a:pt x="108259" y="3942282"/>
                  <a:pt x="114111" y="3934227"/>
                </a:cubicBezTo>
                <a:cubicBezTo>
                  <a:pt x="109722" y="3932884"/>
                  <a:pt x="103870" y="3936912"/>
                  <a:pt x="99481" y="3934227"/>
                </a:cubicBezTo>
                <a:cubicBezTo>
                  <a:pt x="92167" y="3931542"/>
                  <a:pt x="112648" y="3930199"/>
                  <a:pt x="99481" y="3927514"/>
                </a:cubicBezTo>
                <a:cubicBezTo>
                  <a:pt x="103870" y="3926172"/>
                  <a:pt x="108259" y="3926172"/>
                  <a:pt x="112648" y="3926172"/>
                </a:cubicBezTo>
                <a:cubicBezTo>
                  <a:pt x="115574" y="3923487"/>
                  <a:pt x="98019" y="3926172"/>
                  <a:pt x="105333" y="3920801"/>
                </a:cubicBezTo>
                <a:cubicBezTo>
                  <a:pt x="111185" y="3918116"/>
                  <a:pt x="117037" y="3916774"/>
                  <a:pt x="121426" y="3919459"/>
                </a:cubicBezTo>
                <a:cubicBezTo>
                  <a:pt x="114111" y="3912746"/>
                  <a:pt x="128741" y="3903349"/>
                  <a:pt x="112648" y="3900664"/>
                </a:cubicBezTo>
                <a:cubicBezTo>
                  <a:pt x="118500" y="3897978"/>
                  <a:pt x="122889" y="3900664"/>
                  <a:pt x="128741" y="3896636"/>
                </a:cubicBezTo>
                <a:cubicBezTo>
                  <a:pt x="112648" y="3896636"/>
                  <a:pt x="127278" y="3891266"/>
                  <a:pt x="127278" y="3891266"/>
                </a:cubicBezTo>
                <a:cubicBezTo>
                  <a:pt x="124352" y="3883211"/>
                  <a:pt x="105333" y="3880526"/>
                  <a:pt x="121426" y="3871128"/>
                </a:cubicBezTo>
                <a:cubicBezTo>
                  <a:pt x="105333" y="3869785"/>
                  <a:pt x="114111" y="3860388"/>
                  <a:pt x="111185" y="3856360"/>
                </a:cubicBezTo>
                <a:cubicBezTo>
                  <a:pt x="115574" y="3855017"/>
                  <a:pt x="119963" y="3857703"/>
                  <a:pt x="124352" y="3855017"/>
                </a:cubicBezTo>
                <a:cubicBezTo>
                  <a:pt x="108259" y="3850990"/>
                  <a:pt x="124352" y="3845620"/>
                  <a:pt x="108259" y="3840250"/>
                </a:cubicBezTo>
                <a:cubicBezTo>
                  <a:pt x="98019" y="3837565"/>
                  <a:pt x="93630" y="3845620"/>
                  <a:pt x="99481" y="3848305"/>
                </a:cubicBezTo>
                <a:cubicBezTo>
                  <a:pt x="98019" y="3849647"/>
                  <a:pt x="87778" y="3842935"/>
                  <a:pt x="90704" y="3840250"/>
                </a:cubicBezTo>
                <a:cubicBezTo>
                  <a:pt x="77537" y="3838907"/>
                  <a:pt x="86315" y="3845620"/>
                  <a:pt x="84852" y="3846962"/>
                </a:cubicBezTo>
                <a:cubicBezTo>
                  <a:pt x="80463" y="3848305"/>
                  <a:pt x="76074" y="3845620"/>
                  <a:pt x="71685" y="3844277"/>
                </a:cubicBezTo>
                <a:cubicBezTo>
                  <a:pt x="70222" y="3841592"/>
                  <a:pt x="87778" y="3837565"/>
                  <a:pt x="73148" y="3832194"/>
                </a:cubicBezTo>
                <a:cubicBezTo>
                  <a:pt x="79000" y="3829509"/>
                  <a:pt x="84852" y="3826824"/>
                  <a:pt x="90704" y="3829509"/>
                </a:cubicBezTo>
                <a:cubicBezTo>
                  <a:pt x="100944" y="3825482"/>
                  <a:pt x="86315" y="3821454"/>
                  <a:pt x="99481" y="3817427"/>
                </a:cubicBezTo>
                <a:cubicBezTo>
                  <a:pt x="93630" y="3816084"/>
                  <a:pt x="83389" y="3817427"/>
                  <a:pt x="84852" y="3812057"/>
                </a:cubicBezTo>
                <a:cubicBezTo>
                  <a:pt x="103870" y="3814742"/>
                  <a:pt x="117037" y="3824139"/>
                  <a:pt x="127278" y="3832194"/>
                </a:cubicBezTo>
                <a:cubicBezTo>
                  <a:pt x="128741" y="3828167"/>
                  <a:pt x="134593" y="3825482"/>
                  <a:pt x="137519" y="3821454"/>
                </a:cubicBezTo>
                <a:cubicBezTo>
                  <a:pt x="133130" y="3820112"/>
                  <a:pt x="122889" y="3818769"/>
                  <a:pt x="130204" y="3816084"/>
                </a:cubicBezTo>
                <a:cubicBezTo>
                  <a:pt x="125815" y="3814742"/>
                  <a:pt x="121426" y="3816084"/>
                  <a:pt x="118500" y="3814742"/>
                </a:cubicBezTo>
                <a:cubicBezTo>
                  <a:pt x="111185" y="3809371"/>
                  <a:pt x="124352" y="3810714"/>
                  <a:pt x="131667" y="3806686"/>
                </a:cubicBezTo>
                <a:cubicBezTo>
                  <a:pt x="109722" y="3806686"/>
                  <a:pt x="108259" y="3787891"/>
                  <a:pt x="130204" y="3785206"/>
                </a:cubicBezTo>
                <a:cubicBezTo>
                  <a:pt x="117037" y="3785206"/>
                  <a:pt x="130204" y="3779836"/>
                  <a:pt x="118500" y="3777151"/>
                </a:cubicBezTo>
                <a:cubicBezTo>
                  <a:pt x="108259" y="3781178"/>
                  <a:pt x="121426" y="3785206"/>
                  <a:pt x="112648" y="3787891"/>
                </a:cubicBezTo>
                <a:cubicBezTo>
                  <a:pt x="102407" y="3787891"/>
                  <a:pt x="112648" y="3778493"/>
                  <a:pt x="112648" y="3774466"/>
                </a:cubicBezTo>
                <a:cubicBezTo>
                  <a:pt x="108259" y="3774466"/>
                  <a:pt x="102407" y="3773123"/>
                  <a:pt x="98019" y="3770438"/>
                </a:cubicBezTo>
                <a:cubicBezTo>
                  <a:pt x="92167" y="3767753"/>
                  <a:pt x="106796" y="3767753"/>
                  <a:pt x="108259" y="3770438"/>
                </a:cubicBezTo>
                <a:cubicBezTo>
                  <a:pt x="112648" y="3766410"/>
                  <a:pt x="95093" y="3766410"/>
                  <a:pt x="90704" y="3769096"/>
                </a:cubicBezTo>
                <a:cubicBezTo>
                  <a:pt x="93630" y="3771781"/>
                  <a:pt x="87778" y="3774466"/>
                  <a:pt x="98019" y="3777151"/>
                </a:cubicBezTo>
                <a:cubicBezTo>
                  <a:pt x="92167" y="3778493"/>
                  <a:pt x="87778" y="3778493"/>
                  <a:pt x="81926" y="3778493"/>
                </a:cubicBezTo>
                <a:cubicBezTo>
                  <a:pt x="74611" y="3773123"/>
                  <a:pt x="90704" y="3769096"/>
                  <a:pt x="83389" y="3763725"/>
                </a:cubicBezTo>
                <a:cubicBezTo>
                  <a:pt x="93630" y="3762383"/>
                  <a:pt x="111185" y="3771781"/>
                  <a:pt x="114111" y="3763725"/>
                </a:cubicBezTo>
                <a:cubicBezTo>
                  <a:pt x="99481" y="3765068"/>
                  <a:pt x="106796" y="3762383"/>
                  <a:pt x="100944" y="3758355"/>
                </a:cubicBezTo>
                <a:cubicBezTo>
                  <a:pt x="117037" y="3757013"/>
                  <a:pt x="108259" y="3761040"/>
                  <a:pt x="117037" y="3752985"/>
                </a:cubicBezTo>
                <a:cubicBezTo>
                  <a:pt x="106796" y="3752985"/>
                  <a:pt x="103870" y="3752985"/>
                  <a:pt x="99481" y="3747615"/>
                </a:cubicBezTo>
                <a:cubicBezTo>
                  <a:pt x="119963" y="3746273"/>
                  <a:pt x="93630" y="3739560"/>
                  <a:pt x="111185" y="3734190"/>
                </a:cubicBezTo>
                <a:cubicBezTo>
                  <a:pt x="112648" y="3747615"/>
                  <a:pt x="128741" y="3758355"/>
                  <a:pt x="115574" y="3773123"/>
                </a:cubicBezTo>
                <a:cubicBezTo>
                  <a:pt x="133130" y="3767753"/>
                  <a:pt x="122889" y="3783863"/>
                  <a:pt x="143370" y="3782521"/>
                </a:cubicBezTo>
                <a:cubicBezTo>
                  <a:pt x="149222" y="3779836"/>
                  <a:pt x="146296" y="3778493"/>
                  <a:pt x="152148" y="3775808"/>
                </a:cubicBezTo>
                <a:cubicBezTo>
                  <a:pt x="134593" y="3774466"/>
                  <a:pt x="147759" y="3765068"/>
                  <a:pt x="158000" y="3762383"/>
                </a:cubicBezTo>
                <a:cubicBezTo>
                  <a:pt x="143370" y="3766410"/>
                  <a:pt x="144833" y="3757013"/>
                  <a:pt x="130204" y="3761040"/>
                </a:cubicBezTo>
                <a:cubicBezTo>
                  <a:pt x="130204" y="3758355"/>
                  <a:pt x="122889" y="3755670"/>
                  <a:pt x="130204" y="3752985"/>
                </a:cubicBezTo>
                <a:cubicBezTo>
                  <a:pt x="138982" y="3750300"/>
                  <a:pt x="128741" y="3761040"/>
                  <a:pt x="143370" y="3754328"/>
                </a:cubicBezTo>
                <a:cubicBezTo>
                  <a:pt x="155074" y="3755670"/>
                  <a:pt x="136056" y="3758355"/>
                  <a:pt x="147759" y="3761040"/>
                </a:cubicBezTo>
                <a:cubicBezTo>
                  <a:pt x="152148" y="3758355"/>
                  <a:pt x="156537" y="3759698"/>
                  <a:pt x="160926" y="3757013"/>
                </a:cubicBezTo>
                <a:cubicBezTo>
                  <a:pt x="143370" y="3750300"/>
                  <a:pt x="158000" y="3748958"/>
                  <a:pt x="169704" y="3747615"/>
                </a:cubicBezTo>
                <a:cubicBezTo>
                  <a:pt x="147759" y="3747615"/>
                  <a:pt x="162389" y="3732847"/>
                  <a:pt x="158000" y="3726135"/>
                </a:cubicBezTo>
                <a:cubicBezTo>
                  <a:pt x="147759" y="3723449"/>
                  <a:pt x="150685" y="3726135"/>
                  <a:pt x="144833" y="3728820"/>
                </a:cubicBezTo>
                <a:cubicBezTo>
                  <a:pt x="127278" y="3722107"/>
                  <a:pt x="144833" y="3708682"/>
                  <a:pt x="128741" y="3704654"/>
                </a:cubicBezTo>
                <a:cubicBezTo>
                  <a:pt x="134593" y="3700626"/>
                  <a:pt x="140444" y="3705997"/>
                  <a:pt x="146296" y="3704654"/>
                </a:cubicBezTo>
                <a:cubicBezTo>
                  <a:pt x="146296" y="3710024"/>
                  <a:pt x="149222" y="3716737"/>
                  <a:pt x="144833" y="3722107"/>
                </a:cubicBezTo>
                <a:cubicBezTo>
                  <a:pt x="152148" y="3724792"/>
                  <a:pt x="158000" y="3724792"/>
                  <a:pt x="165315" y="3722107"/>
                </a:cubicBezTo>
                <a:cubicBezTo>
                  <a:pt x="160926" y="3720764"/>
                  <a:pt x="162389" y="3719422"/>
                  <a:pt x="165315" y="3718079"/>
                </a:cubicBezTo>
                <a:cubicBezTo>
                  <a:pt x="162389" y="3716737"/>
                  <a:pt x="159463" y="3716737"/>
                  <a:pt x="155074" y="3718079"/>
                </a:cubicBezTo>
                <a:cubicBezTo>
                  <a:pt x="171167" y="3711367"/>
                  <a:pt x="156537" y="3695256"/>
                  <a:pt x="141907" y="3691229"/>
                </a:cubicBezTo>
                <a:cubicBezTo>
                  <a:pt x="168241" y="3693914"/>
                  <a:pt x="155074" y="3681831"/>
                  <a:pt x="172630" y="3679146"/>
                </a:cubicBezTo>
                <a:cubicBezTo>
                  <a:pt x="168241" y="3677803"/>
                  <a:pt x="168241" y="3676461"/>
                  <a:pt x="171167" y="3673776"/>
                </a:cubicBezTo>
                <a:cubicBezTo>
                  <a:pt x="156537" y="3672433"/>
                  <a:pt x="168241" y="3679146"/>
                  <a:pt x="160926" y="3680489"/>
                </a:cubicBezTo>
                <a:cubicBezTo>
                  <a:pt x="149222" y="3683174"/>
                  <a:pt x="143370" y="3676461"/>
                  <a:pt x="127278" y="3669748"/>
                </a:cubicBezTo>
                <a:cubicBezTo>
                  <a:pt x="141907" y="3665721"/>
                  <a:pt x="141907" y="3675118"/>
                  <a:pt x="153611" y="3675118"/>
                </a:cubicBezTo>
                <a:cubicBezTo>
                  <a:pt x="162389" y="3669748"/>
                  <a:pt x="152148" y="3671091"/>
                  <a:pt x="146296" y="3664378"/>
                </a:cubicBezTo>
                <a:cubicBezTo>
                  <a:pt x="138982" y="3667063"/>
                  <a:pt x="133130" y="3665721"/>
                  <a:pt x="127278" y="3665721"/>
                </a:cubicBezTo>
                <a:cubicBezTo>
                  <a:pt x="124352" y="3663036"/>
                  <a:pt x="136056" y="3660351"/>
                  <a:pt x="125815" y="3657665"/>
                </a:cubicBezTo>
                <a:cubicBezTo>
                  <a:pt x="114111" y="3663036"/>
                  <a:pt x="136056" y="3668406"/>
                  <a:pt x="117037" y="3672433"/>
                </a:cubicBezTo>
                <a:cubicBezTo>
                  <a:pt x="127278" y="3677803"/>
                  <a:pt x="136056" y="3684516"/>
                  <a:pt x="134593" y="3689886"/>
                </a:cubicBezTo>
                <a:cubicBezTo>
                  <a:pt x="127278" y="3691229"/>
                  <a:pt x="130204" y="3684516"/>
                  <a:pt x="128741" y="3683174"/>
                </a:cubicBezTo>
                <a:cubicBezTo>
                  <a:pt x="121426" y="3680489"/>
                  <a:pt x="119963" y="3685859"/>
                  <a:pt x="125815" y="3687201"/>
                </a:cubicBezTo>
                <a:cubicBezTo>
                  <a:pt x="81926" y="3687201"/>
                  <a:pt x="121426" y="3654980"/>
                  <a:pt x="105333" y="3637528"/>
                </a:cubicBezTo>
                <a:cubicBezTo>
                  <a:pt x="112648" y="3632157"/>
                  <a:pt x="115574" y="3633500"/>
                  <a:pt x="121426" y="3628130"/>
                </a:cubicBezTo>
                <a:cubicBezTo>
                  <a:pt x="127278" y="3636185"/>
                  <a:pt x="117037" y="3641555"/>
                  <a:pt x="136056" y="3650953"/>
                </a:cubicBezTo>
                <a:cubicBezTo>
                  <a:pt x="147759" y="3646925"/>
                  <a:pt x="147759" y="3650953"/>
                  <a:pt x="156537" y="3644240"/>
                </a:cubicBezTo>
                <a:cubicBezTo>
                  <a:pt x="147759" y="3644240"/>
                  <a:pt x="138982" y="3649610"/>
                  <a:pt x="131667" y="3641555"/>
                </a:cubicBezTo>
                <a:cubicBezTo>
                  <a:pt x="131667" y="3634842"/>
                  <a:pt x="137519" y="3626787"/>
                  <a:pt x="131667" y="3620075"/>
                </a:cubicBezTo>
                <a:cubicBezTo>
                  <a:pt x="127278" y="3622760"/>
                  <a:pt x="121426" y="3624102"/>
                  <a:pt x="117037" y="3621417"/>
                </a:cubicBezTo>
                <a:cubicBezTo>
                  <a:pt x="114111" y="3625445"/>
                  <a:pt x="114111" y="3628130"/>
                  <a:pt x="114111" y="3632157"/>
                </a:cubicBezTo>
                <a:cubicBezTo>
                  <a:pt x="106796" y="3632157"/>
                  <a:pt x="102407" y="3626787"/>
                  <a:pt x="98019" y="3625445"/>
                </a:cubicBezTo>
                <a:cubicBezTo>
                  <a:pt x="102407" y="3622760"/>
                  <a:pt x="105333" y="3624102"/>
                  <a:pt x="108259" y="3625445"/>
                </a:cubicBezTo>
                <a:cubicBezTo>
                  <a:pt x="115574" y="3618732"/>
                  <a:pt x="93630" y="3624102"/>
                  <a:pt x="99481" y="3616047"/>
                </a:cubicBezTo>
                <a:cubicBezTo>
                  <a:pt x="106796" y="3616047"/>
                  <a:pt x="114111" y="3618732"/>
                  <a:pt x="122889" y="3617390"/>
                </a:cubicBezTo>
                <a:cubicBezTo>
                  <a:pt x="102407" y="3609334"/>
                  <a:pt x="122889" y="3594567"/>
                  <a:pt x="102407" y="3586511"/>
                </a:cubicBezTo>
                <a:cubicBezTo>
                  <a:pt x="108259" y="3583826"/>
                  <a:pt x="114111" y="3586511"/>
                  <a:pt x="121426" y="3582484"/>
                </a:cubicBezTo>
                <a:cubicBezTo>
                  <a:pt x="115574" y="3578456"/>
                  <a:pt x="121426" y="3574429"/>
                  <a:pt x="108259" y="3570401"/>
                </a:cubicBezTo>
                <a:cubicBezTo>
                  <a:pt x="103870" y="3573086"/>
                  <a:pt x="98019" y="3574429"/>
                  <a:pt x="92167" y="3574429"/>
                </a:cubicBezTo>
                <a:cubicBezTo>
                  <a:pt x="86315" y="3569058"/>
                  <a:pt x="92167" y="3563688"/>
                  <a:pt x="83389" y="3558318"/>
                </a:cubicBezTo>
                <a:cubicBezTo>
                  <a:pt x="93630" y="3555633"/>
                  <a:pt x="112648" y="3562346"/>
                  <a:pt x="98019" y="3567716"/>
                </a:cubicBezTo>
                <a:cubicBezTo>
                  <a:pt x="106796" y="3565031"/>
                  <a:pt x="114111" y="3569058"/>
                  <a:pt x="121426" y="3566373"/>
                </a:cubicBezTo>
                <a:cubicBezTo>
                  <a:pt x="103870" y="3562346"/>
                  <a:pt x="111185" y="3556976"/>
                  <a:pt x="99481" y="3547578"/>
                </a:cubicBezTo>
                <a:cubicBezTo>
                  <a:pt x="87778" y="3550263"/>
                  <a:pt x="103870" y="3552948"/>
                  <a:pt x="96556" y="3555633"/>
                </a:cubicBezTo>
                <a:cubicBezTo>
                  <a:pt x="83389" y="3555633"/>
                  <a:pt x="93630" y="3548921"/>
                  <a:pt x="83389" y="3544893"/>
                </a:cubicBezTo>
                <a:cubicBezTo>
                  <a:pt x="87778" y="3543550"/>
                  <a:pt x="92167" y="3544893"/>
                  <a:pt x="96556" y="3542208"/>
                </a:cubicBezTo>
                <a:cubicBezTo>
                  <a:pt x="68759" y="3539523"/>
                  <a:pt x="98019" y="3528783"/>
                  <a:pt x="83389" y="3523412"/>
                </a:cubicBezTo>
                <a:cubicBezTo>
                  <a:pt x="102407" y="3519385"/>
                  <a:pt x="98019" y="3531468"/>
                  <a:pt x="109722" y="3531468"/>
                </a:cubicBezTo>
                <a:cubicBezTo>
                  <a:pt x="112648" y="3530125"/>
                  <a:pt x="108259" y="3530125"/>
                  <a:pt x="106796" y="3528783"/>
                </a:cubicBezTo>
                <a:cubicBezTo>
                  <a:pt x="112648" y="3523412"/>
                  <a:pt x="117037" y="3531468"/>
                  <a:pt x="122889" y="3526098"/>
                </a:cubicBezTo>
                <a:cubicBezTo>
                  <a:pt x="114111" y="3522070"/>
                  <a:pt x="122889" y="3516700"/>
                  <a:pt x="109722" y="3518042"/>
                </a:cubicBezTo>
                <a:cubicBezTo>
                  <a:pt x="98019" y="3514015"/>
                  <a:pt x="115574" y="3511330"/>
                  <a:pt x="109722" y="3507302"/>
                </a:cubicBezTo>
                <a:cubicBezTo>
                  <a:pt x="117037" y="3505960"/>
                  <a:pt x="127278" y="3508645"/>
                  <a:pt x="119963" y="3511330"/>
                </a:cubicBezTo>
                <a:cubicBezTo>
                  <a:pt x="137519" y="3509987"/>
                  <a:pt x="105333" y="3497904"/>
                  <a:pt x="130204" y="3495219"/>
                </a:cubicBezTo>
                <a:cubicBezTo>
                  <a:pt x="125815" y="3493877"/>
                  <a:pt x="119963" y="3491192"/>
                  <a:pt x="115574" y="3488507"/>
                </a:cubicBezTo>
                <a:cubicBezTo>
                  <a:pt x="111185" y="3492534"/>
                  <a:pt x="106796" y="3491192"/>
                  <a:pt x="102407" y="3492534"/>
                </a:cubicBezTo>
                <a:cubicBezTo>
                  <a:pt x="96556" y="3488507"/>
                  <a:pt x="106796" y="3488507"/>
                  <a:pt x="112648" y="3485822"/>
                </a:cubicBezTo>
                <a:cubicBezTo>
                  <a:pt x="92167" y="3479109"/>
                  <a:pt x="112648" y="3472396"/>
                  <a:pt x="121426" y="3460314"/>
                </a:cubicBezTo>
                <a:cubicBezTo>
                  <a:pt x="106796" y="3453601"/>
                  <a:pt x="127278" y="3438833"/>
                  <a:pt x="115574" y="3428093"/>
                </a:cubicBezTo>
                <a:cubicBezTo>
                  <a:pt x="103870" y="3428093"/>
                  <a:pt x="112648" y="3433463"/>
                  <a:pt x="108259" y="3436148"/>
                </a:cubicBezTo>
                <a:cubicBezTo>
                  <a:pt x="95093" y="3434805"/>
                  <a:pt x="98019" y="3424065"/>
                  <a:pt x="98019" y="3418695"/>
                </a:cubicBezTo>
                <a:cubicBezTo>
                  <a:pt x="111185" y="3416010"/>
                  <a:pt x="98019" y="3425408"/>
                  <a:pt x="111185" y="3424065"/>
                </a:cubicBezTo>
                <a:cubicBezTo>
                  <a:pt x="117037" y="3420038"/>
                  <a:pt x="119963" y="3417353"/>
                  <a:pt x="125815" y="3417353"/>
                </a:cubicBezTo>
                <a:cubicBezTo>
                  <a:pt x="121426" y="3414668"/>
                  <a:pt x="105333" y="3409297"/>
                  <a:pt x="95093" y="3405270"/>
                </a:cubicBezTo>
                <a:cubicBezTo>
                  <a:pt x="92167" y="3401242"/>
                  <a:pt x="109722" y="3401242"/>
                  <a:pt x="114111" y="3398557"/>
                </a:cubicBezTo>
                <a:cubicBezTo>
                  <a:pt x="115574" y="3394530"/>
                  <a:pt x="99481" y="3386474"/>
                  <a:pt x="115574" y="3387817"/>
                </a:cubicBezTo>
                <a:cubicBezTo>
                  <a:pt x="102407" y="3379762"/>
                  <a:pt x="105333" y="3370364"/>
                  <a:pt x="108259" y="3362309"/>
                </a:cubicBezTo>
                <a:cubicBezTo>
                  <a:pt x="115574" y="3356939"/>
                  <a:pt x="124352" y="3366336"/>
                  <a:pt x="131667" y="3360967"/>
                </a:cubicBezTo>
                <a:cubicBezTo>
                  <a:pt x="124352" y="3354254"/>
                  <a:pt x="115574" y="3362309"/>
                  <a:pt x="108259" y="3356939"/>
                </a:cubicBezTo>
                <a:cubicBezTo>
                  <a:pt x="100944" y="3352911"/>
                  <a:pt x="121426" y="3351569"/>
                  <a:pt x="128741" y="3347541"/>
                </a:cubicBezTo>
                <a:cubicBezTo>
                  <a:pt x="122889" y="3344856"/>
                  <a:pt x="130204" y="3342171"/>
                  <a:pt x="128741" y="3339486"/>
                </a:cubicBezTo>
                <a:cubicBezTo>
                  <a:pt x="136056" y="3339486"/>
                  <a:pt x="141907" y="3338143"/>
                  <a:pt x="149222" y="3334116"/>
                </a:cubicBezTo>
                <a:cubicBezTo>
                  <a:pt x="144833" y="3334116"/>
                  <a:pt x="137519" y="3332773"/>
                  <a:pt x="141907" y="3331431"/>
                </a:cubicBezTo>
                <a:cubicBezTo>
                  <a:pt x="134593" y="3328746"/>
                  <a:pt x="140444" y="3334116"/>
                  <a:pt x="131667" y="3335458"/>
                </a:cubicBezTo>
                <a:cubicBezTo>
                  <a:pt x="121426" y="3332773"/>
                  <a:pt x="130204" y="3330088"/>
                  <a:pt x="131667" y="3326060"/>
                </a:cubicBezTo>
                <a:cubicBezTo>
                  <a:pt x="124352" y="3324718"/>
                  <a:pt x="121426" y="3331431"/>
                  <a:pt x="122889" y="3332773"/>
                </a:cubicBezTo>
                <a:cubicBezTo>
                  <a:pt x="117037" y="3332773"/>
                  <a:pt x="111185" y="3331431"/>
                  <a:pt x="105333" y="3331431"/>
                </a:cubicBezTo>
                <a:cubicBezTo>
                  <a:pt x="103870" y="3327403"/>
                  <a:pt x="114111" y="3327403"/>
                  <a:pt x="99481" y="3324718"/>
                </a:cubicBezTo>
                <a:cubicBezTo>
                  <a:pt x="111185" y="3319348"/>
                  <a:pt x="109722" y="3326060"/>
                  <a:pt x="118500" y="3326060"/>
                </a:cubicBezTo>
                <a:cubicBezTo>
                  <a:pt x="124352" y="3320690"/>
                  <a:pt x="112648" y="3322033"/>
                  <a:pt x="105333" y="3320690"/>
                </a:cubicBezTo>
                <a:cubicBezTo>
                  <a:pt x="100944" y="3315320"/>
                  <a:pt x="106796" y="3309950"/>
                  <a:pt x="105333" y="3304580"/>
                </a:cubicBezTo>
                <a:cubicBezTo>
                  <a:pt x="112648" y="3304580"/>
                  <a:pt x="119963" y="3307265"/>
                  <a:pt x="128741" y="3307265"/>
                </a:cubicBezTo>
                <a:cubicBezTo>
                  <a:pt x="131667" y="3301895"/>
                  <a:pt x="152148" y="3297868"/>
                  <a:pt x="143370" y="3291155"/>
                </a:cubicBezTo>
                <a:cubicBezTo>
                  <a:pt x="158000" y="3287127"/>
                  <a:pt x="166778" y="3285785"/>
                  <a:pt x="168241" y="3275045"/>
                </a:cubicBezTo>
                <a:cubicBezTo>
                  <a:pt x="163852" y="3279072"/>
                  <a:pt x="162389" y="3281757"/>
                  <a:pt x="153611" y="3281757"/>
                </a:cubicBezTo>
                <a:cubicBezTo>
                  <a:pt x="146296" y="3279072"/>
                  <a:pt x="149222" y="3275045"/>
                  <a:pt x="150685" y="3272359"/>
                </a:cubicBezTo>
                <a:cubicBezTo>
                  <a:pt x="144833" y="3269674"/>
                  <a:pt x="140444" y="3273702"/>
                  <a:pt x="134593" y="3269674"/>
                </a:cubicBezTo>
                <a:cubicBezTo>
                  <a:pt x="136056" y="3275045"/>
                  <a:pt x="122889" y="3283099"/>
                  <a:pt x="134593" y="3283099"/>
                </a:cubicBezTo>
                <a:cubicBezTo>
                  <a:pt x="128741" y="3284442"/>
                  <a:pt x="122889" y="3285785"/>
                  <a:pt x="117037" y="3283099"/>
                </a:cubicBezTo>
                <a:cubicBezTo>
                  <a:pt x="115574" y="3279072"/>
                  <a:pt x="131667" y="3280414"/>
                  <a:pt x="114111" y="3275045"/>
                </a:cubicBezTo>
                <a:cubicBezTo>
                  <a:pt x="119963" y="3269674"/>
                  <a:pt x="124352" y="3277730"/>
                  <a:pt x="130204" y="3272359"/>
                </a:cubicBezTo>
                <a:cubicBezTo>
                  <a:pt x="114111" y="3273702"/>
                  <a:pt x="114111" y="3266989"/>
                  <a:pt x="121426" y="3262962"/>
                </a:cubicBezTo>
                <a:cubicBezTo>
                  <a:pt x="112648" y="3260276"/>
                  <a:pt x="109722" y="3264304"/>
                  <a:pt x="111185" y="3266989"/>
                </a:cubicBezTo>
                <a:cubicBezTo>
                  <a:pt x="106796" y="3265647"/>
                  <a:pt x="109722" y="3262962"/>
                  <a:pt x="103870" y="3261619"/>
                </a:cubicBezTo>
                <a:cubicBezTo>
                  <a:pt x="109722" y="3260276"/>
                  <a:pt x="115574" y="3253564"/>
                  <a:pt x="121426" y="3256249"/>
                </a:cubicBezTo>
                <a:cubicBezTo>
                  <a:pt x="122889" y="3253564"/>
                  <a:pt x="106796" y="3246851"/>
                  <a:pt x="124352" y="3248194"/>
                </a:cubicBezTo>
                <a:cubicBezTo>
                  <a:pt x="128741" y="3244166"/>
                  <a:pt x="100944" y="3242824"/>
                  <a:pt x="108259" y="3236111"/>
                </a:cubicBezTo>
                <a:cubicBezTo>
                  <a:pt x="112648" y="3236111"/>
                  <a:pt x="117037" y="3238796"/>
                  <a:pt x="121426" y="3240139"/>
                </a:cubicBezTo>
                <a:cubicBezTo>
                  <a:pt x="122889" y="3234769"/>
                  <a:pt x="136056" y="3224028"/>
                  <a:pt x="119963" y="3221343"/>
                </a:cubicBezTo>
                <a:cubicBezTo>
                  <a:pt x="118500" y="3220001"/>
                  <a:pt x="122889" y="3211946"/>
                  <a:pt x="130204" y="3217315"/>
                </a:cubicBezTo>
                <a:cubicBezTo>
                  <a:pt x="128741" y="3207918"/>
                  <a:pt x="111185" y="3194492"/>
                  <a:pt x="80463" y="3191808"/>
                </a:cubicBezTo>
                <a:cubicBezTo>
                  <a:pt x="80463" y="3189123"/>
                  <a:pt x="81926" y="3186437"/>
                  <a:pt x="77537" y="3183752"/>
                </a:cubicBezTo>
                <a:cubicBezTo>
                  <a:pt x="86315" y="3179725"/>
                  <a:pt x="95093" y="3187780"/>
                  <a:pt x="103870" y="3181067"/>
                </a:cubicBezTo>
                <a:cubicBezTo>
                  <a:pt x="114111" y="3186437"/>
                  <a:pt x="106796" y="3186437"/>
                  <a:pt x="103870" y="3190465"/>
                </a:cubicBezTo>
                <a:cubicBezTo>
                  <a:pt x="112648" y="3195835"/>
                  <a:pt x="121426" y="3197178"/>
                  <a:pt x="130204" y="3191808"/>
                </a:cubicBezTo>
                <a:cubicBezTo>
                  <a:pt x="127278" y="3191808"/>
                  <a:pt x="124352" y="3193150"/>
                  <a:pt x="121426" y="3193150"/>
                </a:cubicBezTo>
                <a:cubicBezTo>
                  <a:pt x="117037" y="3190465"/>
                  <a:pt x="111185" y="3186437"/>
                  <a:pt x="118500" y="3183752"/>
                </a:cubicBezTo>
                <a:cubicBezTo>
                  <a:pt x="125815" y="3181067"/>
                  <a:pt x="119963" y="3186437"/>
                  <a:pt x="128741" y="3187780"/>
                </a:cubicBezTo>
                <a:cubicBezTo>
                  <a:pt x="140444" y="3185095"/>
                  <a:pt x="121426" y="3182410"/>
                  <a:pt x="134593" y="3178382"/>
                </a:cubicBezTo>
                <a:cubicBezTo>
                  <a:pt x="109722" y="3177040"/>
                  <a:pt x="125815" y="3164957"/>
                  <a:pt x="137519" y="3155559"/>
                </a:cubicBezTo>
                <a:cubicBezTo>
                  <a:pt x="128741" y="3152874"/>
                  <a:pt x="111185" y="3150189"/>
                  <a:pt x="109722" y="3158244"/>
                </a:cubicBezTo>
                <a:cubicBezTo>
                  <a:pt x="122889" y="3155559"/>
                  <a:pt x="118500" y="3160929"/>
                  <a:pt x="115574" y="3164957"/>
                </a:cubicBezTo>
                <a:cubicBezTo>
                  <a:pt x="111185" y="3166299"/>
                  <a:pt x="111185" y="3162272"/>
                  <a:pt x="112648" y="3160929"/>
                </a:cubicBezTo>
                <a:cubicBezTo>
                  <a:pt x="100944" y="3163614"/>
                  <a:pt x="109722" y="3174355"/>
                  <a:pt x="105333" y="3181067"/>
                </a:cubicBezTo>
                <a:cubicBezTo>
                  <a:pt x="87778" y="3162272"/>
                  <a:pt x="99481" y="3134079"/>
                  <a:pt x="86315" y="3112598"/>
                </a:cubicBezTo>
                <a:cubicBezTo>
                  <a:pt x="90704" y="3111256"/>
                  <a:pt x="93630" y="3113941"/>
                  <a:pt x="98019" y="3115283"/>
                </a:cubicBezTo>
                <a:cubicBezTo>
                  <a:pt x="100944" y="3112598"/>
                  <a:pt x="102407" y="3108571"/>
                  <a:pt x="92167" y="3105886"/>
                </a:cubicBezTo>
                <a:cubicBezTo>
                  <a:pt x="108259" y="3104543"/>
                  <a:pt x="93630" y="3101858"/>
                  <a:pt x="100944" y="3096488"/>
                </a:cubicBezTo>
                <a:cubicBezTo>
                  <a:pt x="106796" y="3093803"/>
                  <a:pt x="114111" y="3104543"/>
                  <a:pt x="119963" y="3097830"/>
                </a:cubicBezTo>
                <a:cubicBezTo>
                  <a:pt x="102407" y="3093803"/>
                  <a:pt x="112648" y="3091118"/>
                  <a:pt x="115574" y="3083063"/>
                </a:cubicBezTo>
                <a:cubicBezTo>
                  <a:pt x="102407" y="3080377"/>
                  <a:pt x="93630" y="3076350"/>
                  <a:pt x="109722" y="3069637"/>
                </a:cubicBezTo>
                <a:cubicBezTo>
                  <a:pt x="98019" y="3065610"/>
                  <a:pt x="105333" y="3061582"/>
                  <a:pt x="93630" y="3058897"/>
                </a:cubicBezTo>
                <a:cubicBezTo>
                  <a:pt x="128741" y="3045472"/>
                  <a:pt x="99481" y="3025334"/>
                  <a:pt x="115574" y="3003853"/>
                </a:cubicBezTo>
                <a:cubicBezTo>
                  <a:pt x="103870" y="3005196"/>
                  <a:pt x="95093" y="2999826"/>
                  <a:pt x="109722" y="2997141"/>
                </a:cubicBezTo>
                <a:cubicBezTo>
                  <a:pt x="103870" y="2993113"/>
                  <a:pt x="98019" y="2994456"/>
                  <a:pt x="92167" y="2994456"/>
                </a:cubicBezTo>
                <a:cubicBezTo>
                  <a:pt x="90704" y="2993113"/>
                  <a:pt x="89241" y="2991770"/>
                  <a:pt x="90704" y="2990428"/>
                </a:cubicBezTo>
                <a:cubicBezTo>
                  <a:pt x="99481" y="2990428"/>
                  <a:pt x="106796" y="2989085"/>
                  <a:pt x="114111" y="2993113"/>
                </a:cubicBezTo>
                <a:cubicBezTo>
                  <a:pt x="124352" y="2985058"/>
                  <a:pt x="93630" y="2991770"/>
                  <a:pt x="108259" y="2983715"/>
                </a:cubicBezTo>
                <a:cubicBezTo>
                  <a:pt x="90704" y="2982373"/>
                  <a:pt x="96556" y="2979688"/>
                  <a:pt x="95093" y="2974318"/>
                </a:cubicBezTo>
                <a:cubicBezTo>
                  <a:pt x="100944" y="2971633"/>
                  <a:pt x="106796" y="2974318"/>
                  <a:pt x="112648" y="2977003"/>
                </a:cubicBezTo>
                <a:cubicBezTo>
                  <a:pt x="98019" y="2966262"/>
                  <a:pt x="108259" y="2948810"/>
                  <a:pt x="77537" y="2942097"/>
                </a:cubicBezTo>
                <a:cubicBezTo>
                  <a:pt x="70222" y="2938069"/>
                  <a:pt x="79000" y="2936727"/>
                  <a:pt x="80463" y="2934042"/>
                </a:cubicBezTo>
                <a:cubicBezTo>
                  <a:pt x="89241" y="2930014"/>
                  <a:pt x="96556" y="2935384"/>
                  <a:pt x="103870" y="2931357"/>
                </a:cubicBezTo>
                <a:cubicBezTo>
                  <a:pt x="96556" y="2927329"/>
                  <a:pt x="90704" y="2928672"/>
                  <a:pt x="83389" y="2930014"/>
                </a:cubicBezTo>
                <a:cubicBezTo>
                  <a:pt x="86315" y="2924644"/>
                  <a:pt x="77537" y="2925986"/>
                  <a:pt x="71685" y="2921959"/>
                </a:cubicBezTo>
                <a:cubicBezTo>
                  <a:pt x="84852" y="2917931"/>
                  <a:pt x="103870" y="2924644"/>
                  <a:pt x="103870" y="2930014"/>
                </a:cubicBezTo>
                <a:cubicBezTo>
                  <a:pt x="108259" y="2927329"/>
                  <a:pt x="111185" y="2927329"/>
                  <a:pt x="109722" y="2928672"/>
                </a:cubicBezTo>
                <a:cubicBezTo>
                  <a:pt x="122889" y="2920616"/>
                  <a:pt x="137519" y="2909876"/>
                  <a:pt x="108259" y="2899136"/>
                </a:cubicBezTo>
                <a:cubicBezTo>
                  <a:pt x="115574" y="2893766"/>
                  <a:pt x="122889" y="2903163"/>
                  <a:pt x="128741" y="2897793"/>
                </a:cubicBezTo>
                <a:cubicBezTo>
                  <a:pt x="114111" y="2895108"/>
                  <a:pt x="128741" y="2883026"/>
                  <a:pt x="127278" y="2874970"/>
                </a:cubicBezTo>
                <a:cubicBezTo>
                  <a:pt x="122889" y="2873628"/>
                  <a:pt x="118500" y="2874970"/>
                  <a:pt x="114111" y="2872285"/>
                </a:cubicBezTo>
                <a:cubicBezTo>
                  <a:pt x="118500" y="2872285"/>
                  <a:pt x="122889" y="2873628"/>
                  <a:pt x="125815" y="2870943"/>
                </a:cubicBezTo>
                <a:cubicBezTo>
                  <a:pt x="125815" y="2866915"/>
                  <a:pt x="122889" y="2869600"/>
                  <a:pt x="115574" y="2866915"/>
                </a:cubicBezTo>
                <a:cubicBezTo>
                  <a:pt x="118500" y="2865573"/>
                  <a:pt x="122889" y="2868258"/>
                  <a:pt x="125815" y="2865573"/>
                </a:cubicBezTo>
                <a:cubicBezTo>
                  <a:pt x="136056" y="2861545"/>
                  <a:pt x="125815" y="2856175"/>
                  <a:pt x="114111" y="2857517"/>
                </a:cubicBezTo>
                <a:cubicBezTo>
                  <a:pt x="118500" y="2856175"/>
                  <a:pt x="118500" y="2854832"/>
                  <a:pt x="117037" y="2853490"/>
                </a:cubicBezTo>
                <a:cubicBezTo>
                  <a:pt x="119963" y="2852147"/>
                  <a:pt x="124352" y="2854832"/>
                  <a:pt x="127278" y="2856175"/>
                </a:cubicBezTo>
                <a:cubicBezTo>
                  <a:pt x="127278" y="2845435"/>
                  <a:pt x="143370" y="2827982"/>
                  <a:pt x="122889" y="2822612"/>
                </a:cubicBezTo>
                <a:cubicBezTo>
                  <a:pt x="136056" y="2810529"/>
                  <a:pt x="118500" y="2814556"/>
                  <a:pt x="127278" y="2807844"/>
                </a:cubicBezTo>
                <a:cubicBezTo>
                  <a:pt x="106796" y="2803816"/>
                  <a:pt x="109722" y="2799789"/>
                  <a:pt x="96556" y="2791733"/>
                </a:cubicBezTo>
                <a:cubicBezTo>
                  <a:pt x="96556" y="2785021"/>
                  <a:pt x="106796" y="2776966"/>
                  <a:pt x="106796" y="2770253"/>
                </a:cubicBezTo>
                <a:cubicBezTo>
                  <a:pt x="109722" y="2768910"/>
                  <a:pt x="114111" y="2771595"/>
                  <a:pt x="117037" y="2771595"/>
                </a:cubicBezTo>
                <a:cubicBezTo>
                  <a:pt x="118500" y="2768910"/>
                  <a:pt x="121426" y="2764883"/>
                  <a:pt x="114111" y="2762198"/>
                </a:cubicBezTo>
                <a:cubicBezTo>
                  <a:pt x="84852" y="2759513"/>
                  <a:pt x="121426" y="2735347"/>
                  <a:pt x="100944" y="2724607"/>
                </a:cubicBezTo>
                <a:cubicBezTo>
                  <a:pt x="98019" y="2738032"/>
                  <a:pt x="98019" y="2751458"/>
                  <a:pt x="93630" y="2764883"/>
                </a:cubicBezTo>
                <a:cubicBezTo>
                  <a:pt x="86315" y="2760855"/>
                  <a:pt x="90704" y="2756828"/>
                  <a:pt x="92167" y="2751458"/>
                </a:cubicBezTo>
                <a:cubicBezTo>
                  <a:pt x="79000" y="2750115"/>
                  <a:pt x="89241" y="2758170"/>
                  <a:pt x="84852" y="2759513"/>
                </a:cubicBezTo>
                <a:cubicBezTo>
                  <a:pt x="79000" y="2758170"/>
                  <a:pt x="74611" y="2755485"/>
                  <a:pt x="68759" y="2754143"/>
                </a:cubicBezTo>
                <a:cubicBezTo>
                  <a:pt x="73148" y="2751458"/>
                  <a:pt x="77537" y="2752800"/>
                  <a:pt x="81926" y="2750115"/>
                </a:cubicBezTo>
                <a:cubicBezTo>
                  <a:pt x="76074" y="2743402"/>
                  <a:pt x="62907" y="2742060"/>
                  <a:pt x="58518" y="2738032"/>
                </a:cubicBezTo>
                <a:cubicBezTo>
                  <a:pt x="58518" y="2738032"/>
                  <a:pt x="58518" y="2736690"/>
                  <a:pt x="59981" y="2736690"/>
                </a:cubicBezTo>
                <a:cubicBezTo>
                  <a:pt x="61444" y="2736690"/>
                  <a:pt x="62907" y="2736690"/>
                  <a:pt x="62907" y="2738032"/>
                </a:cubicBezTo>
                <a:cubicBezTo>
                  <a:pt x="65833" y="2736690"/>
                  <a:pt x="64370" y="2732662"/>
                  <a:pt x="61444" y="2729977"/>
                </a:cubicBezTo>
                <a:cubicBezTo>
                  <a:pt x="67296" y="2731320"/>
                  <a:pt x="70222" y="2738032"/>
                  <a:pt x="77537" y="2739375"/>
                </a:cubicBezTo>
                <a:cubicBezTo>
                  <a:pt x="83389" y="2739375"/>
                  <a:pt x="89241" y="2736690"/>
                  <a:pt x="95093" y="2738032"/>
                </a:cubicBezTo>
                <a:cubicBezTo>
                  <a:pt x="90704" y="2735347"/>
                  <a:pt x="58518" y="2731320"/>
                  <a:pt x="70222" y="2721922"/>
                </a:cubicBezTo>
                <a:cubicBezTo>
                  <a:pt x="74611" y="2720579"/>
                  <a:pt x="80463" y="2720579"/>
                  <a:pt x="84852" y="2723264"/>
                </a:cubicBezTo>
                <a:cubicBezTo>
                  <a:pt x="89241" y="2720579"/>
                  <a:pt x="84852" y="2719237"/>
                  <a:pt x="79000" y="2716552"/>
                </a:cubicBezTo>
                <a:cubicBezTo>
                  <a:pt x="83389" y="2712524"/>
                  <a:pt x="79000" y="2709839"/>
                  <a:pt x="70222" y="2711182"/>
                </a:cubicBezTo>
                <a:cubicBezTo>
                  <a:pt x="70222" y="2712524"/>
                  <a:pt x="70222" y="2712524"/>
                  <a:pt x="71685" y="2713867"/>
                </a:cubicBezTo>
                <a:cubicBezTo>
                  <a:pt x="70222" y="2712524"/>
                  <a:pt x="68759" y="2712524"/>
                  <a:pt x="67296" y="2711182"/>
                </a:cubicBezTo>
                <a:cubicBezTo>
                  <a:pt x="68759" y="2709839"/>
                  <a:pt x="71685" y="2709839"/>
                  <a:pt x="76074" y="2708497"/>
                </a:cubicBezTo>
                <a:cubicBezTo>
                  <a:pt x="74611" y="2708497"/>
                  <a:pt x="73148" y="2707154"/>
                  <a:pt x="71685" y="2707154"/>
                </a:cubicBezTo>
                <a:lnTo>
                  <a:pt x="79000" y="2707154"/>
                </a:lnTo>
                <a:lnTo>
                  <a:pt x="80463" y="2707154"/>
                </a:lnTo>
                <a:lnTo>
                  <a:pt x="81926" y="2707154"/>
                </a:lnTo>
                <a:cubicBezTo>
                  <a:pt x="83389" y="2707154"/>
                  <a:pt x="83389" y="2707154"/>
                  <a:pt x="83389" y="2707154"/>
                </a:cubicBezTo>
                <a:cubicBezTo>
                  <a:pt x="89241" y="2707154"/>
                  <a:pt x="86315" y="2709839"/>
                  <a:pt x="96556" y="2711182"/>
                </a:cubicBezTo>
                <a:cubicBezTo>
                  <a:pt x="108259" y="2707154"/>
                  <a:pt x="98019" y="2704469"/>
                  <a:pt x="93630" y="2701784"/>
                </a:cubicBezTo>
                <a:cubicBezTo>
                  <a:pt x="102407" y="2700441"/>
                  <a:pt x="100944" y="2692386"/>
                  <a:pt x="103870" y="2688359"/>
                </a:cubicBezTo>
                <a:cubicBezTo>
                  <a:pt x="99481" y="2691044"/>
                  <a:pt x="96556" y="2692386"/>
                  <a:pt x="93630" y="2695071"/>
                </a:cubicBezTo>
                <a:cubicBezTo>
                  <a:pt x="90704" y="2693729"/>
                  <a:pt x="86315" y="2692386"/>
                  <a:pt x="83389" y="2691044"/>
                </a:cubicBezTo>
                <a:cubicBezTo>
                  <a:pt x="84852" y="2691044"/>
                  <a:pt x="86315" y="2691044"/>
                  <a:pt x="89241" y="2689701"/>
                </a:cubicBezTo>
                <a:cubicBezTo>
                  <a:pt x="96556" y="2684331"/>
                  <a:pt x="102407" y="2681646"/>
                  <a:pt x="108259" y="2678961"/>
                </a:cubicBezTo>
                <a:cubicBezTo>
                  <a:pt x="109722" y="2680303"/>
                  <a:pt x="112648" y="2682988"/>
                  <a:pt x="118500" y="2684331"/>
                </a:cubicBezTo>
                <a:cubicBezTo>
                  <a:pt x="117037" y="2681646"/>
                  <a:pt x="118500" y="2677618"/>
                  <a:pt x="115574" y="2674933"/>
                </a:cubicBezTo>
                <a:cubicBezTo>
                  <a:pt x="118500" y="2673591"/>
                  <a:pt x="117037" y="2670906"/>
                  <a:pt x="111185" y="2668221"/>
                </a:cubicBezTo>
                <a:cubicBezTo>
                  <a:pt x="121426" y="2662851"/>
                  <a:pt x="115574" y="2657480"/>
                  <a:pt x="124352" y="2650768"/>
                </a:cubicBezTo>
                <a:cubicBezTo>
                  <a:pt x="117037" y="2646740"/>
                  <a:pt x="108259" y="2649425"/>
                  <a:pt x="109722" y="2645398"/>
                </a:cubicBezTo>
                <a:cubicBezTo>
                  <a:pt x="102407" y="2646740"/>
                  <a:pt x="106796" y="2652110"/>
                  <a:pt x="98019" y="2649425"/>
                </a:cubicBezTo>
                <a:cubicBezTo>
                  <a:pt x="100944" y="2640027"/>
                  <a:pt x="100944" y="2626602"/>
                  <a:pt x="119963" y="2621232"/>
                </a:cubicBezTo>
                <a:cubicBezTo>
                  <a:pt x="112648" y="2617204"/>
                  <a:pt x="103870" y="2623917"/>
                  <a:pt x="96556" y="2619890"/>
                </a:cubicBezTo>
                <a:cubicBezTo>
                  <a:pt x="96556" y="2619890"/>
                  <a:pt x="98019" y="2619890"/>
                  <a:pt x="98019" y="2619890"/>
                </a:cubicBezTo>
                <a:cubicBezTo>
                  <a:pt x="114111" y="2613177"/>
                  <a:pt x="98019" y="2606464"/>
                  <a:pt x="98019" y="2602437"/>
                </a:cubicBezTo>
                <a:cubicBezTo>
                  <a:pt x="98019" y="2605122"/>
                  <a:pt x="96556" y="2607807"/>
                  <a:pt x="92167" y="2609149"/>
                </a:cubicBezTo>
                <a:cubicBezTo>
                  <a:pt x="87778" y="2607807"/>
                  <a:pt x="86315" y="2605122"/>
                  <a:pt x="84852" y="2601094"/>
                </a:cubicBezTo>
                <a:cubicBezTo>
                  <a:pt x="92167" y="2602437"/>
                  <a:pt x="86315" y="2607807"/>
                  <a:pt x="93630" y="2605122"/>
                </a:cubicBezTo>
                <a:cubicBezTo>
                  <a:pt x="89241" y="2603779"/>
                  <a:pt x="93630" y="2602437"/>
                  <a:pt x="98019" y="2601094"/>
                </a:cubicBezTo>
                <a:cubicBezTo>
                  <a:pt x="103870" y="2605122"/>
                  <a:pt x="109722" y="2609149"/>
                  <a:pt x="112648" y="2611834"/>
                </a:cubicBezTo>
                <a:cubicBezTo>
                  <a:pt x="127278" y="2610492"/>
                  <a:pt x="114111" y="2602437"/>
                  <a:pt x="102407" y="2598409"/>
                </a:cubicBezTo>
                <a:cubicBezTo>
                  <a:pt x="103870" y="2598409"/>
                  <a:pt x="103870" y="2598409"/>
                  <a:pt x="103870" y="2598409"/>
                </a:cubicBezTo>
                <a:cubicBezTo>
                  <a:pt x="100944" y="2597067"/>
                  <a:pt x="99481" y="2595724"/>
                  <a:pt x="99481" y="2595724"/>
                </a:cubicBezTo>
                <a:cubicBezTo>
                  <a:pt x="105333" y="2593039"/>
                  <a:pt x="100944" y="2589011"/>
                  <a:pt x="112648" y="2590354"/>
                </a:cubicBezTo>
                <a:cubicBezTo>
                  <a:pt x="111185" y="2589011"/>
                  <a:pt x="108259" y="2589011"/>
                  <a:pt x="106796" y="2587669"/>
                </a:cubicBezTo>
                <a:cubicBezTo>
                  <a:pt x="111185" y="2584984"/>
                  <a:pt x="117037" y="2582299"/>
                  <a:pt x="114111" y="2579614"/>
                </a:cubicBezTo>
                <a:cubicBezTo>
                  <a:pt x="109722" y="2579614"/>
                  <a:pt x="106796" y="2582299"/>
                  <a:pt x="105333" y="2583641"/>
                </a:cubicBezTo>
                <a:cubicBezTo>
                  <a:pt x="100944" y="2580956"/>
                  <a:pt x="100944" y="2576929"/>
                  <a:pt x="99481" y="2574243"/>
                </a:cubicBezTo>
                <a:cubicBezTo>
                  <a:pt x="99481" y="2571558"/>
                  <a:pt x="100944" y="2568873"/>
                  <a:pt x="102407" y="2566188"/>
                </a:cubicBezTo>
                <a:cubicBezTo>
                  <a:pt x="100944" y="2564846"/>
                  <a:pt x="99481" y="2564846"/>
                  <a:pt x="98019" y="2563503"/>
                </a:cubicBezTo>
                <a:cubicBezTo>
                  <a:pt x="96556" y="2559476"/>
                  <a:pt x="106796" y="2554106"/>
                  <a:pt x="98019" y="2548735"/>
                </a:cubicBezTo>
                <a:cubicBezTo>
                  <a:pt x="98019" y="2550078"/>
                  <a:pt x="96556" y="2551420"/>
                  <a:pt x="95093" y="2552763"/>
                </a:cubicBezTo>
                <a:cubicBezTo>
                  <a:pt x="92167" y="2552763"/>
                  <a:pt x="90704" y="2554106"/>
                  <a:pt x="87778" y="2554106"/>
                </a:cubicBezTo>
                <a:cubicBezTo>
                  <a:pt x="84852" y="2554106"/>
                  <a:pt x="81926" y="2552763"/>
                  <a:pt x="77537" y="2551420"/>
                </a:cubicBezTo>
                <a:cubicBezTo>
                  <a:pt x="81926" y="2548735"/>
                  <a:pt x="80463" y="2546050"/>
                  <a:pt x="79000" y="2543365"/>
                </a:cubicBezTo>
                <a:cubicBezTo>
                  <a:pt x="80463" y="2544708"/>
                  <a:pt x="81926" y="2544708"/>
                  <a:pt x="84852" y="2546050"/>
                </a:cubicBezTo>
                <a:cubicBezTo>
                  <a:pt x="83389" y="2544708"/>
                  <a:pt x="83389" y="2544708"/>
                  <a:pt x="83389" y="2543365"/>
                </a:cubicBezTo>
                <a:cubicBezTo>
                  <a:pt x="83389" y="2543365"/>
                  <a:pt x="83389" y="2543365"/>
                  <a:pt x="84852" y="2543365"/>
                </a:cubicBezTo>
                <a:cubicBezTo>
                  <a:pt x="86315" y="2546050"/>
                  <a:pt x="89241" y="2547393"/>
                  <a:pt x="90704" y="2550078"/>
                </a:cubicBezTo>
                <a:cubicBezTo>
                  <a:pt x="96556" y="2546050"/>
                  <a:pt x="95093" y="2542023"/>
                  <a:pt x="92167" y="2539338"/>
                </a:cubicBezTo>
                <a:cubicBezTo>
                  <a:pt x="92167" y="2537995"/>
                  <a:pt x="93630" y="2537995"/>
                  <a:pt x="95093" y="2537995"/>
                </a:cubicBezTo>
                <a:cubicBezTo>
                  <a:pt x="96556" y="2539338"/>
                  <a:pt x="98019" y="2539338"/>
                  <a:pt x="99481" y="2537995"/>
                </a:cubicBezTo>
                <a:cubicBezTo>
                  <a:pt x="96556" y="2535310"/>
                  <a:pt x="93630" y="2536653"/>
                  <a:pt x="90704" y="2536653"/>
                </a:cubicBezTo>
                <a:cubicBezTo>
                  <a:pt x="87778" y="2535310"/>
                  <a:pt x="86315" y="2532625"/>
                  <a:pt x="83389" y="2531283"/>
                </a:cubicBezTo>
                <a:cubicBezTo>
                  <a:pt x="90704" y="2527255"/>
                  <a:pt x="102407" y="2523227"/>
                  <a:pt x="96556" y="2520542"/>
                </a:cubicBezTo>
                <a:cubicBezTo>
                  <a:pt x="90704" y="2524570"/>
                  <a:pt x="86315" y="2525912"/>
                  <a:pt x="80463" y="2524570"/>
                </a:cubicBezTo>
                <a:cubicBezTo>
                  <a:pt x="77537" y="2521885"/>
                  <a:pt x="77537" y="2519200"/>
                  <a:pt x="80463" y="2516515"/>
                </a:cubicBezTo>
                <a:cubicBezTo>
                  <a:pt x="81926" y="2517857"/>
                  <a:pt x="83389" y="2517857"/>
                  <a:pt x="84852" y="2517857"/>
                </a:cubicBezTo>
                <a:cubicBezTo>
                  <a:pt x="86315" y="2516515"/>
                  <a:pt x="86315" y="2515172"/>
                  <a:pt x="86315" y="2513830"/>
                </a:cubicBezTo>
                <a:cubicBezTo>
                  <a:pt x="93630" y="2509802"/>
                  <a:pt x="102407" y="2507117"/>
                  <a:pt x="105333" y="2507117"/>
                </a:cubicBezTo>
                <a:cubicBezTo>
                  <a:pt x="99481" y="2508459"/>
                  <a:pt x="93630" y="2507117"/>
                  <a:pt x="87778" y="2507117"/>
                </a:cubicBezTo>
                <a:cubicBezTo>
                  <a:pt x="84852" y="2508459"/>
                  <a:pt x="81926" y="2509802"/>
                  <a:pt x="80463" y="2512487"/>
                </a:cubicBezTo>
                <a:cubicBezTo>
                  <a:pt x="79000" y="2509802"/>
                  <a:pt x="77537" y="2508459"/>
                  <a:pt x="74611" y="2505774"/>
                </a:cubicBezTo>
                <a:cubicBezTo>
                  <a:pt x="80463" y="2503089"/>
                  <a:pt x="87778" y="2501747"/>
                  <a:pt x="90704" y="2496377"/>
                </a:cubicBezTo>
                <a:cubicBezTo>
                  <a:pt x="86315" y="2495034"/>
                  <a:pt x="81926" y="2496377"/>
                  <a:pt x="77537" y="2493692"/>
                </a:cubicBezTo>
                <a:cubicBezTo>
                  <a:pt x="83389" y="2492349"/>
                  <a:pt x="89241" y="2489664"/>
                  <a:pt x="93630" y="2486979"/>
                </a:cubicBezTo>
                <a:cubicBezTo>
                  <a:pt x="98019" y="2488322"/>
                  <a:pt x="89241" y="2496377"/>
                  <a:pt x="100944" y="2493692"/>
                </a:cubicBezTo>
                <a:cubicBezTo>
                  <a:pt x="100944" y="2489664"/>
                  <a:pt x="95093" y="2485636"/>
                  <a:pt x="102407" y="2480266"/>
                </a:cubicBezTo>
                <a:cubicBezTo>
                  <a:pt x="108259" y="2493692"/>
                  <a:pt x="108259" y="2505774"/>
                  <a:pt x="111185" y="2517857"/>
                </a:cubicBezTo>
                <a:cubicBezTo>
                  <a:pt x="131667" y="2505774"/>
                  <a:pt x="93630" y="2486979"/>
                  <a:pt x="122889" y="2481609"/>
                </a:cubicBezTo>
                <a:cubicBezTo>
                  <a:pt x="130204" y="2477581"/>
                  <a:pt x="125815" y="2474896"/>
                  <a:pt x="125815" y="2472211"/>
                </a:cubicBezTo>
                <a:cubicBezTo>
                  <a:pt x="121426" y="2473554"/>
                  <a:pt x="118500" y="2474896"/>
                  <a:pt x="115574" y="2474896"/>
                </a:cubicBezTo>
                <a:cubicBezTo>
                  <a:pt x="114111" y="2468184"/>
                  <a:pt x="105333" y="2461471"/>
                  <a:pt x="103870" y="2454758"/>
                </a:cubicBezTo>
                <a:cubicBezTo>
                  <a:pt x="115574" y="2446703"/>
                  <a:pt x="112648" y="2444018"/>
                  <a:pt x="133130" y="2437305"/>
                </a:cubicBezTo>
                <a:cubicBezTo>
                  <a:pt x="124352" y="2431935"/>
                  <a:pt x="141907" y="2433278"/>
                  <a:pt x="128741" y="2423880"/>
                </a:cubicBezTo>
                <a:cubicBezTo>
                  <a:pt x="149222" y="2415825"/>
                  <a:pt x="131667" y="2402400"/>
                  <a:pt x="131667" y="2391659"/>
                </a:cubicBezTo>
                <a:cubicBezTo>
                  <a:pt x="127278" y="2393002"/>
                  <a:pt x="124352" y="2395687"/>
                  <a:pt x="121426" y="2394344"/>
                </a:cubicBezTo>
                <a:cubicBezTo>
                  <a:pt x="122889" y="2393002"/>
                  <a:pt x="121426" y="2393002"/>
                  <a:pt x="118500" y="2391659"/>
                </a:cubicBezTo>
                <a:cubicBezTo>
                  <a:pt x="130204" y="2391659"/>
                  <a:pt x="138982" y="2386289"/>
                  <a:pt x="128741" y="2382262"/>
                </a:cubicBezTo>
                <a:cubicBezTo>
                  <a:pt x="125815" y="2380919"/>
                  <a:pt x="122889" y="2383604"/>
                  <a:pt x="118500" y="2383604"/>
                </a:cubicBezTo>
                <a:cubicBezTo>
                  <a:pt x="125815" y="2379577"/>
                  <a:pt x="128741" y="2382262"/>
                  <a:pt x="128741" y="2378234"/>
                </a:cubicBezTo>
                <a:cubicBezTo>
                  <a:pt x="125815" y="2375549"/>
                  <a:pt x="121426" y="2378234"/>
                  <a:pt x="117037" y="2378234"/>
                </a:cubicBezTo>
                <a:cubicBezTo>
                  <a:pt x="121426" y="2375549"/>
                  <a:pt x="125815" y="2375549"/>
                  <a:pt x="130204" y="2374206"/>
                </a:cubicBezTo>
                <a:cubicBezTo>
                  <a:pt x="131667" y="2366151"/>
                  <a:pt x="115574" y="2356754"/>
                  <a:pt x="130204" y="2352726"/>
                </a:cubicBezTo>
                <a:cubicBezTo>
                  <a:pt x="124352" y="2347356"/>
                  <a:pt x="117037" y="2356754"/>
                  <a:pt x="109722" y="2354068"/>
                </a:cubicBezTo>
                <a:cubicBezTo>
                  <a:pt x="138982" y="2340643"/>
                  <a:pt x="122889" y="2331245"/>
                  <a:pt x="109722" y="2324533"/>
                </a:cubicBezTo>
                <a:cubicBezTo>
                  <a:pt x="111185" y="2325875"/>
                  <a:pt x="108259" y="2327218"/>
                  <a:pt x="103870" y="2325875"/>
                </a:cubicBezTo>
                <a:cubicBezTo>
                  <a:pt x="103870" y="2329903"/>
                  <a:pt x="89241" y="2336616"/>
                  <a:pt x="77537" y="2336616"/>
                </a:cubicBezTo>
                <a:cubicBezTo>
                  <a:pt x="77537" y="2335273"/>
                  <a:pt x="77537" y="2333931"/>
                  <a:pt x="76074" y="2333931"/>
                </a:cubicBezTo>
                <a:cubicBezTo>
                  <a:pt x="80463" y="2331245"/>
                  <a:pt x="86315" y="2331245"/>
                  <a:pt x="83389" y="2327218"/>
                </a:cubicBezTo>
                <a:cubicBezTo>
                  <a:pt x="90704" y="2327218"/>
                  <a:pt x="96556" y="2327218"/>
                  <a:pt x="103870" y="2323190"/>
                </a:cubicBezTo>
                <a:cubicBezTo>
                  <a:pt x="96556" y="2320505"/>
                  <a:pt x="89241" y="2325875"/>
                  <a:pt x="80463" y="2323190"/>
                </a:cubicBezTo>
                <a:cubicBezTo>
                  <a:pt x="79000" y="2320505"/>
                  <a:pt x="70222" y="2320505"/>
                  <a:pt x="76074" y="2315135"/>
                </a:cubicBezTo>
                <a:cubicBezTo>
                  <a:pt x="108259" y="2305737"/>
                  <a:pt x="96556" y="2290970"/>
                  <a:pt x="111185" y="2280229"/>
                </a:cubicBezTo>
                <a:cubicBezTo>
                  <a:pt x="105333" y="2282914"/>
                  <a:pt x="99481" y="2285599"/>
                  <a:pt x="93630" y="2284257"/>
                </a:cubicBezTo>
                <a:cubicBezTo>
                  <a:pt x="93630" y="2278887"/>
                  <a:pt x="87778" y="2276202"/>
                  <a:pt x="105333" y="2273517"/>
                </a:cubicBezTo>
                <a:cubicBezTo>
                  <a:pt x="90704" y="2268147"/>
                  <a:pt x="121426" y="2270832"/>
                  <a:pt x="111185" y="2265461"/>
                </a:cubicBezTo>
                <a:cubicBezTo>
                  <a:pt x="103870" y="2269489"/>
                  <a:pt x="96556" y="2268147"/>
                  <a:pt x="87778" y="2269489"/>
                </a:cubicBezTo>
                <a:cubicBezTo>
                  <a:pt x="86315" y="2268147"/>
                  <a:pt x="87778" y="2266804"/>
                  <a:pt x="87778" y="2265461"/>
                </a:cubicBezTo>
                <a:cubicBezTo>
                  <a:pt x="90704" y="2265461"/>
                  <a:pt x="92167" y="2265461"/>
                  <a:pt x="93630" y="2265461"/>
                </a:cubicBezTo>
                <a:cubicBezTo>
                  <a:pt x="95093" y="2265461"/>
                  <a:pt x="96556" y="2265461"/>
                  <a:pt x="98019" y="2266804"/>
                </a:cubicBezTo>
                <a:cubicBezTo>
                  <a:pt x="102407" y="2265461"/>
                  <a:pt x="103870" y="2264119"/>
                  <a:pt x="103870" y="2262776"/>
                </a:cubicBezTo>
                <a:cubicBezTo>
                  <a:pt x="103870" y="2262776"/>
                  <a:pt x="105333" y="2261434"/>
                  <a:pt x="106796" y="2261434"/>
                </a:cubicBezTo>
                <a:cubicBezTo>
                  <a:pt x="103870" y="2261434"/>
                  <a:pt x="102407" y="2260091"/>
                  <a:pt x="102407" y="2260091"/>
                </a:cubicBezTo>
                <a:cubicBezTo>
                  <a:pt x="100944" y="2260091"/>
                  <a:pt x="99481" y="2258749"/>
                  <a:pt x="98019" y="2257406"/>
                </a:cubicBezTo>
                <a:cubicBezTo>
                  <a:pt x="99481" y="2256064"/>
                  <a:pt x="105333" y="2254721"/>
                  <a:pt x="111185" y="2254721"/>
                </a:cubicBezTo>
                <a:cubicBezTo>
                  <a:pt x="99481" y="2239953"/>
                  <a:pt x="111185" y="2223843"/>
                  <a:pt x="103870" y="2213103"/>
                </a:cubicBezTo>
                <a:cubicBezTo>
                  <a:pt x="111185" y="2202363"/>
                  <a:pt x="109722" y="2190280"/>
                  <a:pt x="99481" y="2183567"/>
                </a:cubicBezTo>
                <a:cubicBezTo>
                  <a:pt x="102407" y="2182225"/>
                  <a:pt x="105333" y="2180882"/>
                  <a:pt x="108259" y="2179540"/>
                </a:cubicBezTo>
                <a:cubicBezTo>
                  <a:pt x="106796" y="2178197"/>
                  <a:pt x="105333" y="2175512"/>
                  <a:pt x="103870" y="2174169"/>
                </a:cubicBezTo>
                <a:cubicBezTo>
                  <a:pt x="105333" y="2172827"/>
                  <a:pt x="103870" y="2171484"/>
                  <a:pt x="100944" y="2170142"/>
                </a:cubicBezTo>
                <a:cubicBezTo>
                  <a:pt x="100944" y="2170142"/>
                  <a:pt x="102407" y="2168799"/>
                  <a:pt x="105333" y="2167457"/>
                </a:cubicBezTo>
                <a:cubicBezTo>
                  <a:pt x="106796" y="2166114"/>
                  <a:pt x="108259" y="2166114"/>
                  <a:pt x="111185" y="2164772"/>
                </a:cubicBezTo>
                <a:cubicBezTo>
                  <a:pt x="108259" y="2163429"/>
                  <a:pt x="106796" y="2163429"/>
                  <a:pt x="103870" y="2164772"/>
                </a:cubicBezTo>
                <a:cubicBezTo>
                  <a:pt x="102407" y="2162087"/>
                  <a:pt x="103870" y="2159402"/>
                  <a:pt x="105333" y="2156717"/>
                </a:cubicBezTo>
                <a:cubicBezTo>
                  <a:pt x="106796" y="2155374"/>
                  <a:pt x="106796" y="2155374"/>
                  <a:pt x="108259" y="2155374"/>
                </a:cubicBezTo>
                <a:cubicBezTo>
                  <a:pt x="108259" y="2154031"/>
                  <a:pt x="106796" y="2154031"/>
                  <a:pt x="106796" y="2154031"/>
                </a:cubicBezTo>
                <a:cubicBezTo>
                  <a:pt x="109722" y="2150004"/>
                  <a:pt x="111185" y="2145976"/>
                  <a:pt x="106796" y="2143291"/>
                </a:cubicBezTo>
                <a:cubicBezTo>
                  <a:pt x="105333" y="2144634"/>
                  <a:pt x="102407" y="2148661"/>
                  <a:pt x="100944" y="2151346"/>
                </a:cubicBezTo>
                <a:cubicBezTo>
                  <a:pt x="99481" y="2148661"/>
                  <a:pt x="105333" y="2144634"/>
                  <a:pt x="105333" y="2141949"/>
                </a:cubicBezTo>
                <a:cubicBezTo>
                  <a:pt x="108259" y="2143291"/>
                  <a:pt x="111185" y="2143291"/>
                  <a:pt x="112648" y="2144634"/>
                </a:cubicBezTo>
                <a:cubicBezTo>
                  <a:pt x="114111" y="2144634"/>
                  <a:pt x="115574" y="2145976"/>
                  <a:pt x="115574" y="2147319"/>
                </a:cubicBezTo>
                <a:cubicBezTo>
                  <a:pt x="111185" y="2155374"/>
                  <a:pt x="137519" y="2166114"/>
                  <a:pt x="111185" y="2170142"/>
                </a:cubicBezTo>
                <a:cubicBezTo>
                  <a:pt x="121426" y="2174169"/>
                  <a:pt x="108259" y="2180882"/>
                  <a:pt x="111185" y="2186252"/>
                </a:cubicBezTo>
                <a:cubicBezTo>
                  <a:pt x="122889" y="2182225"/>
                  <a:pt x="114111" y="2179540"/>
                  <a:pt x="118500" y="2176854"/>
                </a:cubicBezTo>
                <a:cubicBezTo>
                  <a:pt x="122889" y="2178197"/>
                  <a:pt x="127278" y="2179540"/>
                  <a:pt x="131667" y="2178197"/>
                </a:cubicBezTo>
                <a:cubicBezTo>
                  <a:pt x="131667" y="2171484"/>
                  <a:pt x="124352" y="2166114"/>
                  <a:pt x="134593" y="2158059"/>
                </a:cubicBezTo>
                <a:cubicBezTo>
                  <a:pt x="115574" y="2155374"/>
                  <a:pt x="128741" y="2148661"/>
                  <a:pt x="131667" y="2144634"/>
                </a:cubicBezTo>
                <a:cubicBezTo>
                  <a:pt x="128741" y="2145976"/>
                  <a:pt x="125815" y="2144634"/>
                  <a:pt x="122889" y="2144634"/>
                </a:cubicBezTo>
                <a:cubicBezTo>
                  <a:pt x="121426" y="2143291"/>
                  <a:pt x="119963" y="2140606"/>
                  <a:pt x="117037" y="2139264"/>
                </a:cubicBezTo>
                <a:cubicBezTo>
                  <a:pt x="118500" y="2135236"/>
                  <a:pt x="118500" y="2129866"/>
                  <a:pt x="117037" y="2125838"/>
                </a:cubicBezTo>
                <a:cubicBezTo>
                  <a:pt x="118500" y="2125838"/>
                  <a:pt x="118500" y="2125838"/>
                  <a:pt x="119963" y="2125838"/>
                </a:cubicBezTo>
                <a:cubicBezTo>
                  <a:pt x="118500" y="2125838"/>
                  <a:pt x="118500" y="2124496"/>
                  <a:pt x="117037" y="2124496"/>
                </a:cubicBezTo>
                <a:cubicBezTo>
                  <a:pt x="117037" y="2120468"/>
                  <a:pt x="114111" y="2117783"/>
                  <a:pt x="111185" y="2113756"/>
                </a:cubicBezTo>
                <a:cubicBezTo>
                  <a:pt x="109722" y="2115098"/>
                  <a:pt x="109722" y="2116441"/>
                  <a:pt x="108259" y="2117783"/>
                </a:cubicBezTo>
                <a:cubicBezTo>
                  <a:pt x="106796" y="2116441"/>
                  <a:pt x="105333" y="2115098"/>
                  <a:pt x="102407" y="2113756"/>
                </a:cubicBezTo>
                <a:cubicBezTo>
                  <a:pt x="109722" y="2115098"/>
                  <a:pt x="119963" y="2111070"/>
                  <a:pt x="127278" y="2108385"/>
                </a:cubicBezTo>
                <a:cubicBezTo>
                  <a:pt x="119963" y="2105700"/>
                  <a:pt x="112648" y="2100330"/>
                  <a:pt x="109722" y="2097645"/>
                </a:cubicBezTo>
                <a:cubicBezTo>
                  <a:pt x="111185" y="2096303"/>
                  <a:pt x="112648" y="2094960"/>
                  <a:pt x="115574" y="2093618"/>
                </a:cubicBezTo>
                <a:cubicBezTo>
                  <a:pt x="114111" y="2093618"/>
                  <a:pt x="112648" y="2092275"/>
                  <a:pt x="112648" y="2090933"/>
                </a:cubicBezTo>
                <a:cubicBezTo>
                  <a:pt x="114111" y="2089590"/>
                  <a:pt x="117037" y="2088247"/>
                  <a:pt x="121426" y="2088247"/>
                </a:cubicBezTo>
                <a:cubicBezTo>
                  <a:pt x="109722" y="2085562"/>
                  <a:pt x="127278" y="2081535"/>
                  <a:pt x="115574" y="2078850"/>
                </a:cubicBezTo>
                <a:cubicBezTo>
                  <a:pt x="114111" y="2080192"/>
                  <a:pt x="112648" y="2080192"/>
                  <a:pt x="111185" y="2081535"/>
                </a:cubicBezTo>
                <a:cubicBezTo>
                  <a:pt x="112648" y="2078850"/>
                  <a:pt x="111185" y="2077507"/>
                  <a:pt x="108259" y="2074822"/>
                </a:cubicBezTo>
                <a:lnTo>
                  <a:pt x="102407" y="2074822"/>
                </a:lnTo>
                <a:cubicBezTo>
                  <a:pt x="105333" y="2072137"/>
                  <a:pt x="105333" y="2069452"/>
                  <a:pt x="103870" y="2065424"/>
                </a:cubicBezTo>
                <a:cubicBezTo>
                  <a:pt x="111185" y="2061397"/>
                  <a:pt x="115574" y="2056027"/>
                  <a:pt x="115574" y="2051999"/>
                </a:cubicBezTo>
                <a:cubicBezTo>
                  <a:pt x="108259" y="2057369"/>
                  <a:pt x="103870" y="2050657"/>
                  <a:pt x="105333" y="2047972"/>
                </a:cubicBezTo>
                <a:cubicBezTo>
                  <a:pt x="121426" y="2045286"/>
                  <a:pt x="106796" y="2035889"/>
                  <a:pt x="105333" y="2031861"/>
                </a:cubicBezTo>
                <a:cubicBezTo>
                  <a:pt x="100944" y="2033204"/>
                  <a:pt x="96556" y="2035889"/>
                  <a:pt x="92167" y="2035889"/>
                </a:cubicBezTo>
                <a:cubicBezTo>
                  <a:pt x="92167" y="2035889"/>
                  <a:pt x="92167" y="2035889"/>
                  <a:pt x="92167" y="2034546"/>
                </a:cubicBezTo>
                <a:cubicBezTo>
                  <a:pt x="92167" y="2033204"/>
                  <a:pt x="92167" y="2033204"/>
                  <a:pt x="93630" y="2031861"/>
                </a:cubicBezTo>
                <a:cubicBezTo>
                  <a:pt x="98019" y="2029176"/>
                  <a:pt x="111185" y="2026491"/>
                  <a:pt x="108259" y="2023806"/>
                </a:cubicBezTo>
                <a:cubicBezTo>
                  <a:pt x="90704" y="2026491"/>
                  <a:pt x="106796" y="2018436"/>
                  <a:pt x="105333" y="2017093"/>
                </a:cubicBezTo>
                <a:cubicBezTo>
                  <a:pt x="99481" y="2019778"/>
                  <a:pt x="93630" y="2013066"/>
                  <a:pt x="86315" y="2013066"/>
                </a:cubicBezTo>
                <a:cubicBezTo>
                  <a:pt x="92167" y="2010381"/>
                  <a:pt x="89241" y="2009038"/>
                  <a:pt x="95093" y="2006353"/>
                </a:cubicBezTo>
                <a:cubicBezTo>
                  <a:pt x="92167" y="2010381"/>
                  <a:pt x="95093" y="2013066"/>
                  <a:pt x="105333" y="2010381"/>
                </a:cubicBezTo>
                <a:cubicBezTo>
                  <a:pt x="98019" y="2006353"/>
                  <a:pt x="96556" y="1999640"/>
                  <a:pt x="112648" y="1999640"/>
                </a:cubicBezTo>
                <a:cubicBezTo>
                  <a:pt x="106796" y="1995613"/>
                  <a:pt x="102407" y="2003668"/>
                  <a:pt x="96556" y="1999640"/>
                </a:cubicBezTo>
                <a:cubicBezTo>
                  <a:pt x="114111" y="1992928"/>
                  <a:pt x="98019" y="1995613"/>
                  <a:pt x="99481" y="1991585"/>
                </a:cubicBezTo>
                <a:cubicBezTo>
                  <a:pt x="105333" y="1987558"/>
                  <a:pt x="111185" y="1988900"/>
                  <a:pt x="117037" y="1988900"/>
                </a:cubicBezTo>
                <a:cubicBezTo>
                  <a:pt x="103870" y="1990243"/>
                  <a:pt x="118500" y="1996955"/>
                  <a:pt x="117037" y="2000983"/>
                </a:cubicBezTo>
                <a:cubicBezTo>
                  <a:pt x="122889" y="1996955"/>
                  <a:pt x="127278" y="2000983"/>
                  <a:pt x="133130" y="1998298"/>
                </a:cubicBezTo>
                <a:cubicBezTo>
                  <a:pt x="131667" y="1994270"/>
                  <a:pt x="127278" y="1991585"/>
                  <a:pt x="134593" y="1987558"/>
                </a:cubicBezTo>
                <a:cubicBezTo>
                  <a:pt x="144833" y="1987558"/>
                  <a:pt x="144833" y="1990243"/>
                  <a:pt x="150685" y="1992928"/>
                </a:cubicBezTo>
                <a:cubicBezTo>
                  <a:pt x="149222" y="1983530"/>
                  <a:pt x="140444" y="1983530"/>
                  <a:pt x="124352" y="1980845"/>
                </a:cubicBezTo>
                <a:cubicBezTo>
                  <a:pt x="133130" y="1974132"/>
                  <a:pt x="112648" y="1971447"/>
                  <a:pt x="108259" y="1967420"/>
                </a:cubicBezTo>
                <a:cubicBezTo>
                  <a:pt x="100944" y="1967420"/>
                  <a:pt x="93630" y="1971447"/>
                  <a:pt x="86315" y="1972790"/>
                </a:cubicBezTo>
                <a:cubicBezTo>
                  <a:pt x="87778" y="1967420"/>
                  <a:pt x="81926" y="1963392"/>
                  <a:pt x="84852" y="1958022"/>
                </a:cubicBezTo>
                <a:cubicBezTo>
                  <a:pt x="92167" y="1955337"/>
                  <a:pt x="105333" y="1955337"/>
                  <a:pt x="98019" y="1951309"/>
                </a:cubicBezTo>
                <a:cubicBezTo>
                  <a:pt x="89241" y="1951309"/>
                  <a:pt x="92167" y="1956679"/>
                  <a:pt x="80463" y="1953994"/>
                </a:cubicBezTo>
                <a:cubicBezTo>
                  <a:pt x="93630" y="1949967"/>
                  <a:pt x="84852" y="1951309"/>
                  <a:pt x="84852" y="1947282"/>
                </a:cubicBezTo>
                <a:cubicBezTo>
                  <a:pt x="90704" y="1945939"/>
                  <a:pt x="96556" y="1944597"/>
                  <a:pt x="102407" y="1944597"/>
                </a:cubicBezTo>
                <a:cubicBezTo>
                  <a:pt x="100944" y="1945939"/>
                  <a:pt x="103870" y="1951309"/>
                  <a:pt x="111185" y="1948624"/>
                </a:cubicBezTo>
                <a:cubicBezTo>
                  <a:pt x="109722" y="1945939"/>
                  <a:pt x="100944" y="1943254"/>
                  <a:pt x="109722" y="1940569"/>
                </a:cubicBezTo>
                <a:cubicBezTo>
                  <a:pt x="119963" y="1940569"/>
                  <a:pt x="114111" y="1947282"/>
                  <a:pt x="119963" y="1943254"/>
                </a:cubicBezTo>
                <a:cubicBezTo>
                  <a:pt x="117037" y="1941912"/>
                  <a:pt x="124352" y="1940569"/>
                  <a:pt x="128741" y="1939227"/>
                </a:cubicBezTo>
                <a:cubicBezTo>
                  <a:pt x="121426" y="1936541"/>
                  <a:pt x="114111" y="1935199"/>
                  <a:pt x="108259" y="1937884"/>
                </a:cubicBezTo>
                <a:cubicBezTo>
                  <a:pt x="109722" y="1933856"/>
                  <a:pt x="102407" y="1932514"/>
                  <a:pt x="106796" y="1928486"/>
                </a:cubicBezTo>
                <a:cubicBezTo>
                  <a:pt x="99481" y="1925801"/>
                  <a:pt x="79000" y="1927144"/>
                  <a:pt x="86315" y="1921774"/>
                </a:cubicBezTo>
                <a:cubicBezTo>
                  <a:pt x="93630" y="1916404"/>
                  <a:pt x="102407" y="1923116"/>
                  <a:pt x="109722" y="1916404"/>
                </a:cubicBezTo>
                <a:cubicBezTo>
                  <a:pt x="100944" y="1912376"/>
                  <a:pt x="93630" y="1921774"/>
                  <a:pt x="86315" y="1917746"/>
                </a:cubicBezTo>
                <a:cubicBezTo>
                  <a:pt x="86315" y="1917746"/>
                  <a:pt x="86315" y="1916404"/>
                  <a:pt x="84852" y="1916404"/>
                </a:cubicBezTo>
                <a:cubicBezTo>
                  <a:pt x="86315" y="1915061"/>
                  <a:pt x="86315" y="1915061"/>
                  <a:pt x="86315" y="1913718"/>
                </a:cubicBezTo>
                <a:cubicBezTo>
                  <a:pt x="86315" y="1913718"/>
                  <a:pt x="84852" y="1913718"/>
                  <a:pt x="84852" y="1913718"/>
                </a:cubicBezTo>
                <a:cubicBezTo>
                  <a:pt x="81926" y="1907006"/>
                  <a:pt x="81926" y="1900293"/>
                  <a:pt x="92167" y="1892238"/>
                </a:cubicBezTo>
                <a:cubicBezTo>
                  <a:pt x="76074" y="1894923"/>
                  <a:pt x="92167" y="1885525"/>
                  <a:pt x="89241" y="1884183"/>
                </a:cubicBezTo>
                <a:cubicBezTo>
                  <a:pt x="86315" y="1881498"/>
                  <a:pt x="80463" y="1881498"/>
                  <a:pt x="74611" y="1881498"/>
                </a:cubicBezTo>
                <a:cubicBezTo>
                  <a:pt x="76074" y="1880155"/>
                  <a:pt x="79000" y="1880155"/>
                  <a:pt x="80463" y="1880155"/>
                </a:cubicBezTo>
                <a:cubicBezTo>
                  <a:pt x="80463" y="1877470"/>
                  <a:pt x="80463" y="1876128"/>
                  <a:pt x="80463" y="1873443"/>
                </a:cubicBezTo>
                <a:cubicBezTo>
                  <a:pt x="87778" y="1870758"/>
                  <a:pt x="98019" y="1866730"/>
                  <a:pt x="100944" y="1864045"/>
                </a:cubicBezTo>
                <a:cubicBezTo>
                  <a:pt x="95093" y="1864045"/>
                  <a:pt x="92167" y="1862702"/>
                  <a:pt x="86315" y="1860017"/>
                </a:cubicBezTo>
                <a:cubicBezTo>
                  <a:pt x="83389" y="1860017"/>
                  <a:pt x="81926" y="1860017"/>
                  <a:pt x="80463" y="1860017"/>
                </a:cubicBezTo>
                <a:cubicBezTo>
                  <a:pt x="81926" y="1855990"/>
                  <a:pt x="81926" y="1851962"/>
                  <a:pt x="81926" y="1847934"/>
                </a:cubicBezTo>
                <a:cubicBezTo>
                  <a:pt x="87778" y="1850620"/>
                  <a:pt x="79000" y="1855990"/>
                  <a:pt x="90704" y="1854647"/>
                </a:cubicBezTo>
                <a:cubicBezTo>
                  <a:pt x="100944" y="1843907"/>
                  <a:pt x="80463" y="1831824"/>
                  <a:pt x="93630" y="1825111"/>
                </a:cubicBezTo>
                <a:cubicBezTo>
                  <a:pt x="90704" y="1821084"/>
                  <a:pt x="86315" y="1817056"/>
                  <a:pt x="81926" y="1814371"/>
                </a:cubicBezTo>
                <a:cubicBezTo>
                  <a:pt x="83389" y="1813029"/>
                  <a:pt x="84852" y="1811686"/>
                  <a:pt x="89241" y="1810344"/>
                </a:cubicBezTo>
                <a:cubicBezTo>
                  <a:pt x="81926" y="1807659"/>
                  <a:pt x="81926" y="1804974"/>
                  <a:pt x="80463" y="1802288"/>
                </a:cubicBezTo>
                <a:cubicBezTo>
                  <a:pt x="81926" y="1802288"/>
                  <a:pt x="83389" y="1800946"/>
                  <a:pt x="84852" y="1800946"/>
                </a:cubicBezTo>
                <a:cubicBezTo>
                  <a:pt x="83389" y="1800946"/>
                  <a:pt x="81926" y="1800946"/>
                  <a:pt x="80463" y="1799603"/>
                </a:cubicBezTo>
                <a:cubicBezTo>
                  <a:pt x="79000" y="1798261"/>
                  <a:pt x="77537" y="1796918"/>
                  <a:pt x="73148" y="1795576"/>
                </a:cubicBezTo>
                <a:cubicBezTo>
                  <a:pt x="73148" y="1795576"/>
                  <a:pt x="74611" y="1795576"/>
                  <a:pt x="74611" y="1795576"/>
                </a:cubicBezTo>
                <a:cubicBezTo>
                  <a:pt x="79000" y="1796918"/>
                  <a:pt x="81926" y="1795576"/>
                  <a:pt x="86315" y="1796918"/>
                </a:cubicBezTo>
                <a:cubicBezTo>
                  <a:pt x="92167" y="1794233"/>
                  <a:pt x="96556" y="1792891"/>
                  <a:pt x="102407" y="1790206"/>
                </a:cubicBezTo>
                <a:cubicBezTo>
                  <a:pt x="77537" y="1791548"/>
                  <a:pt x="108259" y="1775438"/>
                  <a:pt x="90704" y="1775438"/>
                </a:cubicBezTo>
                <a:cubicBezTo>
                  <a:pt x="96556" y="1778123"/>
                  <a:pt x="90704" y="1780808"/>
                  <a:pt x="84852" y="1780808"/>
                </a:cubicBezTo>
                <a:cubicBezTo>
                  <a:pt x="83389" y="1778123"/>
                  <a:pt x="83389" y="1774095"/>
                  <a:pt x="83389" y="1770068"/>
                </a:cubicBezTo>
                <a:cubicBezTo>
                  <a:pt x="92167" y="1770068"/>
                  <a:pt x="84852" y="1766040"/>
                  <a:pt x="92167" y="1762013"/>
                </a:cubicBezTo>
                <a:cubicBezTo>
                  <a:pt x="89241" y="1759327"/>
                  <a:pt x="84852" y="1762013"/>
                  <a:pt x="81926" y="1762013"/>
                </a:cubicBezTo>
                <a:cubicBezTo>
                  <a:pt x="80463" y="1749930"/>
                  <a:pt x="80463" y="1739190"/>
                  <a:pt x="81926" y="1727107"/>
                </a:cubicBezTo>
                <a:cubicBezTo>
                  <a:pt x="83389" y="1725764"/>
                  <a:pt x="86315" y="1724422"/>
                  <a:pt x="89241" y="1724422"/>
                </a:cubicBezTo>
                <a:cubicBezTo>
                  <a:pt x="86315" y="1723079"/>
                  <a:pt x="84852" y="1723079"/>
                  <a:pt x="81926" y="1723079"/>
                </a:cubicBezTo>
                <a:cubicBezTo>
                  <a:pt x="83389" y="1719052"/>
                  <a:pt x="84852" y="1715024"/>
                  <a:pt x="86315" y="1709654"/>
                </a:cubicBezTo>
                <a:cubicBezTo>
                  <a:pt x="86315" y="1709654"/>
                  <a:pt x="87778" y="1709654"/>
                  <a:pt x="87778" y="1709654"/>
                </a:cubicBezTo>
                <a:cubicBezTo>
                  <a:pt x="87778" y="1709654"/>
                  <a:pt x="87778" y="1708311"/>
                  <a:pt x="87778" y="1708311"/>
                </a:cubicBezTo>
                <a:cubicBezTo>
                  <a:pt x="87778" y="1708311"/>
                  <a:pt x="87778" y="1706969"/>
                  <a:pt x="89241" y="1705626"/>
                </a:cubicBezTo>
                <a:cubicBezTo>
                  <a:pt x="83389" y="1704284"/>
                  <a:pt x="79000" y="1702941"/>
                  <a:pt x="77537" y="1704284"/>
                </a:cubicBezTo>
                <a:cubicBezTo>
                  <a:pt x="80463" y="1696229"/>
                  <a:pt x="81926" y="1686831"/>
                  <a:pt x="83389" y="1678776"/>
                </a:cubicBezTo>
                <a:cubicBezTo>
                  <a:pt x="84852" y="1677433"/>
                  <a:pt x="84852" y="1677433"/>
                  <a:pt x="86315" y="1676091"/>
                </a:cubicBezTo>
                <a:cubicBezTo>
                  <a:pt x="86315" y="1676091"/>
                  <a:pt x="84852" y="1676091"/>
                  <a:pt x="83389" y="1676091"/>
                </a:cubicBezTo>
                <a:cubicBezTo>
                  <a:pt x="83389" y="1674748"/>
                  <a:pt x="83389" y="1673406"/>
                  <a:pt x="83389" y="1672063"/>
                </a:cubicBezTo>
                <a:cubicBezTo>
                  <a:pt x="87778" y="1670720"/>
                  <a:pt x="92167" y="1670720"/>
                  <a:pt x="96556" y="1673406"/>
                </a:cubicBezTo>
                <a:cubicBezTo>
                  <a:pt x="100944" y="1665350"/>
                  <a:pt x="95093" y="1658638"/>
                  <a:pt x="95093" y="1651925"/>
                </a:cubicBezTo>
                <a:cubicBezTo>
                  <a:pt x="102407" y="1645212"/>
                  <a:pt x="111185" y="1647897"/>
                  <a:pt x="119963" y="1646555"/>
                </a:cubicBezTo>
                <a:cubicBezTo>
                  <a:pt x="111185" y="1641185"/>
                  <a:pt x="111185" y="1646555"/>
                  <a:pt x="99481" y="1642527"/>
                </a:cubicBezTo>
                <a:cubicBezTo>
                  <a:pt x="80463" y="1654610"/>
                  <a:pt x="90704" y="1657295"/>
                  <a:pt x="86315" y="1665350"/>
                </a:cubicBezTo>
                <a:cubicBezTo>
                  <a:pt x="84852" y="1665350"/>
                  <a:pt x="84852" y="1665350"/>
                  <a:pt x="83389" y="1664008"/>
                </a:cubicBezTo>
                <a:cubicBezTo>
                  <a:pt x="83389" y="1655953"/>
                  <a:pt x="81926" y="1646555"/>
                  <a:pt x="77537" y="1637157"/>
                </a:cubicBezTo>
                <a:cubicBezTo>
                  <a:pt x="73148" y="1633130"/>
                  <a:pt x="79000" y="1629102"/>
                  <a:pt x="83389" y="1625074"/>
                </a:cubicBezTo>
                <a:cubicBezTo>
                  <a:pt x="95093" y="1629102"/>
                  <a:pt x="79000" y="1634472"/>
                  <a:pt x="87778" y="1637157"/>
                </a:cubicBezTo>
                <a:cubicBezTo>
                  <a:pt x="98019" y="1634472"/>
                  <a:pt x="86315" y="1633130"/>
                  <a:pt x="89241" y="1630445"/>
                </a:cubicBezTo>
                <a:cubicBezTo>
                  <a:pt x="96556" y="1629102"/>
                  <a:pt x="102407" y="1627759"/>
                  <a:pt x="108259" y="1629102"/>
                </a:cubicBezTo>
                <a:cubicBezTo>
                  <a:pt x="114111" y="1622389"/>
                  <a:pt x="124352" y="1622389"/>
                  <a:pt x="114111" y="1618362"/>
                </a:cubicBezTo>
                <a:cubicBezTo>
                  <a:pt x="103870" y="1619704"/>
                  <a:pt x="103870" y="1629102"/>
                  <a:pt x="89241" y="1626417"/>
                </a:cubicBezTo>
                <a:cubicBezTo>
                  <a:pt x="103870" y="1618362"/>
                  <a:pt x="111185" y="1611649"/>
                  <a:pt x="121426" y="1612992"/>
                </a:cubicBezTo>
                <a:cubicBezTo>
                  <a:pt x="130204" y="1612992"/>
                  <a:pt x="118500" y="1621047"/>
                  <a:pt x="133130" y="1618362"/>
                </a:cubicBezTo>
                <a:cubicBezTo>
                  <a:pt x="130204" y="1615677"/>
                  <a:pt x="130204" y="1614334"/>
                  <a:pt x="134593" y="1611649"/>
                </a:cubicBezTo>
                <a:cubicBezTo>
                  <a:pt x="115574" y="1611649"/>
                  <a:pt x="128741" y="1599566"/>
                  <a:pt x="102407" y="1604936"/>
                </a:cubicBezTo>
                <a:cubicBezTo>
                  <a:pt x="117037" y="1599566"/>
                  <a:pt x="131667" y="1582113"/>
                  <a:pt x="115574" y="1578086"/>
                </a:cubicBezTo>
                <a:cubicBezTo>
                  <a:pt x="118500" y="1578086"/>
                  <a:pt x="121426" y="1578086"/>
                  <a:pt x="125815" y="1576743"/>
                </a:cubicBezTo>
                <a:cubicBezTo>
                  <a:pt x="122889" y="1575401"/>
                  <a:pt x="119963" y="1574058"/>
                  <a:pt x="124352" y="1572716"/>
                </a:cubicBezTo>
                <a:cubicBezTo>
                  <a:pt x="117037" y="1571373"/>
                  <a:pt x="111185" y="1572716"/>
                  <a:pt x="103870" y="1575401"/>
                </a:cubicBezTo>
                <a:cubicBezTo>
                  <a:pt x="109722" y="1580771"/>
                  <a:pt x="106796" y="1586141"/>
                  <a:pt x="106796" y="1591511"/>
                </a:cubicBezTo>
                <a:cubicBezTo>
                  <a:pt x="99481" y="1591511"/>
                  <a:pt x="95093" y="1596881"/>
                  <a:pt x="87778" y="1592854"/>
                </a:cubicBezTo>
                <a:cubicBezTo>
                  <a:pt x="103870" y="1587484"/>
                  <a:pt x="87778" y="1578086"/>
                  <a:pt x="103870" y="1568688"/>
                </a:cubicBezTo>
                <a:cubicBezTo>
                  <a:pt x="109722" y="1571373"/>
                  <a:pt x="106796" y="1574058"/>
                  <a:pt x="117037" y="1570031"/>
                </a:cubicBezTo>
                <a:cubicBezTo>
                  <a:pt x="121426" y="1563318"/>
                  <a:pt x="105333" y="1551235"/>
                  <a:pt x="127278" y="1548550"/>
                </a:cubicBezTo>
                <a:cubicBezTo>
                  <a:pt x="115574" y="1548550"/>
                  <a:pt x="102407" y="1548550"/>
                  <a:pt x="118500" y="1540495"/>
                </a:cubicBezTo>
                <a:cubicBezTo>
                  <a:pt x="114111" y="1539152"/>
                  <a:pt x="109722" y="1540495"/>
                  <a:pt x="105333" y="1539152"/>
                </a:cubicBezTo>
                <a:cubicBezTo>
                  <a:pt x="93630" y="1541838"/>
                  <a:pt x="111185" y="1541838"/>
                  <a:pt x="100944" y="1545865"/>
                </a:cubicBezTo>
                <a:cubicBezTo>
                  <a:pt x="86315" y="1539152"/>
                  <a:pt x="96556" y="1549893"/>
                  <a:pt x="87778" y="1548550"/>
                </a:cubicBezTo>
                <a:cubicBezTo>
                  <a:pt x="80463" y="1545865"/>
                  <a:pt x="87778" y="1541838"/>
                  <a:pt x="87778" y="1539152"/>
                </a:cubicBezTo>
                <a:cubicBezTo>
                  <a:pt x="102407" y="1541838"/>
                  <a:pt x="99481" y="1533782"/>
                  <a:pt x="115574" y="1535125"/>
                </a:cubicBezTo>
                <a:cubicBezTo>
                  <a:pt x="105333" y="1535125"/>
                  <a:pt x="92167" y="1527070"/>
                  <a:pt x="108259" y="1523042"/>
                </a:cubicBezTo>
                <a:cubicBezTo>
                  <a:pt x="102407" y="1521700"/>
                  <a:pt x="105333" y="1520357"/>
                  <a:pt x="99481" y="1519015"/>
                </a:cubicBezTo>
                <a:cubicBezTo>
                  <a:pt x="89241" y="1519015"/>
                  <a:pt x="87778" y="1523042"/>
                  <a:pt x="84852" y="1525727"/>
                </a:cubicBezTo>
                <a:cubicBezTo>
                  <a:pt x="86315" y="1521700"/>
                  <a:pt x="87778" y="1517672"/>
                  <a:pt x="87778" y="1513644"/>
                </a:cubicBezTo>
                <a:cubicBezTo>
                  <a:pt x="86315" y="1513644"/>
                  <a:pt x="83389" y="1513644"/>
                  <a:pt x="80463" y="1512302"/>
                </a:cubicBezTo>
                <a:cubicBezTo>
                  <a:pt x="81926" y="1508274"/>
                  <a:pt x="81926" y="1502904"/>
                  <a:pt x="83389" y="1497534"/>
                </a:cubicBezTo>
                <a:cubicBezTo>
                  <a:pt x="84852" y="1497534"/>
                  <a:pt x="84852" y="1497534"/>
                  <a:pt x="86315" y="1497534"/>
                </a:cubicBezTo>
                <a:cubicBezTo>
                  <a:pt x="84852" y="1496191"/>
                  <a:pt x="84852" y="1496191"/>
                  <a:pt x="83389" y="1496191"/>
                </a:cubicBezTo>
                <a:cubicBezTo>
                  <a:pt x="83389" y="1493506"/>
                  <a:pt x="83389" y="1490821"/>
                  <a:pt x="83389" y="1489479"/>
                </a:cubicBezTo>
                <a:cubicBezTo>
                  <a:pt x="84852" y="1489479"/>
                  <a:pt x="84852" y="1489479"/>
                  <a:pt x="84852" y="1488136"/>
                </a:cubicBezTo>
                <a:cubicBezTo>
                  <a:pt x="84852" y="1488136"/>
                  <a:pt x="84852" y="1488136"/>
                  <a:pt x="83389" y="1488136"/>
                </a:cubicBezTo>
                <a:cubicBezTo>
                  <a:pt x="83389" y="1486794"/>
                  <a:pt x="83389" y="1486794"/>
                  <a:pt x="83389" y="1485451"/>
                </a:cubicBezTo>
                <a:cubicBezTo>
                  <a:pt x="86315" y="1484109"/>
                  <a:pt x="89241" y="1484109"/>
                  <a:pt x="92167" y="1482766"/>
                </a:cubicBezTo>
                <a:cubicBezTo>
                  <a:pt x="90704" y="1480081"/>
                  <a:pt x="86315" y="1478739"/>
                  <a:pt x="83389" y="1476054"/>
                </a:cubicBezTo>
                <a:cubicBezTo>
                  <a:pt x="83389" y="1476054"/>
                  <a:pt x="83389" y="1474711"/>
                  <a:pt x="83389" y="1473368"/>
                </a:cubicBezTo>
                <a:cubicBezTo>
                  <a:pt x="87778" y="1467998"/>
                  <a:pt x="87778" y="1461286"/>
                  <a:pt x="84852" y="1454573"/>
                </a:cubicBezTo>
                <a:cubicBezTo>
                  <a:pt x="84852" y="1454573"/>
                  <a:pt x="83389" y="1454573"/>
                  <a:pt x="83389" y="1455916"/>
                </a:cubicBezTo>
                <a:cubicBezTo>
                  <a:pt x="81926" y="1431750"/>
                  <a:pt x="79000" y="1408927"/>
                  <a:pt x="81926" y="1386104"/>
                </a:cubicBezTo>
                <a:cubicBezTo>
                  <a:pt x="79000" y="1384761"/>
                  <a:pt x="76074" y="1382076"/>
                  <a:pt x="76074" y="1378049"/>
                </a:cubicBezTo>
                <a:cubicBezTo>
                  <a:pt x="76074" y="1371336"/>
                  <a:pt x="76074" y="1363281"/>
                  <a:pt x="76074" y="1356568"/>
                </a:cubicBezTo>
                <a:cubicBezTo>
                  <a:pt x="77537" y="1348513"/>
                  <a:pt x="79000" y="1339115"/>
                  <a:pt x="79000" y="1332403"/>
                </a:cubicBezTo>
                <a:cubicBezTo>
                  <a:pt x="79000" y="1329718"/>
                  <a:pt x="77537" y="1327033"/>
                  <a:pt x="77537" y="1324348"/>
                </a:cubicBezTo>
                <a:cubicBezTo>
                  <a:pt x="77537" y="1320320"/>
                  <a:pt x="77537" y="1314950"/>
                  <a:pt x="77537" y="1310922"/>
                </a:cubicBezTo>
                <a:cubicBezTo>
                  <a:pt x="77537" y="1309580"/>
                  <a:pt x="79000" y="1308237"/>
                  <a:pt x="81926" y="1308237"/>
                </a:cubicBezTo>
                <a:cubicBezTo>
                  <a:pt x="80463" y="1306895"/>
                  <a:pt x="79000" y="1306895"/>
                  <a:pt x="77537" y="1305552"/>
                </a:cubicBezTo>
                <a:lnTo>
                  <a:pt x="77537" y="1300182"/>
                </a:lnTo>
                <a:cubicBezTo>
                  <a:pt x="79000" y="1297497"/>
                  <a:pt x="77537" y="1294812"/>
                  <a:pt x="77537" y="1292127"/>
                </a:cubicBezTo>
                <a:cubicBezTo>
                  <a:pt x="77537" y="1289442"/>
                  <a:pt x="77537" y="1285414"/>
                  <a:pt x="77537" y="1282729"/>
                </a:cubicBezTo>
                <a:cubicBezTo>
                  <a:pt x="77537" y="1281387"/>
                  <a:pt x="79000" y="1280044"/>
                  <a:pt x="81926" y="1278702"/>
                </a:cubicBezTo>
                <a:cubicBezTo>
                  <a:pt x="79000" y="1276016"/>
                  <a:pt x="77537" y="1274674"/>
                  <a:pt x="76074" y="1271989"/>
                </a:cubicBezTo>
                <a:cubicBezTo>
                  <a:pt x="76074" y="1259906"/>
                  <a:pt x="76074" y="1247823"/>
                  <a:pt x="74611" y="1234398"/>
                </a:cubicBezTo>
                <a:cubicBezTo>
                  <a:pt x="74611" y="1233056"/>
                  <a:pt x="74611" y="1231713"/>
                  <a:pt x="74611" y="1230370"/>
                </a:cubicBezTo>
                <a:cubicBezTo>
                  <a:pt x="81926" y="1229028"/>
                  <a:pt x="84852" y="1225000"/>
                  <a:pt x="80463" y="1222315"/>
                </a:cubicBezTo>
                <a:cubicBezTo>
                  <a:pt x="76074" y="1223658"/>
                  <a:pt x="79000" y="1226343"/>
                  <a:pt x="74611" y="1226343"/>
                </a:cubicBezTo>
                <a:cubicBezTo>
                  <a:pt x="76074" y="1225000"/>
                  <a:pt x="76074" y="1223658"/>
                  <a:pt x="74611" y="1222315"/>
                </a:cubicBezTo>
                <a:cubicBezTo>
                  <a:pt x="74611" y="1222315"/>
                  <a:pt x="74611" y="1222315"/>
                  <a:pt x="74611" y="1220973"/>
                </a:cubicBezTo>
                <a:cubicBezTo>
                  <a:pt x="77537" y="1219630"/>
                  <a:pt x="81926" y="1219630"/>
                  <a:pt x="83389" y="1216945"/>
                </a:cubicBezTo>
                <a:cubicBezTo>
                  <a:pt x="79000" y="1215603"/>
                  <a:pt x="76074" y="1215603"/>
                  <a:pt x="73148" y="1214260"/>
                </a:cubicBezTo>
                <a:cubicBezTo>
                  <a:pt x="73148" y="1214260"/>
                  <a:pt x="73148" y="1212918"/>
                  <a:pt x="71685" y="1212918"/>
                </a:cubicBezTo>
                <a:cubicBezTo>
                  <a:pt x="73148" y="1210232"/>
                  <a:pt x="74611" y="1206205"/>
                  <a:pt x="74611" y="1203520"/>
                </a:cubicBezTo>
                <a:cubicBezTo>
                  <a:pt x="76074" y="1203520"/>
                  <a:pt x="77537" y="1202177"/>
                  <a:pt x="79000" y="1202177"/>
                </a:cubicBezTo>
                <a:cubicBezTo>
                  <a:pt x="77537" y="1199492"/>
                  <a:pt x="77537" y="1198150"/>
                  <a:pt x="76074" y="1195465"/>
                </a:cubicBezTo>
                <a:cubicBezTo>
                  <a:pt x="76074" y="1194122"/>
                  <a:pt x="76074" y="1192780"/>
                  <a:pt x="77537" y="1191437"/>
                </a:cubicBezTo>
                <a:cubicBezTo>
                  <a:pt x="77537" y="1191437"/>
                  <a:pt x="79000" y="1191437"/>
                  <a:pt x="79000" y="1191437"/>
                </a:cubicBezTo>
                <a:cubicBezTo>
                  <a:pt x="77537" y="1187409"/>
                  <a:pt x="80463" y="1184724"/>
                  <a:pt x="77537" y="1183382"/>
                </a:cubicBezTo>
                <a:cubicBezTo>
                  <a:pt x="77537" y="1180697"/>
                  <a:pt x="79000" y="1179354"/>
                  <a:pt x="79000" y="1176669"/>
                </a:cubicBezTo>
                <a:cubicBezTo>
                  <a:pt x="80463" y="1176669"/>
                  <a:pt x="80463" y="1176669"/>
                  <a:pt x="81926" y="1175327"/>
                </a:cubicBezTo>
                <a:cubicBezTo>
                  <a:pt x="80463" y="1175327"/>
                  <a:pt x="80463" y="1175327"/>
                  <a:pt x="79000" y="1175327"/>
                </a:cubicBezTo>
                <a:cubicBezTo>
                  <a:pt x="79000" y="1171299"/>
                  <a:pt x="80463" y="1165929"/>
                  <a:pt x="81926" y="1159216"/>
                </a:cubicBezTo>
                <a:cubicBezTo>
                  <a:pt x="81926" y="1156531"/>
                  <a:pt x="83389" y="1155189"/>
                  <a:pt x="83389" y="1152504"/>
                </a:cubicBezTo>
                <a:cubicBezTo>
                  <a:pt x="80463" y="1153846"/>
                  <a:pt x="73148" y="1153846"/>
                  <a:pt x="76074" y="1152504"/>
                </a:cubicBezTo>
                <a:cubicBezTo>
                  <a:pt x="79000" y="1151161"/>
                  <a:pt x="81926" y="1148476"/>
                  <a:pt x="84852" y="1147134"/>
                </a:cubicBezTo>
                <a:cubicBezTo>
                  <a:pt x="84852" y="1144448"/>
                  <a:pt x="84852" y="1141763"/>
                  <a:pt x="83389" y="1139078"/>
                </a:cubicBezTo>
                <a:cubicBezTo>
                  <a:pt x="84852" y="1139078"/>
                  <a:pt x="84852" y="1139078"/>
                  <a:pt x="86315" y="1139078"/>
                </a:cubicBezTo>
                <a:cubicBezTo>
                  <a:pt x="86315" y="1133708"/>
                  <a:pt x="90704" y="1128338"/>
                  <a:pt x="105333" y="1124311"/>
                </a:cubicBezTo>
                <a:cubicBezTo>
                  <a:pt x="109722" y="1125653"/>
                  <a:pt x="109722" y="1126996"/>
                  <a:pt x="108259" y="1128338"/>
                </a:cubicBezTo>
                <a:cubicBezTo>
                  <a:pt x="117037" y="1126996"/>
                  <a:pt x="114111" y="1116255"/>
                  <a:pt x="115574" y="1110885"/>
                </a:cubicBezTo>
                <a:cubicBezTo>
                  <a:pt x="106796" y="1122968"/>
                  <a:pt x="90704" y="1120283"/>
                  <a:pt x="84852" y="1133708"/>
                </a:cubicBezTo>
                <a:cubicBezTo>
                  <a:pt x="84852" y="1132366"/>
                  <a:pt x="83389" y="1132366"/>
                  <a:pt x="83389" y="1132366"/>
                </a:cubicBezTo>
                <a:cubicBezTo>
                  <a:pt x="83389" y="1129681"/>
                  <a:pt x="83389" y="1126996"/>
                  <a:pt x="83389" y="1122968"/>
                </a:cubicBezTo>
                <a:cubicBezTo>
                  <a:pt x="83389" y="1122968"/>
                  <a:pt x="84852" y="1121625"/>
                  <a:pt x="86315" y="1121625"/>
                </a:cubicBezTo>
                <a:cubicBezTo>
                  <a:pt x="86315" y="1121625"/>
                  <a:pt x="84852" y="1121625"/>
                  <a:pt x="84852" y="1121625"/>
                </a:cubicBezTo>
                <a:cubicBezTo>
                  <a:pt x="90704" y="1117598"/>
                  <a:pt x="99481" y="1116255"/>
                  <a:pt x="98019" y="1110885"/>
                </a:cubicBezTo>
                <a:cubicBezTo>
                  <a:pt x="93630" y="1110885"/>
                  <a:pt x="87778" y="1112228"/>
                  <a:pt x="83389" y="1114913"/>
                </a:cubicBezTo>
                <a:cubicBezTo>
                  <a:pt x="83389" y="1113570"/>
                  <a:pt x="83389" y="1113570"/>
                  <a:pt x="83389" y="1112228"/>
                </a:cubicBezTo>
                <a:cubicBezTo>
                  <a:pt x="84852" y="1110885"/>
                  <a:pt x="89241" y="1108200"/>
                  <a:pt x="92167" y="1108200"/>
                </a:cubicBezTo>
                <a:cubicBezTo>
                  <a:pt x="87778" y="1109543"/>
                  <a:pt x="84852" y="1109543"/>
                  <a:pt x="83389" y="1109543"/>
                </a:cubicBezTo>
                <a:cubicBezTo>
                  <a:pt x="83389" y="1108200"/>
                  <a:pt x="83389" y="1106858"/>
                  <a:pt x="83389" y="1105515"/>
                </a:cubicBezTo>
                <a:cubicBezTo>
                  <a:pt x="86315" y="1104173"/>
                  <a:pt x="90704" y="1104173"/>
                  <a:pt x="95093" y="1102830"/>
                </a:cubicBezTo>
                <a:cubicBezTo>
                  <a:pt x="77537" y="1097460"/>
                  <a:pt x="90704" y="1094775"/>
                  <a:pt x="102407" y="1092090"/>
                </a:cubicBezTo>
                <a:lnTo>
                  <a:pt x="96294" y="1089986"/>
                </a:lnTo>
                <a:lnTo>
                  <a:pt x="102407" y="1088062"/>
                </a:lnTo>
                <a:cubicBezTo>
                  <a:pt x="96556" y="1086720"/>
                  <a:pt x="95093" y="1085377"/>
                  <a:pt x="89241" y="1085377"/>
                </a:cubicBezTo>
                <a:cubicBezTo>
                  <a:pt x="90704" y="1081350"/>
                  <a:pt x="92167" y="1075979"/>
                  <a:pt x="89241" y="1073294"/>
                </a:cubicBezTo>
                <a:cubicBezTo>
                  <a:pt x="87778" y="1073294"/>
                  <a:pt x="87778" y="1073294"/>
                  <a:pt x="86315" y="1071952"/>
                </a:cubicBezTo>
                <a:cubicBezTo>
                  <a:pt x="87778" y="1071952"/>
                  <a:pt x="89241" y="1071952"/>
                  <a:pt x="90704" y="1070609"/>
                </a:cubicBezTo>
                <a:cubicBezTo>
                  <a:pt x="92167" y="1070609"/>
                  <a:pt x="93630" y="1070609"/>
                  <a:pt x="95093" y="1069267"/>
                </a:cubicBezTo>
                <a:cubicBezTo>
                  <a:pt x="99481" y="1071952"/>
                  <a:pt x="93630" y="1080007"/>
                  <a:pt x="108259" y="1078664"/>
                </a:cubicBezTo>
                <a:cubicBezTo>
                  <a:pt x="100944" y="1071952"/>
                  <a:pt x="83389" y="1041074"/>
                  <a:pt x="111185" y="1047786"/>
                </a:cubicBezTo>
                <a:cubicBezTo>
                  <a:pt x="112648" y="1043759"/>
                  <a:pt x="102407" y="1039731"/>
                  <a:pt x="111185" y="1035704"/>
                </a:cubicBezTo>
                <a:cubicBezTo>
                  <a:pt x="103870" y="1034361"/>
                  <a:pt x="100944" y="1031676"/>
                  <a:pt x="99481" y="1028991"/>
                </a:cubicBezTo>
                <a:cubicBezTo>
                  <a:pt x="100944" y="1028991"/>
                  <a:pt x="100944" y="1027648"/>
                  <a:pt x="102407" y="1027648"/>
                </a:cubicBezTo>
                <a:cubicBezTo>
                  <a:pt x="98019" y="1026306"/>
                  <a:pt x="98019" y="1024963"/>
                  <a:pt x="100944" y="1022278"/>
                </a:cubicBezTo>
                <a:cubicBezTo>
                  <a:pt x="99481" y="1022278"/>
                  <a:pt x="99481" y="1022278"/>
                  <a:pt x="98019" y="1022278"/>
                </a:cubicBezTo>
                <a:cubicBezTo>
                  <a:pt x="98019" y="1018251"/>
                  <a:pt x="96556" y="1012881"/>
                  <a:pt x="89241" y="1008853"/>
                </a:cubicBezTo>
                <a:cubicBezTo>
                  <a:pt x="89241" y="1007510"/>
                  <a:pt x="89241" y="1007510"/>
                  <a:pt x="89241" y="1006168"/>
                </a:cubicBezTo>
                <a:cubicBezTo>
                  <a:pt x="100944" y="1003483"/>
                  <a:pt x="93630" y="996770"/>
                  <a:pt x="106796" y="1000798"/>
                </a:cubicBezTo>
                <a:cubicBezTo>
                  <a:pt x="111185" y="996770"/>
                  <a:pt x="95093" y="996770"/>
                  <a:pt x="90704" y="991400"/>
                </a:cubicBezTo>
                <a:cubicBezTo>
                  <a:pt x="90704" y="990057"/>
                  <a:pt x="90704" y="990057"/>
                  <a:pt x="90704" y="990057"/>
                </a:cubicBezTo>
                <a:cubicBezTo>
                  <a:pt x="93630" y="982002"/>
                  <a:pt x="99481" y="973947"/>
                  <a:pt x="92167" y="964549"/>
                </a:cubicBezTo>
                <a:cubicBezTo>
                  <a:pt x="92167" y="964549"/>
                  <a:pt x="92167" y="964549"/>
                  <a:pt x="90704" y="964549"/>
                </a:cubicBezTo>
                <a:cubicBezTo>
                  <a:pt x="90704" y="963207"/>
                  <a:pt x="89241" y="963207"/>
                  <a:pt x="87778" y="961864"/>
                </a:cubicBezTo>
                <a:cubicBezTo>
                  <a:pt x="90704" y="961864"/>
                  <a:pt x="93630" y="960522"/>
                  <a:pt x="95093" y="960522"/>
                </a:cubicBezTo>
                <a:cubicBezTo>
                  <a:pt x="100944" y="959179"/>
                  <a:pt x="106796" y="956494"/>
                  <a:pt x="112648" y="957837"/>
                </a:cubicBezTo>
                <a:cubicBezTo>
                  <a:pt x="114111" y="956494"/>
                  <a:pt x="111185" y="953809"/>
                  <a:pt x="106796" y="952467"/>
                </a:cubicBezTo>
                <a:cubicBezTo>
                  <a:pt x="99481" y="957837"/>
                  <a:pt x="105333" y="957837"/>
                  <a:pt x="96556" y="953809"/>
                </a:cubicBezTo>
                <a:cubicBezTo>
                  <a:pt x="95093" y="952467"/>
                  <a:pt x="92167" y="952467"/>
                  <a:pt x="89241" y="951124"/>
                </a:cubicBezTo>
                <a:cubicBezTo>
                  <a:pt x="102407" y="948439"/>
                  <a:pt x="95093" y="944411"/>
                  <a:pt x="103870" y="940384"/>
                </a:cubicBezTo>
                <a:cubicBezTo>
                  <a:pt x="98019" y="941726"/>
                  <a:pt x="95093" y="943069"/>
                  <a:pt x="90704" y="944411"/>
                </a:cubicBezTo>
                <a:cubicBezTo>
                  <a:pt x="90704" y="943069"/>
                  <a:pt x="89241" y="943069"/>
                  <a:pt x="89241" y="943069"/>
                </a:cubicBezTo>
                <a:cubicBezTo>
                  <a:pt x="90704" y="940384"/>
                  <a:pt x="92167" y="937699"/>
                  <a:pt x="90704" y="936356"/>
                </a:cubicBezTo>
                <a:cubicBezTo>
                  <a:pt x="93630" y="935014"/>
                  <a:pt x="96556" y="933671"/>
                  <a:pt x="99481" y="933671"/>
                </a:cubicBezTo>
                <a:cubicBezTo>
                  <a:pt x="102407" y="926959"/>
                  <a:pt x="84852" y="929644"/>
                  <a:pt x="100944" y="920246"/>
                </a:cubicBezTo>
                <a:cubicBezTo>
                  <a:pt x="98019" y="920246"/>
                  <a:pt x="93630" y="921588"/>
                  <a:pt x="90704" y="918903"/>
                </a:cubicBezTo>
                <a:cubicBezTo>
                  <a:pt x="89241" y="916218"/>
                  <a:pt x="87778" y="913533"/>
                  <a:pt x="84852" y="912191"/>
                </a:cubicBezTo>
                <a:cubicBezTo>
                  <a:pt x="84852" y="910848"/>
                  <a:pt x="86315" y="908163"/>
                  <a:pt x="86315" y="906821"/>
                </a:cubicBezTo>
                <a:cubicBezTo>
                  <a:pt x="87778" y="906821"/>
                  <a:pt x="87778" y="906821"/>
                  <a:pt x="87778" y="906821"/>
                </a:cubicBezTo>
                <a:cubicBezTo>
                  <a:pt x="86315" y="908163"/>
                  <a:pt x="89241" y="909506"/>
                  <a:pt x="92167" y="910848"/>
                </a:cubicBezTo>
                <a:cubicBezTo>
                  <a:pt x="90704" y="914876"/>
                  <a:pt x="89241" y="918903"/>
                  <a:pt x="99481" y="918903"/>
                </a:cubicBezTo>
                <a:cubicBezTo>
                  <a:pt x="102407" y="916218"/>
                  <a:pt x="100944" y="913533"/>
                  <a:pt x="99481" y="910848"/>
                </a:cubicBezTo>
                <a:cubicBezTo>
                  <a:pt x="102407" y="909506"/>
                  <a:pt x="102407" y="906821"/>
                  <a:pt x="103870" y="905478"/>
                </a:cubicBezTo>
                <a:cubicBezTo>
                  <a:pt x="102407" y="904136"/>
                  <a:pt x="99481" y="905478"/>
                  <a:pt x="98019" y="905478"/>
                </a:cubicBezTo>
                <a:cubicBezTo>
                  <a:pt x="98019" y="902793"/>
                  <a:pt x="99481" y="900108"/>
                  <a:pt x="103870" y="897423"/>
                </a:cubicBezTo>
                <a:cubicBezTo>
                  <a:pt x="100944" y="896080"/>
                  <a:pt x="98019" y="894738"/>
                  <a:pt x="100944" y="893395"/>
                </a:cubicBezTo>
                <a:cubicBezTo>
                  <a:pt x="98019" y="892053"/>
                  <a:pt x="93630" y="892053"/>
                  <a:pt x="90704" y="892053"/>
                </a:cubicBezTo>
                <a:cubicBezTo>
                  <a:pt x="92167" y="886683"/>
                  <a:pt x="90704" y="879970"/>
                  <a:pt x="90704" y="874600"/>
                </a:cubicBezTo>
                <a:cubicBezTo>
                  <a:pt x="93630" y="874600"/>
                  <a:pt x="95093" y="874600"/>
                  <a:pt x="98019" y="871915"/>
                </a:cubicBezTo>
                <a:cubicBezTo>
                  <a:pt x="95093" y="870572"/>
                  <a:pt x="92167" y="870572"/>
                  <a:pt x="90704" y="870572"/>
                </a:cubicBezTo>
                <a:cubicBezTo>
                  <a:pt x="90704" y="869230"/>
                  <a:pt x="90704" y="867887"/>
                  <a:pt x="89241" y="866545"/>
                </a:cubicBezTo>
                <a:cubicBezTo>
                  <a:pt x="95093" y="866545"/>
                  <a:pt x="98019" y="870572"/>
                  <a:pt x="99481" y="865202"/>
                </a:cubicBezTo>
                <a:cubicBezTo>
                  <a:pt x="96556" y="862517"/>
                  <a:pt x="92167" y="863860"/>
                  <a:pt x="89241" y="863860"/>
                </a:cubicBezTo>
                <a:cubicBezTo>
                  <a:pt x="89241" y="862517"/>
                  <a:pt x="89241" y="862517"/>
                  <a:pt x="89241" y="861175"/>
                </a:cubicBezTo>
                <a:cubicBezTo>
                  <a:pt x="117037" y="843722"/>
                  <a:pt x="92167" y="819556"/>
                  <a:pt x="106796" y="804788"/>
                </a:cubicBezTo>
                <a:cubicBezTo>
                  <a:pt x="112648" y="803446"/>
                  <a:pt x="117037" y="808816"/>
                  <a:pt x="121426" y="807473"/>
                </a:cubicBezTo>
                <a:cubicBezTo>
                  <a:pt x="127278" y="800761"/>
                  <a:pt x="105333" y="792705"/>
                  <a:pt x="125815" y="785993"/>
                </a:cubicBezTo>
                <a:cubicBezTo>
                  <a:pt x="122889" y="785993"/>
                  <a:pt x="118500" y="785993"/>
                  <a:pt x="114111" y="787335"/>
                </a:cubicBezTo>
                <a:cubicBezTo>
                  <a:pt x="105333" y="784650"/>
                  <a:pt x="111185" y="781965"/>
                  <a:pt x="105333" y="779280"/>
                </a:cubicBezTo>
                <a:cubicBezTo>
                  <a:pt x="109722" y="776595"/>
                  <a:pt x="114111" y="779280"/>
                  <a:pt x="117037" y="780623"/>
                </a:cubicBezTo>
                <a:cubicBezTo>
                  <a:pt x="124352" y="777938"/>
                  <a:pt x="117037" y="773910"/>
                  <a:pt x="121426" y="769882"/>
                </a:cubicBezTo>
                <a:cubicBezTo>
                  <a:pt x="118500" y="768540"/>
                  <a:pt x="114111" y="771225"/>
                  <a:pt x="111185" y="772568"/>
                </a:cubicBezTo>
                <a:cubicBezTo>
                  <a:pt x="102407" y="769882"/>
                  <a:pt x="111185" y="767197"/>
                  <a:pt x="106796" y="764512"/>
                </a:cubicBezTo>
                <a:cubicBezTo>
                  <a:pt x="111185" y="764512"/>
                  <a:pt x="115574" y="765855"/>
                  <a:pt x="119963" y="763170"/>
                </a:cubicBezTo>
                <a:cubicBezTo>
                  <a:pt x="117037" y="761827"/>
                  <a:pt x="112648" y="760485"/>
                  <a:pt x="109722" y="757800"/>
                </a:cubicBezTo>
                <a:cubicBezTo>
                  <a:pt x="115574" y="755115"/>
                  <a:pt x="119963" y="757800"/>
                  <a:pt x="125815" y="753772"/>
                </a:cubicBezTo>
                <a:cubicBezTo>
                  <a:pt x="122889" y="741689"/>
                  <a:pt x="119963" y="729607"/>
                  <a:pt x="122889" y="717524"/>
                </a:cubicBezTo>
                <a:cubicBezTo>
                  <a:pt x="119963" y="718866"/>
                  <a:pt x="117037" y="718866"/>
                  <a:pt x="114111" y="720209"/>
                </a:cubicBezTo>
                <a:cubicBezTo>
                  <a:pt x="115574" y="717524"/>
                  <a:pt x="103870" y="713496"/>
                  <a:pt x="111185" y="710811"/>
                </a:cubicBezTo>
                <a:cubicBezTo>
                  <a:pt x="115574" y="706784"/>
                  <a:pt x="118500" y="709469"/>
                  <a:pt x="122889" y="712154"/>
                </a:cubicBezTo>
                <a:cubicBezTo>
                  <a:pt x="128741" y="705441"/>
                  <a:pt x="117037" y="692016"/>
                  <a:pt x="112648" y="687988"/>
                </a:cubicBezTo>
                <a:cubicBezTo>
                  <a:pt x="124352" y="686646"/>
                  <a:pt x="125815" y="682618"/>
                  <a:pt x="118500" y="678590"/>
                </a:cubicBezTo>
                <a:cubicBezTo>
                  <a:pt x="109722" y="683961"/>
                  <a:pt x="109722" y="678590"/>
                  <a:pt x="105333" y="674563"/>
                </a:cubicBezTo>
                <a:cubicBezTo>
                  <a:pt x="108259" y="686646"/>
                  <a:pt x="93630" y="690673"/>
                  <a:pt x="99481" y="704098"/>
                </a:cubicBezTo>
                <a:cubicBezTo>
                  <a:pt x="103870" y="705441"/>
                  <a:pt x="100944" y="702756"/>
                  <a:pt x="103870" y="701413"/>
                </a:cubicBezTo>
                <a:cubicBezTo>
                  <a:pt x="115574" y="704098"/>
                  <a:pt x="98019" y="706784"/>
                  <a:pt x="108259" y="709469"/>
                </a:cubicBezTo>
                <a:cubicBezTo>
                  <a:pt x="96556" y="712154"/>
                  <a:pt x="99481" y="713496"/>
                  <a:pt x="89241" y="717524"/>
                </a:cubicBezTo>
                <a:cubicBezTo>
                  <a:pt x="89241" y="717524"/>
                  <a:pt x="89241" y="717524"/>
                  <a:pt x="89241" y="716181"/>
                </a:cubicBezTo>
                <a:cubicBezTo>
                  <a:pt x="98019" y="702756"/>
                  <a:pt x="80463" y="683961"/>
                  <a:pt x="98019" y="673220"/>
                </a:cubicBezTo>
                <a:cubicBezTo>
                  <a:pt x="95093" y="673220"/>
                  <a:pt x="92167" y="673220"/>
                  <a:pt x="90704" y="671878"/>
                </a:cubicBezTo>
                <a:cubicBezTo>
                  <a:pt x="89241" y="671878"/>
                  <a:pt x="89241" y="671878"/>
                  <a:pt x="89241" y="670535"/>
                </a:cubicBezTo>
                <a:cubicBezTo>
                  <a:pt x="90704" y="669193"/>
                  <a:pt x="99481" y="671878"/>
                  <a:pt x="102407" y="669193"/>
                </a:cubicBezTo>
                <a:cubicBezTo>
                  <a:pt x="83389" y="661138"/>
                  <a:pt x="96556" y="653082"/>
                  <a:pt x="100944" y="646370"/>
                </a:cubicBezTo>
                <a:cubicBezTo>
                  <a:pt x="86315" y="643685"/>
                  <a:pt x="87778" y="638314"/>
                  <a:pt x="92167" y="632944"/>
                </a:cubicBezTo>
                <a:cubicBezTo>
                  <a:pt x="100944" y="635629"/>
                  <a:pt x="111185" y="639657"/>
                  <a:pt x="121426" y="636972"/>
                </a:cubicBezTo>
                <a:cubicBezTo>
                  <a:pt x="124352" y="639657"/>
                  <a:pt x="119963" y="646370"/>
                  <a:pt x="130204" y="646370"/>
                </a:cubicBezTo>
                <a:cubicBezTo>
                  <a:pt x="128741" y="642342"/>
                  <a:pt x="130204" y="642342"/>
                  <a:pt x="140444" y="639657"/>
                </a:cubicBezTo>
                <a:cubicBezTo>
                  <a:pt x="130204" y="636972"/>
                  <a:pt x="131667" y="634287"/>
                  <a:pt x="124352" y="632944"/>
                </a:cubicBezTo>
                <a:cubicBezTo>
                  <a:pt x="119963" y="628917"/>
                  <a:pt x="130204" y="624889"/>
                  <a:pt x="119963" y="619519"/>
                </a:cubicBezTo>
                <a:cubicBezTo>
                  <a:pt x="138982" y="615491"/>
                  <a:pt x="130204" y="603409"/>
                  <a:pt x="122889" y="595354"/>
                </a:cubicBezTo>
                <a:cubicBezTo>
                  <a:pt x="137519" y="595354"/>
                  <a:pt x="136056" y="589983"/>
                  <a:pt x="125815" y="583271"/>
                </a:cubicBezTo>
                <a:cubicBezTo>
                  <a:pt x="130204" y="583271"/>
                  <a:pt x="134593" y="583271"/>
                  <a:pt x="138982" y="584613"/>
                </a:cubicBezTo>
                <a:cubicBezTo>
                  <a:pt x="146296" y="576558"/>
                  <a:pt x="130204" y="568503"/>
                  <a:pt x="136056" y="560448"/>
                </a:cubicBezTo>
                <a:cubicBezTo>
                  <a:pt x="131667" y="557763"/>
                  <a:pt x="125815" y="563133"/>
                  <a:pt x="121426" y="559105"/>
                </a:cubicBezTo>
                <a:cubicBezTo>
                  <a:pt x="114111" y="556420"/>
                  <a:pt x="134593" y="555078"/>
                  <a:pt x="121426" y="552393"/>
                </a:cubicBezTo>
                <a:cubicBezTo>
                  <a:pt x="125815" y="549707"/>
                  <a:pt x="130204" y="549707"/>
                  <a:pt x="134593" y="551050"/>
                </a:cubicBezTo>
                <a:cubicBezTo>
                  <a:pt x="136056" y="547022"/>
                  <a:pt x="119963" y="551050"/>
                  <a:pt x="127278" y="544337"/>
                </a:cubicBezTo>
                <a:cubicBezTo>
                  <a:pt x="131667" y="541652"/>
                  <a:pt x="137519" y="540310"/>
                  <a:pt x="141907" y="542995"/>
                </a:cubicBezTo>
                <a:cubicBezTo>
                  <a:pt x="136056" y="536282"/>
                  <a:pt x="149222" y="524199"/>
                  <a:pt x="134593" y="521514"/>
                </a:cubicBezTo>
                <a:cubicBezTo>
                  <a:pt x="138982" y="518829"/>
                  <a:pt x="143370" y="521514"/>
                  <a:pt x="149222" y="517487"/>
                </a:cubicBezTo>
                <a:cubicBezTo>
                  <a:pt x="134593" y="517487"/>
                  <a:pt x="147759" y="510774"/>
                  <a:pt x="147759" y="510774"/>
                </a:cubicBezTo>
                <a:cubicBezTo>
                  <a:pt x="146296" y="502719"/>
                  <a:pt x="125815" y="498691"/>
                  <a:pt x="141907" y="489294"/>
                </a:cubicBezTo>
                <a:cubicBezTo>
                  <a:pt x="127278" y="487951"/>
                  <a:pt x="134593" y="477211"/>
                  <a:pt x="133130" y="471841"/>
                </a:cubicBezTo>
                <a:cubicBezTo>
                  <a:pt x="137519" y="471841"/>
                  <a:pt x="140444" y="473183"/>
                  <a:pt x="144833" y="470498"/>
                </a:cubicBezTo>
                <a:cubicBezTo>
                  <a:pt x="130204" y="466471"/>
                  <a:pt x="144833" y="461100"/>
                  <a:pt x="130204" y="454388"/>
                </a:cubicBezTo>
                <a:cubicBezTo>
                  <a:pt x="119963" y="451703"/>
                  <a:pt x="115574" y="459758"/>
                  <a:pt x="121426" y="462443"/>
                </a:cubicBezTo>
                <a:cubicBezTo>
                  <a:pt x="118500" y="465128"/>
                  <a:pt x="109722" y="457073"/>
                  <a:pt x="112648" y="454388"/>
                </a:cubicBezTo>
                <a:cubicBezTo>
                  <a:pt x="100944" y="453045"/>
                  <a:pt x="108259" y="461100"/>
                  <a:pt x="106796" y="462443"/>
                </a:cubicBezTo>
                <a:cubicBezTo>
                  <a:pt x="102407" y="463786"/>
                  <a:pt x="98019" y="459758"/>
                  <a:pt x="95093" y="458415"/>
                </a:cubicBezTo>
                <a:cubicBezTo>
                  <a:pt x="93630" y="455730"/>
                  <a:pt x="111185" y="451703"/>
                  <a:pt x="95093" y="446333"/>
                </a:cubicBezTo>
                <a:cubicBezTo>
                  <a:pt x="100944" y="442305"/>
                  <a:pt x="106796" y="439620"/>
                  <a:pt x="112648" y="442305"/>
                </a:cubicBezTo>
                <a:cubicBezTo>
                  <a:pt x="121426" y="438277"/>
                  <a:pt x="109722" y="432907"/>
                  <a:pt x="121426" y="428880"/>
                </a:cubicBezTo>
                <a:cubicBezTo>
                  <a:pt x="115574" y="427537"/>
                  <a:pt x="106796" y="428880"/>
                  <a:pt x="106796" y="423510"/>
                </a:cubicBezTo>
                <a:cubicBezTo>
                  <a:pt x="125815" y="426195"/>
                  <a:pt x="137519" y="435592"/>
                  <a:pt x="147759" y="444990"/>
                </a:cubicBezTo>
                <a:cubicBezTo>
                  <a:pt x="149222" y="440962"/>
                  <a:pt x="155074" y="436935"/>
                  <a:pt x="158000" y="432907"/>
                </a:cubicBezTo>
                <a:cubicBezTo>
                  <a:pt x="153611" y="431565"/>
                  <a:pt x="143370" y="430222"/>
                  <a:pt x="150685" y="426195"/>
                </a:cubicBezTo>
                <a:cubicBezTo>
                  <a:pt x="147759" y="424852"/>
                  <a:pt x="143370" y="426195"/>
                  <a:pt x="138982" y="424852"/>
                </a:cubicBezTo>
                <a:cubicBezTo>
                  <a:pt x="133130" y="419482"/>
                  <a:pt x="144833" y="422167"/>
                  <a:pt x="152148" y="416797"/>
                </a:cubicBezTo>
                <a:cubicBezTo>
                  <a:pt x="131667" y="416797"/>
                  <a:pt x="128741" y="395316"/>
                  <a:pt x="150685" y="392631"/>
                </a:cubicBezTo>
                <a:cubicBezTo>
                  <a:pt x="138982" y="392631"/>
                  <a:pt x="150685" y="387261"/>
                  <a:pt x="138982" y="383234"/>
                </a:cubicBezTo>
                <a:cubicBezTo>
                  <a:pt x="130204" y="387261"/>
                  <a:pt x="141907" y="392631"/>
                  <a:pt x="133130" y="396659"/>
                </a:cubicBezTo>
                <a:cubicBezTo>
                  <a:pt x="124352" y="395316"/>
                  <a:pt x="133130" y="384576"/>
                  <a:pt x="134593" y="380549"/>
                </a:cubicBezTo>
                <a:cubicBezTo>
                  <a:pt x="130204" y="380549"/>
                  <a:pt x="124352" y="379206"/>
                  <a:pt x="119963" y="375179"/>
                </a:cubicBezTo>
                <a:cubicBezTo>
                  <a:pt x="114111" y="372493"/>
                  <a:pt x="127278" y="372493"/>
                  <a:pt x="130204" y="376521"/>
                </a:cubicBezTo>
                <a:cubicBezTo>
                  <a:pt x="133130" y="371151"/>
                  <a:pt x="117037" y="371151"/>
                  <a:pt x="112648" y="373836"/>
                </a:cubicBezTo>
                <a:cubicBezTo>
                  <a:pt x="115574" y="377864"/>
                  <a:pt x="109722" y="380549"/>
                  <a:pt x="119963" y="383234"/>
                </a:cubicBezTo>
                <a:cubicBezTo>
                  <a:pt x="114111" y="384576"/>
                  <a:pt x="109722" y="384576"/>
                  <a:pt x="103870" y="385919"/>
                </a:cubicBezTo>
                <a:cubicBezTo>
                  <a:pt x="98019" y="379206"/>
                  <a:pt x="112648" y="373836"/>
                  <a:pt x="105333" y="368466"/>
                </a:cubicBezTo>
                <a:cubicBezTo>
                  <a:pt x="115574" y="367123"/>
                  <a:pt x="133130" y="376521"/>
                  <a:pt x="134593" y="368466"/>
                </a:cubicBezTo>
                <a:cubicBezTo>
                  <a:pt x="121426" y="369808"/>
                  <a:pt x="128741" y="367123"/>
                  <a:pt x="122889" y="361753"/>
                </a:cubicBezTo>
                <a:cubicBezTo>
                  <a:pt x="137519" y="361753"/>
                  <a:pt x="130204" y="365781"/>
                  <a:pt x="138982" y="357726"/>
                </a:cubicBezTo>
                <a:cubicBezTo>
                  <a:pt x="128741" y="356383"/>
                  <a:pt x="125815" y="356383"/>
                  <a:pt x="121426" y="351013"/>
                </a:cubicBezTo>
                <a:cubicBezTo>
                  <a:pt x="140444" y="348328"/>
                  <a:pt x="115574" y="341615"/>
                  <a:pt x="131667" y="336245"/>
                </a:cubicBezTo>
                <a:cubicBezTo>
                  <a:pt x="134593" y="351013"/>
                  <a:pt x="149222" y="363096"/>
                  <a:pt x="137519" y="379206"/>
                </a:cubicBezTo>
                <a:cubicBezTo>
                  <a:pt x="153611" y="373836"/>
                  <a:pt x="143370" y="391289"/>
                  <a:pt x="163852" y="388604"/>
                </a:cubicBezTo>
                <a:cubicBezTo>
                  <a:pt x="168241" y="387261"/>
                  <a:pt x="165315" y="384576"/>
                  <a:pt x="171167" y="383234"/>
                </a:cubicBezTo>
                <a:cubicBezTo>
                  <a:pt x="155074" y="380549"/>
                  <a:pt x="166778" y="369808"/>
                  <a:pt x="177019" y="367123"/>
                </a:cubicBezTo>
                <a:cubicBezTo>
                  <a:pt x="162389" y="371151"/>
                  <a:pt x="163852" y="361753"/>
                  <a:pt x="150685" y="365781"/>
                </a:cubicBezTo>
                <a:cubicBezTo>
                  <a:pt x="150685" y="363096"/>
                  <a:pt x="143370" y="359068"/>
                  <a:pt x="150685" y="356383"/>
                </a:cubicBezTo>
                <a:cubicBezTo>
                  <a:pt x="158000" y="353698"/>
                  <a:pt x="149222" y="365781"/>
                  <a:pt x="162389" y="357726"/>
                </a:cubicBezTo>
                <a:cubicBezTo>
                  <a:pt x="174093" y="360411"/>
                  <a:pt x="156537" y="361753"/>
                  <a:pt x="166778" y="364438"/>
                </a:cubicBezTo>
                <a:cubicBezTo>
                  <a:pt x="171167" y="363096"/>
                  <a:pt x="175556" y="364438"/>
                  <a:pt x="179945" y="361753"/>
                </a:cubicBezTo>
                <a:cubicBezTo>
                  <a:pt x="163852" y="353698"/>
                  <a:pt x="177019" y="352355"/>
                  <a:pt x="188722" y="349670"/>
                </a:cubicBezTo>
                <a:cubicBezTo>
                  <a:pt x="166778" y="349670"/>
                  <a:pt x="181407" y="333560"/>
                  <a:pt x="177019" y="325505"/>
                </a:cubicBezTo>
                <a:cubicBezTo>
                  <a:pt x="168241" y="322820"/>
                  <a:pt x="171167" y="326847"/>
                  <a:pt x="163852" y="329532"/>
                </a:cubicBezTo>
                <a:cubicBezTo>
                  <a:pt x="147759" y="321477"/>
                  <a:pt x="163852" y="306709"/>
                  <a:pt x="149222" y="302682"/>
                </a:cubicBezTo>
                <a:cubicBezTo>
                  <a:pt x="155074" y="297312"/>
                  <a:pt x="159463" y="304024"/>
                  <a:pt x="165315" y="301339"/>
                </a:cubicBezTo>
                <a:cubicBezTo>
                  <a:pt x="166778" y="308052"/>
                  <a:pt x="169704" y="314765"/>
                  <a:pt x="165315" y="321477"/>
                </a:cubicBezTo>
                <a:cubicBezTo>
                  <a:pt x="171167" y="324162"/>
                  <a:pt x="178482" y="324162"/>
                  <a:pt x="184333" y="322820"/>
                </a:cubicBezTo>
                <a:cubicBezTo>
                  <a:pt x="179945" y="320135"/>
                  <a:pt x="181407" y="318792"/>
                  <a:pt x="184333" y="317450"/>
                </a:cubicBezTo>
                <a:cubicBezTo>
                  <a:pt x="181407" y="316107"/>
                  <a:pt x="178482" y="316107"/>
                  <a:pt x="175556" y="317450"/>
                </a:cubicBezTo>
                <a:cubicBezTo>
                  <a:pt x="190185" y="309395"/>
                  <a:pt x="175556" y="290599"/>
                  <a:pt x="162389" y="286571"/>
                </a:cubicBezTo>
                <a:cubicBezTo>
                  <a:pt x="187259" y="289257"/>
                  <a:pt x="174093" y="277174"/>
                  <a:pt x="191648" y="274489"/>
                </a:cubicBezTo>
                <a:cubicBezTo>
                  <a:pt x="187259" y="271804"/>
                  <a:pt x="187259" y="270461"/>
                  <a:pt x="190185" y="267776"/>
                </a:cubicBezTo>
                <a:cubicBezTo>
                  <a:pt x="177019" y="265091"/>
                  <a:pt x="187259" y="273146"/>
                  <a:pt x="179945" y="275831"/>
                </a:cubicBezTo>
                <a:cubicBezTo>
                  <a:pt x="169704" y="277174"/>
                  <a:pt x="162389" y="270461"/>
                  <a:pt x="147759" y="263748"/>
                </a:cubicBezTo>
                <a:cubicBezTo>
                  <a:pt x="162389" y="258378"/>
                  <a:pt x="162389" y="269119"/>
                  <a:pt x="172630" y="269119"/>
                </a:cubicBezTo>
                <a:cubicBezTo>
                  <a:pt x="181407" y="262406"/>
                  <a:pt x="171167" y="263748"/>
                  <a:pt x="165315" y="257036"/>
                </a:cubicBezTo>
                <a:cubicBezTo>
                  <a:pt x="159463" y="259721"/>
                  <a:pt x="153611" y="258378"/>
                  <a:pt x="147759" y="258378"/>
                </a:cubicBezTo>
                <a:cubicBezTo>
                  <a:pt x="144833" y="255693"/>
                  <a:pt x="156537" y="253008"/>
                  <a:pt x="146296" y="250323"/>
                </a:cubicBezTo>
                <a:cubicBezTo>
                  <a:pt x="136056" y="255693"/>
                  <a:pt x="156537" y="261063"/>
                  <a:pt x="137519" y="266434"/>
                </a:cubicBezTo>
                <a:cubicBezTo>
                  <a:pt x="147759" y="273146"/>
                  <a:pt x="156537" y="278516"/>
                  <a:pt x="155074" y="285229"/>
                </a:cubicBezTo>
                <a:cubicBezTo>
                  <a:pt x="147759" y="287914"/>
                  <a:pt x="150685" y="279859"/>
                  <a:pt x="149222" y="277174"/>
                </a:cubicBezTo>
                <a:cubicBezTo>
                  <a:pt x="141907" y="275831"/>
                  <a:pt x="140444" y="281201"/>
                  <a:pt x="146296" y="282544"/>
                </a:cubicBezTo>
                <a:cubicBezTo>
                  <a:pt x="103870" y="282544"/>
                  <a:pt x="141907" y="246296"/>
                  <a:pt x="127278" y="227500"/>
                </a:cubicBezTo>
                <a:cubicBezTo>
                  <a:pt x="133130" y="222130"/>
                  <a:pt x="136056" y="223473"/>
                  <a:pt x="141907" y="216760"/>
                </a:cubicBezTo>
                <a:cubicBezTo>
                  <a:pt x="147759" y="226158"/>
                  <a:pt x="137519" y="231528"/>
                  <a:pt x="156537" y="242268"/>
                </a:cubicBezTo>
                <a:cubicBezTo>
                  <a:pt x="168241" y="236898"/>
                  <a:pt x="168241" y="242268"/>
                  <a:pt x="177019" y="235555"/>
                </a:cubicBezTo>
                <a:cubicBezTo>
                  <a:pt x="168241" y="235555"/>
                  <a:pt x="159463" y="239583"/>
                  <a:pt x="152148" y="232870"/>
                </a:cubicBezTo>
                <a:cubicBezTo>
                  <a:pt x="152148" y="223473"/>
                  <a:pt x="156537" y="215417"/>
                  <a:pt x="152148" y="207362"/>
                </a:cubicBezTo>
                <a:cubicBezTo>
                  <a:pt x="147759" y="210047"/>
                  <a:pt x="143370" y="211390"/>
                  <a:pt x="137519" y="210047"/>
                </a:cubicBezTo>
                <a:cubicBezTo>
                  <a:pt x="134593" y="212732"/>
                  <a:pt x="134593" y="216760"/>
                  <a:pt x="134593" y="220787"/>
                </a:cubicBezTo>
                <a:cubicBezTo>
                  <a:pt x="128741" y="220787"/>
                  <a:pt x="124352" y="215417"/>
                  <a:pt x="119963" y="212732"/>
                </a:cubicBezTo>
                <a:cubicBezTo>
                  <a:pt x="124352" y="210047"/>
                  <a:pt x="127278" y="211390"/>
                  <a:pt x="130204" y="212732"/>
                </a:cubicBezTo>
                <a:cubicBezTo>
                  <a:pt x="137519" y="206020"/>
                  <a:pt x="115574" y="211390"/>
                  <a:pt x="121426" y="203335"/>
                </a:cubicBezTo>
                <a:cubicBezTo>
                  <a:pt x="128741" y="203335"/>
                  <a:pt x="136056" y="206020"/>
                  <a:pt x="143370" y="204677"/>
                </a:cubicBezTo>
                <a:cubicBezTo>
                  <a:pt x="124352" y="195279"/>
                  <a:pt x="143370" y="179169"/>
                  <a:pt x="124352" y="169771"/>
                </a:cubicBezTo>
                <a:cubicBezTo>
                  <a:pt x="130204" y="167086"/>
                  <a:pt x="136056" y="171114"/>
                  <a:pt x="141907" y="165744"/>
                </a:cubicBezTo>
                <a:cubicBezTo>
                  <a:pt x="136056" y="160374"/>
                  <a:pt x="143370" y="156346"/>
                  <a:pt x="130204" y="150976"/>
                </a:cubicBezTo>
                <a:cubicBezTo>
                  <a:pt x="124352" y="155003"/>
                  <a:pt x="119963" y="156346"/>
                  <a:pt x="115574" y="156346"/>
                </a:cubicBezTo>
                <a:cubicBezTo>
                  <a:pt x="109722" y="150976"/>
                  <a:pt x="114111" y="144263"/>
                  <a:pt x="105333" y="138893"/>
                </a:cubicBezTo>
                <a:cubicBezTo>
                  <a:pt x="115574" y="136208"/>
                  <a:pt x="134593" y="142921"/>
                  <a:pt x="119963" y="149633"/>
                </a:cubicBezTo>
                <a:cubicBezTo>
                  <a:pt x="127278" y="145606"/>
                  <a:pt x="134593" y="150976"/>
                  <a:pt x="141907" y="148291"/>
                </a:cubicBezTo>
                <a:cubicBezTo>
                  <a:pt x="124352" y="142921"/>
                  <a:pt x="131667" y="137551"/>
                  <a:pt x="119963" y="126810"/>
                </a:cubicBezTo>
                <a:cubicBezTo>
                  <a:pt x="111185" y="129495"/>
                  <a:pt x="125815" y="132180"/>
                  <a:pt x="118500" y="134866"/>
                </a:cubicBezTo>
                <a:cubicBezTo>
                  <a:pt x="105333" y="134866"/>
                  <a:pt x="115574" y="128153"/>
                  <a:pt x="105333" y="124125"/>
                </a:cubicBezTo>
                <a:cubicBezTo>
                  <a:pt x="109722" y="121440"/>
                  <a:pt x="114111" y="122783"/>
                  <a:pt x="118500" y="120098"/>
                </a:cubicBezTo>
                <a:cubicBezTo>
                  <a:pt x="92167" y="117413"/>
                  <a:pt x="118500" y="105330"/>
                  <a:pt x="106796" y="98617"/>
                </a:cubicBezTo>
                <a:cubicBezTo>
                  <a:pt x="124352" y="94590"/>
                  <a:pt x="119963" y="108015"/>
                  <a:pt x="130204" y="109357"/>
                </a:cubicBezTo>
                <a:cubicBezTo>
                  <a:pt x="133130" y="108015"/>
                  <a:pt x="130204" y="106672"/>
                  <a:pt x="128741" y="105330"/>
                </a:cubicBezTo>
                <a:cubicBezTo>
                  <a:pt x="133130" y="99960"/>
                  <a:pt x="138982" y="108015"/>
                  <a:pt x="143370" y="102645"/>
                </a:cubicBezTo>
                <a:cubicBezTo>
                  <a:pt x="136056" y="98617"/>
                  <a:pt x="143370" y="90562"/>
                  <a:pt x="131667" y="93247"/>
                </a:cubicBezTo>
                <a:cubicBezTo>
                  <a:pt x="119963" y="89220"/>
                  <a:pt x="136056" y="85192"/>
                  <a:pt x="131667" y="81164"/>
                </a:cubicBezTo>
                <a:cubicBezTo>
                  <a:pt x="137519" y="79822"/>
                  <a:pt x="147759" y="82507"/>
                  <a:pt x="141907" y="86534"/>
                </a:cubicBezTo>
                <a:cubicBezTo>
                  <a:pt x="158000" y="85192"/>
                  <a:pt x="127278" y="70424"/>
                  <a:pt x="150685" y="67739"/>
                </a:cubicBezTo>
                <a:cubicBezTo>
                  <a:pt x="146296" y="66396"/>
                  <a:pt x="141907" y="63711"/>
                  <a:pt x="136056" y="61026"/>
                </a:cubicBezTo>
                <a:cubicBezTo>
                  <a:pt x="133130" y="63711"/>
                  <a:pt x="128741" y="63711"/>
                  <a:pt x="124352" y="65054"/>
                </a:cubicBezTo>
                <a:cubicBezTo>
                  <a:pt x="118500" y="59684"/>
                  <a:pt x="127278" y="59684"/>
                  <a:pt x="134593" y="56999"/>
                </a:cubicBezTo>
                <a:cubicBezTo>
                  <a:pt x="114111" y="48944"/>
                  <a:pt x="133130" y="42231"/>
                  <a:pt x="141907" y="27463"/>
                </a:cubicBezTo>
                <a:cubicBezTo>
                  <a:pt x="135324" y="24107"/>
                  <a:pt x="136787" y="18065"/>
                  <a:pt x="138616" y="11520"/>
                </a:cubicBezTo>
                <a:close/>
                <a:moveTo>
                  <a:pt x="128034" y="0"/>
                </a:moveTo>
                <a:lnTo>
                  <a:pt x="130492" y="0"/>
                </a:lnTo>
                <a:lnTo>
                  <a:pt x="130204" y="19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b="0">
                <a:solidFill>
                  <a:schemeClr val="bg1">
                    <a:lumMod val="85000"/>
                  </a:schemeClr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450112" y="4749684"/>
            <a:ext cx="5976678" cy="98772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 baseline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 summary can be added here.</a:t>
            </a:r>
            <a:br>
              <a:rPr lang="en-US" dirty="0"/>
            </a:br>
            <a:r>
              <a:rPr lang="en-US" dirty="0"/>
              <a:t>*Please note when using page separators, use the following pages content header in RED.</a:t>
            </a:r>
            <a:br>
              <a:rPr lang="en-US" dirty="0"/>
            </a:br>
            <a:r>
              <a:rPr lang="en-US" dirty="0"/>
              <a:t>!! TYPE YOUR NA+CHAPTER BELOW!! 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52"/>
          <a:stretch/>
        </p:blipFill>
        <p:spPr>
          <a:xfrm>
            <a:off x="489172" y="6050055"/>
            <a:ext cx="692030" cy="560478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1136129" y="6061627"/>
            <a:ext cx="5870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" b="1" i="0" spc="-50" baseline="0" dirty="0">
                <a:solidFill>
                  <a:schemeClr val="bg1"/>
                </a:solidFill>
                <a:latin typeface="Overpass" charset="0"/>
                <a:ea typeface="Overpass" charset="0"/>
                <a:cs typeface="Overpass" charset="0"/>
              </a:rPr>
              <a:t>CISV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1136129" y="6448019"/>
            <a:ext cx="137762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0" b="0" i="0" spc="-10" baseline="0" dirty="0">
                <a:solidFill>
                  <a:schemeClr val="bg1"/>
                </a:solidFill>
                <a:latin typeface="Overpass Light" charset="0"/>
                <a:ea typeface="Overpass Light" charset="0"/>
                <a:cs typeface="Overpass Light" charset="0"/>
              </a:rPr>
              <a:t>Building global friendship</a:t>
            </a: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559043" y="6056531"/>
            <a:ext cx="2039083" cy="2197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50" b="1" i="0" spc="-50" baseline="0">
                <a:solidFill>
                  <a:schemeClr val="bg1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Your NA here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1136129" y="6270451"/>
            <a:ext cx="2466211" cy="2197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00" b="0" i="0" spc="0" baseline="0">
                <a:solidFill>
                  <a:schemeClr val="bg1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</a:lstStyle>
          <a:p>
            <a:pPr lvl="0"/>
            <a:r>
              <a:rPr lang="en-US" dirty="0"/>
              <a:t>Your Chapter here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304800" y="1403498"/>
            <a:ext cx="11487150" cy="4541979"/>
          </a:xfrm>
          <a:custGeom>
            <a:avLst/>
            <a:gdLst>
              <a:gd name="connsiteX0" fmla="*/ 0 w 11487150"/>
              <a:gd name="connsiteY0" fmla="*/ 0 h 4541979"/>
              <a:gd name="connsiteX1" fmla="*/ 11487150 w 11487150"/>
              <a:gd name="connsiteY1" fmla="*/ 0 h 4541979"/>
              <a:gd name="connsiteX2" fmla="*/ 11487150 w 11487150"/>
              <a:gd name="connsiteY2" fmla="*/ 4104555 h 4541979"/>
              <a:gd name="connsiteX3" fmla="*/ 11463903 w 11487150"/>
              <a:gd name="connsiteY3" fmla="*/ 4094289 h 4541979"/>
              <a:gd name="connsiteX4" fmla="*/ 11125200 w 11487150"/>
              <a:gd name="connsiteY4" fmla="*/ 4038657 h 4541979"/>
              <a:gd name="connsiteX5" fmla="*/ 10323426 w 11487150"/>
              <a:gd name="connsiteY5" fmla="*/ 4471025 h 4541979"/>
              <a:gd name="connsiteX6" fmla="*/ 10296353 w 11487150"/>
              <a:gd name="connsiteY6" fmla="*/ 4541979 h 4541979"/>
              <a:gd name="connsiteX7" fmla="*/ 0 w 11487150"/>
              <a:gd name="connsiteY7" fmla="*/ 4541979 h 454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87150" h="4541979">
                <a:moveTo>
                  <a:pt x="0" y="0"/>
                </a:moveTo>
                <a:lnTo>
                  <a:pt x="11487150" y="0"/>
                </a:lnTo>
                <a:lnTo>
                  <a:pt x="11487150" y="4104555"/>
                </a:lnTo>
                <a:lnTo>
                  <a:pt x="11463903" y="4094289"/>
                </a:lnTo>
                <a:cubicBezTo>
                  <a:pt x="11359800" y="4058467"/>
                  <a:pt x="11245343" y="4038657"/>
                  <a:pt x="11125200" y="4038657"/>
                </a:cubicBezTo>
                <a:cubicBezTo>
                  <a:pt x="10764770" y="4038657"/>
                  <a:pt x="10455523" y="4216941"/>
                  <a:pt x="10323426" y="4471025"/>
                </a:cubicBezTo>
                <a:lnTo>
                  <a:pt x="10296353" y="4541979"/>
                </a:lnTo>
                <a:lnTo>
                  <a:pt x="0" y="454197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457200" indent="-457200">
              <a:buClr>
                <a:srgbClr val="F9423A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800100" indent="-342900">
              <a:buClr>
                <a:srgbClr val="F9423A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2pPr>
            <a:lvl3pPr marL="1257300" indent="-342900">
              <a:buClr>
                <a:srgbClr val="F9423A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3pPr>
            <a:lvl4pPr marL="1657350" indent="-285750">
              <a:buClr>
                <a:srgbClr val="F9423A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4pPr>
            <a:lvl5pPr marL="2114550" indent="-285750">
              <a:buClr>
                <a:srgbClr val="F9423A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5pPr>
          </a:lstStyle>
          <a:p>
            <a:pPr lvl="0"/>
            <a:r>
              <a:rPr lang="en-US" dirty="0"/>
              <a:t>Your text comes</a:t>
            </a:r>
          </a:p>
          <a:p>
            <a:pPr lvl="1"/>
            <a:r>
              <a:rPr lang="en-US" dirty="0"/>
              <a:t>And here</a:t>
            </a:r>
          </a:p>
          <a:p>
            <a:pPr lvl="2"/>
            <a:r>
              <a:rPr lang="en-US" dirty="0"/>
              <a:t>And here</a:t>
            </a:r>
          </a:p>
          <a:p>
            <a:pPr lvl="3"/>
            <a:r>
              <a:rPr lang="en-US" dirty="0"/>
              <a:t>Here too</a:t>
            </a:r>
          </a:p>
          <a:p>
            <a:pPr lvl="4"/>
            <a:r>
              <a:rPr lang="en-US" dirty="0"/>
              <a:t>And why not here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9" b="41246"/>
          <a:stretch/>
        </p:blipFill>
        <p:spPr>
          <a:xfrm>
            <a:off x="0" y="6180667"/>
            <a:ext cx="12192000" cy="677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765" y="5709806"/>
            <a:ext cx="1002659" cy="84547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975610" y="611574"/>
            <a:ext cx="8816340" cy="3757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B9D9EB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more information here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975610" y="264637"/>
            <a:ext cx="8816340" cy="406482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2400" b="1">
                <a:solidFill>
                  <a:schemeClr val="accent2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26142" y="173147"/>
            <a:ext cx="7518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0" spc="-50" baseline="0" dirty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rPr>
              <a:t>CISV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34163" y="720938"/>
            <a:ext cx="1822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spc="-30" baseline="0" dirty="0">
                <a:solidFill>
                  <a:srgbClr val="F68426"/>
                </a:solidFill>
                <a:latin typeface="Overpass Light" charset="0"/>
                <a:ea typeface="Overpass Light" charset="0"/>
                <a:cs typeface="Overpass Light" charset="0"/>
              </a:rPr>
              <a:t>Building global friendship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1" y="479236"/>
            <a:ext cx="2757488" cy="273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0" baseline="0">
                <a:solidFill>
                  <a:srgbClr val="0072CE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  <a:lvl2pPr marL="457200" indent="0">
              <a:buNone/>
              <a:defRPr sz="2100" b="1" i="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2pPr>
          </a:lstStyle>
          <a:p>
            <a:pPr lvl="0"/>
            <a:r>
              <a:rPr lang="en-US" dirty="0"/>
              <a:t>Your Chapter here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851663" y="171271"/>
            <a:ext cx="2123946" cy="3074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100" b="1" i="0" spc="-5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Your NA here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/ 2 Columns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9" b="41246"/>
          <a:stretch/>
        </p:blipFill>
        <p:spPr>
          <a:xfrm>
            <a:off x="0" y="6180667"/>
            <a:ext cx="12192000" cy="677333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" y="1436978"/>
            <a:ext cx="569595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F9423A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HEADER HERE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4800" y="2260890"/>
            <a:ext cx="5695950" cy="368458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9423A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1pPr>
            <a:lvl2pPr marL="800100" indent="-342900">
              <a:buClr>
                <a:srgbClr val="F9423A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2pPr>
            <a:lvl3pPr marL="1257300" indent="-342900">
              <a:buClr>
                <a:srgbClr val="F9423A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3pPr>
            <a:lvl4pPr marL="1657350" indent="-285750">
              <a:buClr>
                <a:srgbClr val="F9423A"/>
              </a:buClr>
              <a:buFont typeface="Arial" charset="0"/>
              <a:buChar char="•"/>
              <a:defRPr baseline="0">
                <a:latin typeface="Overpass" charset="0"/>
                <a:ea typeface="Overpass" charset="0"/>
                <a:cs typeface="Overpass" charset="0"/>
              </a:defRPr>
            </a:lvl4pPr>
            <a:lvl5pPr marL="1828800" indent="0">
              <a:buNone/>
              <a:defRPr>
                <a:latin typeface="Overpass" charset="0"/>
                <a:ea typeface="Overpass" charset="0"/>
                <a:cs typeface="Overpass" charset="0"/>
              </a:defRPr>
            </a:lvl5pPr>
          </a:lstStyle>
          <a:p>
            <a:pPr lvl="0"/>
            <a:r>
              <a:rPr lang="en-US" dirty="0"/>
              <a:t>Your text comes here</a:t>
            </a:r>
          </a:p>
          <a:p>
            <a:pPr lvl="1"/>
            <a:r>
              <a:rPr lang="en-US" dirty="0"/>
              <a:t>And here</a:t>
            </a:r>
          </a:p>
          <a:p>
            <a:pPr lvl="2"/>
            <a:r>
              <a:rPr lang="en-US" dirty="0"/>
              <a:t>And here</a:t>
            </a:r>
          </a:p>
          <a:p>
            <a:pPr lvl="3"/>
            <a:r>
              <a:rPr lang="en-US" dirty="0"/>
              <a:t>Feel free to add any files in here too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172200" y="1436978"/>
            <a:ext cx="569595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F9423A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HEADER HERE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17" hasCustomPrompt="1"/>
          </p:nvPr>
        </p:nvSpPr>
        <p:spPr>
          <a:xfrm>
            <a:off x="6172200" y="2260890"/>
            <a:ext cx="5695950" cy="3684588"/>
          </a:xfrm>
          <a:custGeom>
            <a:avLst/>
            <a:gdLst>
              <a:gd name="connsiteX0" fmla="*/ 0 w 5695950"/>
              <a:gd name="connsiteY0" fmla="*/ 0 h 3684588"/>
              <a:gd name="connsiteX1" fmla="*/ 5695950 w 5695950"/>
              <a:gd name="connsiteY1" fmla="*/ 0 h 3684588"/>
              <a:gd name="connsiteX2" fmla="*/ 5695950 w 5695950"/>
              <a:gd name="connsiteY2" fmla="*/ 3280812 h 3684588"/>
              <a:gd name="connsiteX3" fmla="*/ 5596503 w 5695950"/>
              <a:gd name="connsiteY3" fmla="*/ 3236897 h 3684588"/>
              <a:gd name="connsiteX4" fmla="*/ 5257800 w 5695950"/>
              <a:gd name="connsiteY4" fmla="*/ 3181265 h 3684588"/>
              <a:gd name="connsiteX5" fmla="*/ 4456026 w 5695950"/>
              <a:gd name="connsiteY5" fmla="*/ 3613633 h 3684588"/>
              <a:gd name="connsiteX6" fmla="*/ 4428953 w 5695950"/>
              <a:gd name="connsiteY6" fmla="*/ 3684588 h 3684588"/>
              <a:gd name="connsiteX7" fmla="*/ 0 w 5695950"/>
              <a:gd name="connsiteY7" fmla="*/ 3684588 h 368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5950" h="3684588">
                <a:moveTo>
                  <a:pt x="0" y="0"/>
                </a:moveTo>
                <a:lnTo>
                  <a:pt x="5695950" y="0"/>
                </a:lnTo>
                <a:lnTo>
                  <a:pt x="5695950" y="3280812"/>
                </a:lnTo>
                <a:lnTo>
                  <a:pt x="5596503" y="3236897"/>
                </a:lnTo>
                <a:cubicBezTo>
                  <a:pt x="5492400" y="3201074"/>
                  <a:pt x="5377943" y="3181265"/>
                  <a:pt x="5257800" y="3181265"/>
                </a:cubicBezTo>
                <a:cubicBezTo>
                  <a:pt x="4897370" y="3181265"/>
                  <a:pt x="4588123" y="3359548"/>
                  <a:pt x="4456026" y="3613633"/>
                </a:cubicBezTo>
                <a:lnTo>
                  <a:pt x="4428953" y="3684588"/>
                </a:lnTo>
                <a:lnTo>
                  <a:pt x="0" y="36845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457200" indent="-457200">
              <a:buClr>
                <a:srgbClr val="F9423A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1pPr>
            <a:lvl2pPr marL="800100" indent="-342900">
              <a:buClr>
                <a:srgbClr val="F9423A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2pPr>
            <a:lvl3pPr marL="1257300" indent="-342900">
              <a:buClr>
                <a:srgbClr val="F9423A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3pPr>
            <a:lvl4pPr marL="1657350" indent="-285750">
              <a:buClr>
                <a:srgbClr val="F9423A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4pPr>
            <a:lvl5pPr marL="1828800" indent="0">
              <a:buNone/>
              <a:defRPr>
                <a:latin typeface="Overpass" charset="0"/>
                <a:ea typeface="Overpass" charset="0"/>
                <a:cs typeface="Overpass" charset="0"/>
              </a:defRPr>
            </a:lvl5pPr>
          </a:lstStyle>
          <a:p>
            <a:pPr lvl="0"/>
            <a:r>
              <a:rPr lang="en-US" dirty="0"/>
              <a:t>More content comes here</a:t>
            </a:r>
          </a:p>
          <a:p>
            <a:pPr lvl="1"/>
            <a:r>
              <a:rPr lang="en-US" dirty="0"/>
              <a:t>And here</a:t>
            </a:r>
          </a:p>
          <a:p>
            <a:pPr lvl="2"/>
            <a:r>
              <a:rPr lang="en-US" dirty="0"/>
              <a:t>And here</a:t>
            </a:r>
          </a:p>
          <a:p>
            <a:pPr lvl="3"/>
            <a:r>
              <a:rPr lang="en-US" dirty="0"/>
              <a:t>Feel free to add any files in here too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765" y="5709806"/>
            <a:ext cx="1002659" cy="84547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975610" y="611574"/>
            <a:ext cx="8816340" cy="3757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B9D9EB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more information here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975610" y="264637"/>
            <a:ext cx="8816340" cy="406482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2400" b="1">
                <a:solidFill>
                  <a:schemeClr val="accent2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226142" y="173147"/>
            <a:ext cx="7518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0" spc="-50" baseline="0" dirty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rPr>
              <a:t>CISV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234163" y="720938"/>
            <a:ext cx="1822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spc="-30" baseline="0" dirty="0">
                <a:solidFill>
                  <a:srgbClr val="F68426"/>
                </a:solidFill>
                <a:latin typeface="Overpass Light" charset="0"/>
                <a:ea typeface="Overpass Light" charset="0"/>
                <a:cs typeface="Overpass Light" charset="0"/>
              </a:rPr>
              <a:t>Building global friendship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1" y="479236"/>
            <a:ext cx="2757488" cy="273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0" baseline="0">
                <a:solidFill>
                  <a:srgbClr val="0072CE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  <a:lvl2pPr marL="457200" indent="0">
              <a:buNone/>
              <a:defRPr sz="2100" b="1" i="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2pPr>
          </a:lstStyle>
          <a:p>
            <a:pPr lvl="0"/>
            <a:r>
              <a:rPr lang="en-US" dirty="0"/>
              <a:t>Your Chapter here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851663" y="171271"/>
            <a:ext cx="2123946" cy="3074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100" b="1" i="0" spc="-5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Your NA here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Content &amp; Large Picture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9" b="41246"/>
          <a:stretch/>
        </p:blipFill>
        <p:spPr>
          <a:xfrm>
            <a:off x="0" y="6180667"/>
            <a:ext cx="12192000" cy="6773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765" y="5709806"/>
            <a:ext cx="1002659" cy="84547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04800" y="1403498"/>
            <a:ext cx="6153150" cy="454197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9423A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800100" indent="-342900">
              <a:buClr>
                <a:srgbClr val="F9423A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2pPr>
            <a:lvl3pPr marL="1257300" indent="-342900">
              <a:buClr>
                <a:srgbClr val="F9423A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3pPr>
            <a:lvl4pPr marL="1657350" indent="-285750">
              <a:buClr>
                <a:srgbClr val="F9423A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4pPr>
            <a:lvl5pPr marL="2114550" indent="-285750">
              <a:buClr>
                <a:srgbClr val="F9423A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5pPr>
          </a:lstStyle>
          <a:p>
            <a:pPr lvl="0"/>
            <a:r>
              <a:rPr lang="en-US" dirty="0"/>
              <a:t>Your text comes</a:t>
            </a:r>
          </a:p>
          <a:p>
            <a:pPr lvl="1"/>
            <a:r>
              <a:rPr lang="en-US" dirty="0"/>
              <a:t>And here</a:t>
            </a:r>
          </a:p>
          <a:p>
            <a:pPr lvl="2"/>
            <a:r>
              <a:rPr lang="en-US" dirty="0"/>
              <a:t>And here</a:t>
            </a:r>
          </a:p>
          <a:p>
            <a:pPr lvl="3"/>
            <a:r>
              <a:rPr lang="en-US" dirty="0"/>
              <a:t>Here too</a:t>
            </a:r>
          </a:p>
          <a:p>
            <a:pPr lvl="4"/>
            <a:r>
              <a:rPr lang="en-US" dirty="0"/>
              <a:t>And why not here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/>
          </p:nvPr>
        </p:nvSpPr>
        <p:spPr>
          <a:xfrm rot="21116810">
            <a:off x="7250204" y="1501959"/>
            <a:ext cx="4006350" cy="4264461"/>
          </a:xfrm>
          <a:custGeom>
            <a:avLst/>
            <a:gdLst>
              <a:gd name="connsiteX0" fmla="*/ 441694 w 2020646"/>
              <a:gd name="connsiteY0" fmla="*/ 2268981 h 2324021"/>
              <a:gd name="connsiteX1" fmla="*/ 452633 w 2020646"/>
              <a:gd name="connsiteY1" fmla="*/ 2268981 h 2324021"/>
              <a:gd name="connsiteX2" fmla="*/ 445796 w 2020646"/>
              <a:gd name="connsiteY2" fmla="*/ 2307271 h 2324021"/>
              <a:gd name="connsiteX3" fmla="*/ 436224 w 2020646"/>
              <a:gd name="connsiteY3" fmla="*/ 2297699 h 2324021"/>
              <a:gd name="connsiteX4" fmla="*/ 437591 w 2020646"/>
              <a:gd name="connsiteY4" fmla="*/ 2244367 h 2324021"/>
              <a:gd name="connsiteX5" fmla="*/ 447163 w 2020646"/>
              <a:gd name="connsiteY5" fmla="*/ 2253939 h 2324021"/>
              <a:gd name="connsiteX6" fmla="*/ 437591 w 2020646"/>
              <a:gd name="connsiteY6" fmla="*/ 2253939 h 2324021"/>
              <a:gd name="connsiteX7" fmla="*/ 1691595 w 2020646"/>
              <a:gd name="connsiteY7" fmla="*/ 2233589 h 2324021"/>
              <a:gd name="connsiteX8" fmla="*/ 1695987 w 2020646"/>
              <a:gd name="connsiteY8" fmla="*/ 2233589 h 2324021"/>
              <a:gd name="connsiteX9" fmla="*/ 1695987 w 2020646"/>
              <a:gd name="connsiteY9" fmla="*/ 2243161 h 2324021"/>
              <a:gd name="connsiteX10" fmla="*/ 1691595 w 2020646"/>
              <a:gd name="connsiteY10" fmla="*/ 2241794 h 2324021"/>
              <a:gd name="connsiteX11" fmla="*/ 1690497 w 2020646"/>
              <a:gd name="connsiteY11" fmla="*/ 2203505 h 2324021"/>
              <a:gd name="connsiteX12" fmla="*/ 1690497 w 2020646"/>
              <a:gd name="connsiteY12" fmla="*/ 2213077 h 2324021"/>
              <a:gd name="connsiteX13" fmla="*/ 1694890 w 2020646"/>
              <a:gd name="connsiteY13" fmla="*/ 2213077 h 2324021"/>
              <a:gd name="connsiteX14" fmla="*/ 1694890 w 2020646"/>
              <a:gd name="connsiteY14" fmla="*/ 2204872 h 2324021"/>
              <a:gd name="connsiteX15" fmla="*/ 159102 w 2020646"/>
              <a:gd name="connsiteY15" fmla="*/ 2154705 h 2324021"/>
              <a:gd name="connsiteX16" fmla="*/ 184110 w 2020646"/>
              <a:gd name="connsiteY16" fmla="*/ 2154705 h 2324021"/>
              <a:gd name="connsiteX17" fmla="*/ 184110 w 2020646"/>
              <a:gd name="connsiteY17" fmla="*/ 2158345 h 2324021"/>
              <a:gd name="connsiteX18" fmla="*/ 154936 w 2020646"/>
              <a:gd name="connsiteY18" fmla="*/ 2158345 h 2324021"/>
              <a:gd name="connsiteX19" fmla="*/ 246631 w 2020646"/>
              <a:gd name="connsiteY19" fmla="*/ 2153795 h 2324021"/>
              <a:gd name="connsiteX20" fmla="*/ 246631 w 2020646"/>
              <a:gd name="connsiteY20" fmla="*/ 2157436 h 2324021"/>
              <a:gd name="connsiteX21" fmla="*/ 271639 w 2020646"/>
              <a:gd name="connsiteY21" fmla="*/ 2157436 h 2324021"/>
              <a:gd name="connsiteX22" fmla="*/ 275805 w 2020646"/>
              <a:gd name="connsiteY22" fmla="*/ 2153795 h 2324021"/>
              <a:gd name="connsiteX23" fmla="*/ 1889039 w 2020646"/>
              <a:gd name="connsiteY23" fmla="*/ 2022833 h 2324021"/>
              <a:gd name="connsiteX24" fmla="*/ 1888093 w 2020646"/>
              <a:gd name="connsiteY24" fmla="*/ 2023996 h 2324021"/>
              <a:gd name="connsiteX25" fmla="*/ 1889348 w 2020646"/>
              <a:gd name="connsiteY25" fmla="*/ 2024064 h 2324021"/>
              <a:gd name="connsiteX26" fmla="*/ 16409 w 2020646"/>
              <a:gd name="connsiteY26" fmla="*/ 1515504 h 2324021"/>
              <a:gd name="connsiteX27" fmla="*/ 16409 w 2020646"/>
              <a:gd name="connsiteY27" fmla="*/ 1525076 h 2324021"/>
              <a:gd name="connsiteX28" fmla="*/ 27349 w 2020646"/>
              <a:gd name="connsiteY28" fmla="*/ 1516872 h 2324021"/>
              <a:gd name="connsiteX29" fmla="*/ 112133 w 2020646"/>
              <a:gd name="connsiteY29" fmla="*/ 205465 h 2324021"/>
              <a:gd name="connsiteX30" fmla="*/ 112133 w 2020646"/>
              <a:gd name="connsiteY30" fmla="*/ 215038 h 2324021"/>
              <a:gd name="connsiteX31" fmla="*/ 117602 w 2020646"/>
              <a:gd name="connsiteY31" fmla="*/ 215038 h 2324021"/>
              <a:gd name="connsiteX32" fmla="*/ 117602 w 2020646"/>
              <a:gd name="connsiteY32" fmla="*/ 205465 h 2324021"/>
              <a:gd name="connsiteX33" fmla="*/ 187343 w 2020646"/>
              <a:gd name="connsiteY33" fmla="*/ 183586 h 2324021"/>
              <a:gd name="connsiteX34" fmla="*/ 187343 w 2020646"/>
              <a:gd name="connsiteY34" fmla="*/ 193158 h 2324021"/>
              <a:gd name="connsiteX35" fmla="*/ 192813 w 2020646"/>
              <a:gd name="connsiteY35" fmla="*/ 193158 h 2324021"/>
              <a:gd name="connsiteX36" fmla="*/ 192813 w 2020646"/>
              <a:gd name="connsiteY36" fmla="*/ 183586 h 2324021"/>
              <a:gd name="connsiteX37" fmla="*/ 236572 w 2020646"/>
              <a:gd name="connsiteY37" fmla="*/ 146663 h 2324021"/>
              <a:gd name="connsiteX38" fmla="*/ 203753 w 2020646"/>
              <a:gd name="connsiteY38" fmla="*/ 150766 h 2324021"/>
              <a:gd name="connsiteX39" fmla="*/ 203753 w 2020646"/>
              <a:gd name="connsiteY39" fmla="*/ 164441 h 2324021"/>
              <a:gd name="connsiteX40" fmla="*/ 224265 w 2020646"/>
              <a:gd name="connsiteY40" fmla="*/ 165808 h 2324021"/>
              <a:gd name="connsiteX41" fmla="*/ 236572 w 2020646"/>
              <a:gd name="connsiteY41" fmla="*/ 146663 h 2324021"/>
              <a:gd name="connsiteX42" fmla="*/ 1716070 w 2020646"/>
              <a:gd name="connsiteY42" fmla="*/ 114237 h 2324021"/>
              <a:gd name="connsiteX43" fmla="*/ 1712655 w 2020646"/>
              <a:gd name="connsiteY43" fmla="*/ 116734 h 2324021"/>
              <a:gd name="connsiteX44" fmla="*/ 1736574 w 2020646"/>
              <a:gd name="connsiteY44" fmla="*/ 116734 h 2324021"/>
              <a:gd name="connsiteX45" fmla="*/ 1736574 w 2020646"/>
              <a:gd name="connsiteY45" fmla="*/ 114237 h 2324021"/>
              <a:gd name="connsiteX46" fmla="*/ 1787834 w 2020646"/>
              <a:gd name="connsiteY46" fmla="*/ 113613 h 2324021"/>
              <a:gd name="connsiteX47" fmla="*/ 1811753 w 2020646"/>
              <a:gd name="connsiteY47" fmla="*/ 113613 h 2324021"/>
              <a:gd name="connsiteX48" fmla="*/ 1808338 w 2020646"/>
              <a:gd name="connsiteY48" fmla="*/ 116110 h 2324021"/>
              <a:gd name="connsiteX49" fmla="*/ 1787834 w 2020646"/>
              <a:gd name="connsiteY49" fmla="*/ 116110 h 2324021"/>
              <a:gd name="connsiteX50" fmla="*/ 1473444 w 2020646"/>
              <a:gd name="connsiteY50" fmla="*/ 16 h 2324021"/>
              <a:gd name="connsiteX51" fmla="*/ 1483695 w 2020646"/>
              <a:gd name="connsiteY51" fmla="*/ 17493 h 2324021"/>
              <a:gd name="connsiteX52" fmla="*/ 1493947 w 2020646"/>
              <a:gd name="connsiteY52" fmla="*/ 18117 h 2324021"/>
              <a:gd name="connsiteX53" fmla="*/ 1517868 w 2020646"/>
              <a:gd name="connsiteY53" fmla="*/ 16244 h 2324021"/>
              <a:gd name="connsiteX54" fmla="*/ 1575962 w 2020646"/>
              <a:gd name="connsiteY54" fmla="*/ 70546 h 2324021"/>
              <a:gd name="connsiteX55" fmla="*/ 1586215 w 2020646"/>
              <a:gd name="connsiteY55" fmla="*/ 70546 h 2324021"/>
              <a:gd name="connsiteX56" fmla="*/ 1586215 w 2020646"/>
              <a:gd name="connsiteY56" fmla="*/ 53070 h 2324021"/>
              <a:gd name="connsiteX57" fmla="*/ 1593048 w 2020646"/>
              <a:gd name="connsiteY57" fmla="*/ 33097 h 2324021"/>
              <a:gd name="connsiteX58" fmla="*/ 1613553 w 2020646"/>
              <a:gd name="connsiteY58" fmla="*/ 33721 h 2324021"/>
              <a:gd name="connsiteX59" fmla="*/ 1651141 w 2020646"/>
              <a:gd name="connsiteY59" fmla="*/ 69923 h 2324021"/>
              <a:gd name="connsiteX60" fmla="*/ 1637472 w 2020646"/>
              <a:gd name="connsiteY60" fmla="*/ 76788 h 2324021"/>
              <a:gd name="connsiteX61" fmla="*/ 1668227 w 2020646"/>
              <a:gd name="connsiteY61" fmla="*/ 98009 h 2324021"/>
              <a:gd name="connsiteX62" fmla="*/ 1702401 w 2020646"/>
              <a:gd name="connsiteY62" fmla="*/ 96137 h 2324021"/>
              <a:gd name="connsiteX63" fmla="*/ 1709237 w 2020646"/>
              <a:gd name="connsiteY63" fmla="*/ 106123 h 2324021"/>
              <a:gd name="connsiteX64" fmla="*/ 1729738 w 2020646"/>
              <a:gd name="connsiteY64" fmla="*/ 106747 h 2324021"/>
              <a:gd name="connsiteX65" fmla="*/ 1753661 w 2020646"/>
              <a:gd name="connsiteY65" fmla="*/ 97385 h 2324021"/>
              <a:gd name="connsiteX66" fmla="*/ 1828841 w 2020646"/>
              <a:gd name="connsiteY66" fmla="*/ 144196 h 2324021"/>
              <a:gd name="connsiteX67" fmla="*/ 1866432 w 2020646"/>
              <a:gd name="connsiteY67" fmla="*/ 175405 h 2324021"/>
              <a:gd name="connsiteX68" fmla="*/ 1849344 w 2020646"/>
              <a:gd name="connsiteY68" fmla="*/ 187888 h 2324021"/>
              <a:gd name="connsiteX69" fmla="*/ 1876682 w 2020646"/>
              <a:gd name="connsiteY69" fmla="*/ 225962 h 2324021"/>
              <a:gd name="connsiteX70" fmla="*/ 1907438 w 2020646"/>
              <a:gd name="connsiteY70" fmla="*/ 274645 h 2324021"/>
              <a:gd name="connsiteX71" fmla="*/ 1903689 w 2020646"/>
              <a:gd name="connsiteY71" fmla="*/ 275845 h 2324021"/>
              <a:gd name="connsiteX72" fmla="*/ 1914762 w 2020646"/>
              <a:gd name="connsiteY72" fmla="*/ 278159 h 2324021"/>
              <a:gd name="connsiteX73" fmla="*/ 1923418 w 2020646"/>
              <a:gd name="connsiteY73" fmla="*/ 265951 h 2324021"/>
              <a:gd name="connsiteX74" fmla="*/ 1931886 w 2020646"/>
              <a:gd name="connsiteY74" fmla="*/ 286724 h 2324021"/>
              <a:gd name="connsiteX75" fmla="*/ 1932046 w 2020646"/>
              <a:gd name="connsiteY75" fmla="*/ 306490 h 2324021"/>
              <a:gd name="connsiteX76" fmla="*/ 1939023 w 2020646"/>
              <a:gd name="connsiteY76" fmla="*/ 325730 h 2324021"/>
              <a:gd name="connsiteX77" fmla="*/ 1946932 w 2020646"/>
              <a:gd name="connsiteY77" fmla="*/ 370479 h 2324021"/>
              <a:gd name="connsiteX78" fmla="*/ 1950889 w 2020646"/>
              <a:gd name="connsiteY78" fmla="*/ 369641 h 2324021"/>
              <a:gd name="connsiteX79" fmla="*/ 1956784 w 2020646"/>
              <a:gd name="connsiteY79" fmla="*/ 357498 h 2324021"/>
              <a:gd name="connsiteX80" fmla="*/ 1969892 w 2020646"/>
              <a:gd name="connsiteY80" fmla="*/ 379717 h 2324021"/>
              <a:gd name="connsiteX81" fmla="*/ 1964529 w 2020646"/>
              <a:gd name="connsiteY81" fmla="*/ 378279 h 2324021"/>
              <a:gd name="connsiteX82" fmla="*/ 1974908 w 2020646"/>
              <a:gd name="connsiteY82" fmla="*/ 461467 h 2324021"/>
              <a:gd name="connsiteX83" fmla="*/ 1980356 w 2020646"/>
              <a:gd name="connsiteY83" fmla="*/ 461956 h 2324021"/>
              <a:gd name="connsiteX84" fmla="*/ 1978397 w 2020646"/>
              <a:gd name="connsiteY84" fmla="*/ 468475 h 2324021"/>
              <a:gd name="connsiteX85" fmla="*/ 1972352 w 2020646"/>
              <a:gd name="connsiteY85" fmla="*/ 474627 h 2324021"/>
              <a:gd name="connsiteX86" fmla="*/ 1982652 w 2020646"/>
              <a:gd name="connsiteY86" fmla="*/ 482248 h 2324021"/>
              <a:gd name="connsiteX87" fmla="*/ 1974651 w 2020646"/>
              <a:gd name="connsiteY87" fmla="*/ 494919 h 2324021"/>
              <a:gd name="connsiteX88" fmla="*/ 1981457 w 2020646"/>
              <a:gd name="connsiteY88" fmla="*/ 526138 h 2324021"/>
              <a:gd name="connsiteX89" fmla="*/ 1958472 w 2020646"/>
              <a:gd name="connsiteY89" fmla="*/ 537464 h 2324021"/>
              <a:gd name="connsiteX90" fmla="*/ 1974220 w 2020646"/>
              <a:gd name="connsiteY90" fmla="*/ 545574 h 2324021"/>
              <a:gd name="connsiteX91" fmla="*/ 1970471 w 2020646"/>
              <a:gd name="connsiteY91" fmla="*/ 572018 h 2324021"/>
              <a:gd name="connsiteX92" fmla="*/ 1971771 w 2020646"/>
              <a:gd name="connsiteY92" fmla="*/ 579435 h 2324021"/>
              <a:gd name="connsiteX93" fmla="*/ 1972338 w 2020646"/>
              <a:gd name="connsiteY93" fmla="*/ 578635 h 2324021"/>
              <a:gd name="connsiteX94" fmla="*/ 1976081 w 2020646"/>
              <a:gd name="connsiteY94" fmla="*/ 591532 h 2324021"/>
              <a:gd name="connsiteX95" fmla="*/ 1973918 w 2020646"/>
              <a:gd name="connsiteY95" fmla="*/ 591700 h 2324021"/>
              <a:gd name="connsiteX96" fmla="*/ 1975918 w 2020646"/>
              <a:gd name="connsiteY96" fmla="*/ 603114 h 2324021"/>
              <a:gd name="connsiteX97" fmla="*/ 1967613 w 2020646"/>
              <a:gd name="connsiteY97" fmla="*/ 606988 h 2324021"/>
              <a:gd name="connsiteX98" fmla="*/ 1969372 w 2020646"/>
              <a:gd name="connsiteY98" fmla="*/ 637552 h 2324021"/>
              <a:gd name="connsiteX99" fmla="*/ 1971232 w 2020646"/>
              <a:gd name="connsiteY99" fmla="*/ 639995 h 2324021"/>
              <a:gd name="connsiteX100" fmla="*/ 1969670 w 2020646"/>
              <a:gd name="connsiteY100" fmla="*/ 642712 h 2324021"/>
              <a:gd name="connsiteX101" fmla="*/ 1971055 w 2020646"/>
              <a:gd name="connsiteY101" fmla="*/ 666760 h 2324021"/>
              <a:gd name="connsiteX102" fmla="*/ 1972933 w 2020646"/>
              <a:gd name="connsiteY102" fmla="*/ 666928 h 2324021"/>
              <a:gd name="connsiteX103" fmla="*/ 1972591 w 2020646"/>
              <a:gd name="connsiteY103" fmla="*/ 670724 h 2324021"/>
              <a:gd name="connsiteX104" fmla="*/ 1971336 w 2020646"/>
              <a:gd name="connsiteY104" fmla="*/ 671634 h 2324021"/>
              <a:gd name="connsiteX105" fmla="*/ 1972388 w 2020646"/>
              <a:gd name="connsiteY105" fmla="*/ 689892 h 2324021"/>
              <a:gd name="connsiteX106" fmla="*/ 1985162 w 2020646"/>
              <a:gd name="connsiteY106" fmla="*/ 744121 h 2324021"/>
              <a:gd name="connsiteX107" fmla="*/ 1985322 w 2020646"/>
              <a:gd name="connsiteY107" fmla="*/ 763888 h 2324021"/>
              <a:gd name="connsiteX108" fmla="*/ 1994519 w 2020646"/>
              <a:gd name="connsiteY108" fmla="*/ 776362 h 2324021"/>
              <a:gd name="connsiteX109" fmla="*/ 1995026 w 2020646"/>
              <a:gd name="connsiteY109" fmla="*/ 782917 h 2324021"/>
              <a:gd name="connsiteX110" fmla="*/ 1973280 w 2020646"/>
              <a:gd name="connsiteY110" fmla="*/ 820864 h 2324021"/>
              <a:gd name="connsiteX111" fmla="*/ 1982389 w 2020646"/>
              <a:gd name="connsiteY111" fmla="*/ 920706 h 2324021"/>
              <a:gd name="connsiteX112" fmla="*/ 1983912 w 2020646"/>
              <a:gd name="connsiteY112" fmla="*/ 940367 h 2324021"/>
              <a:gd name="connsiteX113" fmla="*/ 1975256 w 2020646"/>
              <a:gd name="connsiteY113" fmla="*/ 952576 h 2324021"/>
              <a:gd name="connsiteX114" fmla="*/ 1988135 w 2020646"/>
              <a:gd name="connsiteY114" fmla="*/ 1012566 h 2324021"/>
              <a:gd name="connsiteX115" fmla="*/ 1984747 w 2020646"/>
              <a:gd name="connsiteY115" fmla="*/ 1057332 h 2324021"/>
              <a:gd name="connsiteX116" fmla="*/ 1993508 w 2020646"/>
              <a:gd name="connsiteY116" fmla="*/ 1170386 h 2324021"/>
              <a:gd name="connsiteX117" fmla="*/ 1989291 w 2020646"/>
              <a:gd name="connsiteY117" fmla="*/ 1169065 h 2324021"/>
              <a:gd name="connsiteX118" fmla="*/ 1993667 w 2020646"/>
              <a:gd name="connsiteY118" fmla="*/ 1190153 h 2324021"/>
              <a:gd name="connsiteX119" fmla="*/ 2011759 w 2020646"/>
              <a:gd name="connsiteY119" fmla="*/ 1388197 h 2324021"/>
              <a:gd name="connsiteX120" fmla="*/ 2008718 w 2020646"/>
              <a:gd name="connsiteY120" fmla="*/ 1419750 h 2324021"/>
              <a:gd name="connsiteX121" fmla="*/ 2012113 w 2020646"/>
              <a:gd name="connsiteY121" fmla="*/ 1445861 h 2324021"/>
              <a:gd name="connsiteX122" fmla="*/ 2008531 w 2020646"/>
              <a:gd name="connsiteY122" fmla="*/ 1452732 h 2324021"/>
              <a:gd name="connsiteX123" fmla="*/ 2018688 w 2020646"/>
              <a:gd name="connsiteY123" fmla="*/ 1583809 h 2324021"/>
              <a:gd name="connsiteX124" fmla="*/ 2010034 w 2020646"/>
              <a:gd name="connsiteY124" fmla="*/ 1596017 h 2324021"/>
              <a:gd name="connsiteX125" fmla="*/ 2009178 w 2020646"/>
              <a:gd name="connsiteY125" fmla="*/ 1602678 h 2324021"/>
              <a:gd name="connsiteX126" fmla="*/ 2018501 w 2020646"/>
              <a:gd name="connsiteY126" fmla="*/ 1616790 h 2324021"/>
              <a:gd name="connsiteX127" fmla="*/ 2014224 w 2020646"/>
              <a:gd name="connsiteY127" fmla="*/ 1650087 h 2324021"/>
              <a:gd name="connsiteX128" fmla="*/ 2014577 w 2020646"/>
              <a:gd name="connsiteY128" fmla="*/ 1707751 h 2324021"/>
              <a:gd name="connsiteX129" fmla="*/ 2006906 w 2020646"/>
              <a:gd name="connsiteY129" fmla="*/ 1714939 h 2324021"/>
              <a:gd name="connsiteX130" fmla="*/ 2011156 w 2020646"/>
              <a:gd name="connsiteY130" fmla="*/ 1734388 h 2324021"/>
              <a:gd name="connsiteX131" fmla="*/ 2007099 w 2020646"/>
              <a:gd name="connsiteY131" fmla="*/ 1752835 h 2324021"/>
              <a:gd name="connsiteX132" fmla="*/ 2019784 w 2020646"/>
              <a:gd name="connsiteY132" fmla="*/ 1774929 h 2324021"/>
              <a:gd name="connsiteX133" fmla="*/ 2019944 w 2020646"/>
              <a:gd name="connsiteY133" fmla="*/ 1794695 h 2324021"/>
              <a:gd name="connsiteX134" fmla="*/ 2016394 w 2020646"/>
              <a:gd name="connsiteY134" fmla="*/ 1819695 h 2324021"/>
              <a:gd name="connsiteX135" fmla="*/ 2020646 w 2020646"/>
              <a:gd name="connsiteY135" fmla="*/ 1839145 h 2324021"/>
              <a:gd name="connsiteX136" fmla="*/ 2008568 w 2020646"/>
              <a:gd name="connsiteY136" fmla="*/ 1877991 h 2324021"/>
              <a:gd name="connsiteX137" fmla="*/ 1998898 w 2020646"/>
              <a:gd name="connsiteY137" fmla="*/ 1877094 h 2324021"/>
              <a:gd name="connsiteX138" fmla="*/ 1999246 w 2020646"/>
              <a:gd name="connsiteY138" fmla="*/ 1863879 h 2324021"/>
              <a:gd name="connsiteX139" fmla="*/ 1990939 w 2020646"/>
              <a:gd name="connsiteY139" fmla="*/ 1862876 h 2324021"/>
              <a:gd name="connsiteX140" fmla="*/ 1991446 w 2020646"/>
              <a:gd name="connsiteY140" fmla="*/ 1869429 h 2324021"/>
              <a:gd name="connsiteX141" fmla="*/ 1995824 w 2020646"/>
              <a:gd name="connsiteY141" fmla="*/ 1890519 h 2324021"/>
              <a:gd name="connsiteX142" fmla="*/ 1962381 w 2020646"/>
              <a:gd name="connsiteY142" fmla="*/ 1972230 h 2324021"/>
              <a:gd name="connsiteX143" fmla="*/ 1962888 w 2020646"/>
              <a:gd name="connsiteY143" fmla="*/ 1978783 h 2324021"/>
              <a:gd name="connsiteX144" fmla="*/ 1967460 w 2020646"/>
              <a:gd name="connsiteY144" fmla="*/ 2037768 h 2324021"/>
              <a:gd name="connsiteX145" fmla="*/ 1963369 w 2020646"/>
              <a:gd name="connsiteY145" fmla="*/ 2038085 h 2324021"/>
              <a:gd name="connsiteX146" fmla="*/ 1967112 w 2020646"/>
              <a:gd name="connsiteY146" fmla="*/ 2050981 h 2324021"/>
              <a:gd name="connsiteX147" fmla="*/ 1968128 w 2020646"/>
              <a:gd name="connsiteY147" fmla="*/ 2064089 h 2324021"/>
              <a:gd name="connsiteX148" fmla="*/ 1958456 w 2020646"/>
              <a:gd name="connsiteY148" fmla="*/ 2063191 h 2324021"/>
              <a:gd name="connsiteX149" fmla="*/ 1945418 w 2020646"/>
              <a:gd name="connsiteY149" fmla="*/ 1983433 h 2324021"/>
              <a:gd name="connsiteX150" fmla="*/ 1941328 w 2020646"/>
              <a:gd name="connsiteY150" fmla="*/ 1983750 h 2324021"/>
              <a:gd name="connsiteX151" fmla="*/ 1942344 w 2020646"/>
              <a:gd name="connsiteY151" fmla="*/ 1996859 h 2324021"/>
              <a:gd name="connsiteX152" fmla="*/ 1946567 w 2020646"/>
              <a:gd name="connsiteY152" fmla="*/ 2069057 h 2324021"/>
              <a:gd name="connsiteX153" fmla="*/ 1938769 w 2020646"/>
              <a:gd name="connsiteY153" fmla="*/ 2074606 h 2324021"/>
              <a:gd name="connsiteX154" fmla="*/ 1934170 w 2020646"/>
              <a:gd name="connsiteY154" fmla="*/ 2068368 h 2324021"/>
              <a:gd name="connsiteX155" fmla="*/ 1925360 w 2020646"/>
              <a:gd name="connsiteY155" fmla="*/ 2131687 h 2324021"/>
              <a:gd name="connsiteX156" fmla="*/ 1917716 w 2020646"/>
              <a:gd name="connsiteY156" fmla="*/ 2086127 h 2324021"/>
              <a:gd name="connsiteX157" fmla="*/ 1913499 w 2020646"/>
              <a:gd name="connsiteY157" fmla="*/ 2084805 h 2324021"/>
              <a:gd name="connsiteX158" fmla="*/ 1904336 w 2020646"/>
              <a:gd name="connsiteY158" fmla="*/ 2090461 h 2324021"/>
              <a:gd name="connsiteX159" fmla="*/ 1902469 w 2020646"/>
              <a:gd name="connsiteY159" fmla="*/ 2078552 h 2324021"/>
              <a:gd name="connsiteX160" fmla="*/ 1896225 w 2020646"/>
              <a:gd name="connsiteY160" fmla="*/ 2051476 h 2324021"/>
              <a:gd name="connsiteX161" fmla="*/ 1855484 w 2020646"/>
              <a:gd name="connsiteY161" fmla="*/ 2082584 h 2324021"/>
              <a:gd name="connsiteX162" fmla="*/ 1858461 w 2020646"/>
              <a:gd name="connsiteY162" fmla="*/ 2090004 h 2324021"/>
              <a:gd name="connsiteX163" fmla="*/ 1854071 w 2020646"/>
              <a:gd name="connsiteY163" fmla="*/ 2094107 h 2324021"/>
              <a:gd name="connsiteX164" fmla="*/ 1895787 w 2020646"/>
              <a:gd name="connsiteY164" fmla="*/ 2107782 h 2324021"/>
              <a:gd name="connsiteX165" fmla="*/ 1865049 w 2020646"/>
              <a:gd name="connsiteY165" fmla="*/ 2111884 h 2324021"/>
              <a:gd name="connsiteX166" fmla="*/ 1863951 w 2020646"/>
              <a:gd name="connsiteY166" fmla="*/ 2115986 h 2324021"/>
              <a:gd name="connsiteX167" fmla="*/ 1867245 w 2020646"/>
              <a:gd name="connsiteY167" fmla="*/ 2125559 h 2324021"/>
              <a:gd name="connsiteX168" fmla="*/ 1771735 w 2020646"/>
              <a:gd name="connsiteY168" fmla="*/ 2148806 h 2324021"/>
              <a:gd name="connsiteX169" fmla="*/ 1771735 w 2020646"/>
              <a:gd name="connsiteY169" fmla="*/ 2152909 h 2324021"/>
              <a:gd name="connsiteX170" fmla="*/ 1802473 w 2020646"/>
              <a:gd name="connsiteY170" fmla="*/ 2152909 h 2324021"/>
              <a:gd name="connsiteX171" fmla="*/ 1837604 w 2020646"/>
              <a:gd name="connsiteY171" fmla="*/ 2155643 h 2324021"/>
              <a:gd name="connsiteX172" fmla="*/ 1836506 w 2020646"/>
              <a:gd name="connsiteY172" fmla="*/ 2163848 h 2324021"/>
              <a:gd name="connsiteX173" fmla="*/ 1772833 w 2020646"/>
              <a:gd name="connsiteY173" fmla="*/ 2178890 h 2324021"/>
              <a:gd name="connsiteX174" fmla="*/ 1760758 w 2020646"/>
              <a:gd name="connsiteY174" fmla="*/ 2173420 h 2324021"/>
              <a:gd name="connsiteX175" fmla="*/ 1723432 w 2020646"/>
              <a:gd name="connsiteY175" fmla="*/ 2185727 h 2324021"/>
              <a:gd name="connsiteX176" fmla="*/ 1726725 w 2020646"/>
              <a:gd name="connsiteY176" fmla="*/ 2199402 h 2324021"/>
              <a:gd name="connsiteX177" fmla="*/ 1709161 w 2020646"/>
              <a:gd name="connsiteY177" fmla="*/ 2202137 h 2324021"/>
              <a:gd name="connsiteX178" fmla="*/ 1708063 w 2020646"/>
              <a:gd name="connsiteY178" fmla="*/ 2210342 h 2324021"/>
              <a:gd name="connsiteX179" fmla="*/ 1724530 w 2020646"/>
              <a:gd name="connsiteY179" fmla="*/ 2219914 h 2324021"/>
              <a:gd name="connsiteX180" fmla="*/ 1642194 w 2020646"/>
              <a:gd name="connsiteY180" fmla="*/ 2249999 h 2324021"/>
              <a:gd name="connsiteX181" fmla="*/ 1587304 w 2020646"/>
              <a:gd name="connsiteY181" fmla="*/ 2265041 h 2324021"/>
              <a:gd name="connsiteX182" fmla="*/ 1565348 w 2020646"/>
              <a:gd name="connsiteY182" fmla="*/ 2258204 h 2324021"/>
              <a:gd name="connsiteX183" fmla="*/ 1498381 w 2020646"/>
              <a:gd name="connsiteY183" fmla="*/ 2269143 h 2324021"/>
              <a:gd name="connsiteX184" fmla="*/ 1412753 w 2020646"/>
              <a:gd name="connsiteY184" fmla="*/ 2281450 h 2324021"/>
              <a:gd name="connsiteX185" fmla="*/ 1405068 w 2020646"/>
              <a:gd name="connsiteY185" fmla="*/ 2275981 h 2324021"/>
              <a:gd name="connsiteX186" fmla="*/ 1037303 w 2020646"/>
              <a:gd name="connsiteY186" fmla="*/ 2280083 h 2324021"/>
              <a:gd name="connsiteX187" fmla="*/ 1032911 w 2020646"/>
              <a:gd name="connsiteY187" fmla="*/ 2284186 h 2324021"/>
              <a:gd name="connsiteX188" fmla="*/ 1019738 w 2020646"/>
              <a:gd name="connsiteY188" fmla="*/ 2278716 h 2324021"/>
              <a:gd name="connsiteX189" fmla="*/ 869339 w 2020646"/>
              <a:gd name="connsiteY189" fmla="*/ 2280083 h 2324021"/>
              <a:gd name="connsiteX190" fmla="*/ 861654 w 2020646"/>
              <a:gd name="connsiteY190" fmla="*/ 2274613 h 2324021"/>
              <a:gd name="connsiteX191" fmla="*/ 839698 w 2020646"/>
              <a:gd name="connsiteY191" fmla="*/ 2275981 h 2324021"/>
              <a:gd name="connsiteX192" fmla="*/ 835307 w 2020646"/>
              <a:gd name="connsiteY192" fmla="*/ 2271879 h 2324021"/>
              <a:gd name="connsiteX193" fmla="*/ 728820 w 2020646"/>
              <a:gd name="connsiteY193" fmla="*/ 2273246 h 2324021"/>
              <a:gd name="connsiteX194" fmla="*/ 717613 w 2020646"/>
              <a:gd name="connsiteY194" fmla="*/ 2269523 h 2324021"/>
              <a:gd name="connsiteX195" fmla="*/ 717613 w 2020646"/>
              <a:gd name="connsiteY195" fmla="*/ 2273939 h 2324021"/>
              <a:gd name="connsiteX196" fmla="*/ 711528 w 2020646"/>
              <a:gd name="connsiteY196" fmla="*/ 2273939 h 2324021"/>
              <a:gd name="connsiteX197" fmla="*/ 711255 w 2020646"/>
              <a:gd name="connsiteY197" fmla="*/ 2275981 h 2324021"/>
              <a:gd name="connsiteX198" fmla="*/ 706931 w 2020646"/>
              <a:gd name="connsiteY198" fmla="*/ 2275531 h 2324021"/>
              <a:gd name="connsiteX199" fmla="*/ 713445 w 2020646"/>
              <a:gd name="connsiteY199" fmla="*/ 2281220 h 2324021"/>
              <a:gd name="connsiteX200" fmla="*/ 713445 w 2020646"/>
              <a:gd name="connsiteY200" fmla="*/ 2288503 h 2324021"/>
              <a:gd name="connsiteX201" fmla="*/ 684267 w 2020646"/>
              <a:gd name="connsiteY201" fmla="*/ 2287592 h 2324021"/>
              <a:gd name="connsiteX202" fmla="*/ 681142 w 2020646"/>
              <a:gd name="connsiteY202" fmla="*/ 2271891 h 2324021"/>
              <a:gd name="connsiteX203" fmla="*/ 675354 w 2020646"/>
              <a:gd name="connsiteY203" fmla="*/ 2262448 h 2324021"/>
              <a:gd name="connsiteX204" fmla="*/ 663432 w 2020646"/>
              <a:gd name="connsiteY204" fmla="*/ 2256067 h 2324021"/>
              <a:gd name="connsiteX205" fmla="*/ 650925 w 2020646"/>
              <a:gd name="connsiteY205" fmla="*/ 2244797 h 2324021"/>
              <a:gd name="connsiteX206" fmla="*/ 650925 w 2020646"/>
              <a:gd name="connsiteY206" fmla="*/ 2250275 h 2324021"/>
              <a:gd name="connsiteX207" fmla="*/ 646755 w 2020646"/>
              <a:gd name="connsiteY207" fmla="*/ 2290323 h 2324021"/>
              <a:gd name="connsiteX208" fmla="*/ 621750 w 2020646"/>
              <a:gd name="connsiteY208" fmla="*/ 2293053 h 2324021"/>
              <a:gd name="connsiteX209" fmla="*/ 609244 w 2020646"/>
              <a:gd name="connsiteY209" fmla="*/ 2289412 h 2324021"/>
              <a:gd name="connsiteX210" fmla="*/ 567564 w 2020646"/>
              <a:gd name="connsiteY210" fmla="*/ 2323999 h 2324021"/>
              <a:gd name="connsiteX211" fmla="*/ 555060 w 2020646"/>
              <a:gd name="connsiteY211" fmla="*/ 2298514 h 2324021"/>
              <a:gd name="connsiteX212" fmla="*/ 542558 w 2020646"/>
              <a:gd name="connsiteY212" fmla="*/ 2297604 h 2324021"/>
              <a:gd name="connsiteX213" fmla="*/ 513381 w 2020646"/>
              <a:gd name="connsiteY213" fmla="*/ 2300335 h 2324021"/>
              <a:gd name="connsiteX214" fmla="*/ 497751 w 2020646"/>
              <a:gd name="connsiteY214" fmla="*/ 2278262 h 2324021"/>
              <a:gd name="connsiteX215" fmla="*/ 496388 w 2020646"/>
              <a:gd name="connsiteY215" fmla="*/ 2276809 h 2324021"/>
              <a:gd name="connsiteX216" fmla="*/ 495021 w 2020646"/>
              <a:gd name="connsiteY216" fmla="*/ 2277493 h 2324021"/>
              <a:gd name="connsiteX217" fmla="*/ 490918 w 2020646"/>
              <a:gd name="connsiteY217" fmla="*/ 2272023 h 2324021"/>
              <a:gd name="connsiteX218" fmla="*/ 477243 w 2020646"/>
              <a:gd name="connsiteY218" fmla="*/ 2323987 h 2324021"/>
              <a:gd name="connsiteX219" fmla="*/ 473141 w 2020646"/>
              <a:gd name="connsiteY219" fmla="*/ 2285698 h 2324021"/>
              <a:gd name="connsiteX220" fmla="*/ 469039 w 2020646"/>
              <a:gd name="connsiteY220" fmla="*/ 2284330 h 2324021"/>
              <a:gd name="connsiteX221" fmla="*/ 459466 w 2020646"/>
              <a:gd name="connsiteY221" fmla="*/ 2288433 h 2324021"/>
              <a:gd name="connsiteX222" fmla="*/ 456839 w 2020646"/>
              <a:gd name="connsiteY222" fmla="*/ 2268497 h 2324021"/>
              <a:gd name="connsiteX223" fmla="*/ 448571 w 2020646"/>
              <a:gd name="connsiteY223" fmla="*/ 2227262 h 2324021"/>
              <a:gd name="connsiteX224" fmla="*/ 442526 w 2020646"/>
              <a:gd name="connsiteY224" fmla="*/ 2221148 h 2324021"/>
              <a:gd name="connsiteX225" fmla="*/ 431279 w 2020646"/>
              <a:gd name="connsiteY225" fmla="*/ 2221148 h 2324021"/>
              <a:gd name="connsiteX226" fmla="*/ 430020 w 2020646"/>
              <a:gd name="connsiteY226" fmla="*/ 2241307 h 2324021"/>
              <a:gd name="connsiteX227" fmla="*/ 430020 w 2020646"/>
              <a:gd name="connsiteY227" fmla="*/ 2246633 h 2324021"/>
              <a:gd name="connsiteX228" fmla="*/ 429594 w 2020646"/>
              <a:gd name="connsiteY228" fmla="*/ 2248121 h 2324021"/>
              <a:gd name="connsiteX229" fmla="*/ 429382 w 2020646"/>
              <a:gd name="connsiteY229" fmla="*/ 2251512 h 2324021"/>
              <a:gd name="connsiteX230" fmla="*/ 428658 w 2020646"/>
              <a:gd name="connsiteY230" fmla="*/ 2251390 h 2324021"/>
              <a:gd name="connsiteX231" fmla="*/ 421686 w 2020646"/>
              <a:gd name="connsiteY231" fmla="*/ 2275760 h 2324021"/>
              <a:gd name="connsiteX232" fmla="*/ 396677 w 2020646"/>
              <a:gd name="connsiteY232" fmla="*/ 2274850 h 2324021"/>
              <a:gd name="connsiteX233" fmla="*/ 395531 w 2020646"/>
              <a:gd name="connsiteY233" fmla="*/ 2272234 h 2324021"/>
              <a:gd name="connsiteX234" fmla="*/ 388362 w 2020646"/>
              <a:gd name="connsiteY234" fmla="*/ 2275819 h 2324021"/>
              <a:gd name="connsiteX235" fmla="*/ 384260 w 2020646"/>
              <a:gd name="connsiteY235" fmla="*/ 2266247 h 2324021"/>
              <a:gd name="connsiteX236" fmla="*/ 384260 w 2020646"/>
              <a:gd name="connsiteY236" fmla="*/ 2250842 h 2324021"/>
              <a:gd name="connsiteX237" fmla="*/ 350831 w 2020646"/>
              <a:gd name="connsiteY237" fmla="*/ 2222058 h 2324021"/>
              <a:gd name="connsiteX238" fmla="*/ 367502 w 2020646"/>
              <a:gd name="connsiteY238" fmla="*/ 2212047 h 2324021"/>
              <a:gd name="connsiteX239" fmla="*/ 329992 w 2020646"/>
              <a:gd name="connsiteY239" fmla="*/ 2181101 h 2324021"/>
              <a:gd name="connsiteX240" fmla="*/ 288311 w 2020646"/>
              <a:gd name="connsiteY240" fmla="*/ 2183831 h 2324021"/>
              <a:gd name="connsiteX241" fmla="*/ 279973 w 2020646"/>
              <a:gd name="connsiteY241" fmla="*/ 2169268 h 2324021"/>
              <a:gd name="connsiteX242" fmla="*/ 254968 w 2020646"/>
              <a:gd name="connsiteY242" fmla="*/ 2168358 h 2324021"/>
              <a:gd name="connsiteX243" fmla="*/ 225790 w 2020646"/>
              <a:gd name="connsiteY243" fmla="*/ 2182011 h 2324021"/>
              <a:gd name="connsiteX244" fmla="*/ 134096 w 2020646"/>
              <a:gd name="connsiteY244" fmla="*/ 2113747 h 2324021"/>
              <a:gd name="connsiteX245" fmla="*/ 88247 w 2020646"/>
              <a:gd name="connsiteY245" fmla="*/ 2068239 h 2324021"/>
              <a:gd name="connsiteX246" fmla="*/ 109087 w 2020646"/>
              <a:gd name="connsiteY246" fmla="*/ 2050034 h 2324021"/>
              <a:gd name="connsiteX247" fmla="*/ 75744 w 2020646"/>
              <a:gd name="connsiteY247" fmla="*/ 1994513 h 2324021"/>
              <a:gd name="connsiteX248" fmla="*/ 38232 w 2020646"/>
              <a:gd name="connsiteY248" fmla="*/ 1923519 h 2324021"/>
              <a:gd name="connsiteX249" fmla="*/ 54904 w 2020646"/>
              <a:gd name="connsiteY249" fmla="*/ 1917147 h 2324021"/>
              <a:gd name="connsiteX250" fmla="*/ 48106 w 2020646"/>
              <a:gd name="connsiteY250" fmla="*/ 1835492 h 2324021"/>
              <a:gd name="connsiteX251" fmla="*/ 38289 w 2020646"/>
              <a:gd name="connsiteY251" fmla="*/ 1835492 h 2324021"/>
              <a:gd name="connsiteX252" fmla="*/ 28717 w 2020646"/>
              <a:gd name="connsiteY252" fmla="*/ 1825920 h 2324021"/>
              <a:gd name="connsiteX253" fmla="*/ 28717 w 2020646"/>
              <a:gd name="connsiteY253" fmla="*/ 1814981 h 2324021"/>
              <a:gd name="connsiteX254" fmla="*/ 39656 w 2020646"/>
              <a:gd name="connsiteY254" fmla="*/ 1816348 h 2324021"/>
              <a:gd name="connsiteX255" fmla="*/ 47134 w 2020646"/>
              <a:gd name="connsiteY255" fmla="*/ 1823826 h 2324021"/>
              <a:gd name="connsiteX256" fmla="*/ 44766 w 2020646"/>
              <a:gd name="connsiteY256" fmla="*/ 1795377 h 2324021"/>
              <a:gd name="connsiteX257" fmla="*/ 28717 w 2020646"/>
              <a:gd name="connsiteY257" fmla="*/ 1805408 h 2324021"/>
              <a:gd name="connsiteX258" fmla="*/ 13675 w 2020646"/>
              <a:gd name="connsiteY258" fmla="*/ 1767119 h 2324021"/>
              <a:gd name="connsiteX259" fmla="*/ 25982 w 2020646"/>
              <a:gd name="connsiteY259" fmla="*/ 1747974 h 2324021"/>
              <a:gd name="connsiteX260" fmla="*/ 15042 w 2020646"/>
              <a:gd name="connsiteY260" fmla="*/ 1747974 h 2324021"/>
              <a:gd name="connsiteX261" fmla="*/ 20511 w 2020646"/>
              <a:gd name="connsiteY261" fmla="*/ 1723360 h 2324021"/>
              <a:gd name="connsiteX262" fmla="*/ 21879 w 2020646"/>
              <a:gd name="connsiteY262" fmla="*/ 1713788 h 2324021"/>
              <a:gd name="connsiteX263" fmla="*/ 10940 w 2020646"/>
              <a:gd name="connsiteY263" fmla="*/ 1713788 h 2324021"/>
              <a:gd name="connsiteX264" fmla="*/ 10940 w 2020646"/>
              <a:gd name="connsiteY264" fmla="*/ 1708317 h 2324021"/>
              <a:gd name="connsiteX265" fmla="*/ 21879 w 2020646"/>
              <a:gd name="connsiteY265" fmla="*/ 1694643 h 2324021"/>
              <a:gd name="connsiteX266" fmla="*/ 16409 w 2020646"/>
              <a:gd name="connsiteY266" fmla="*/ 1689173 h 2324021"/>
              <a:gd name="connsiteX267" fmla="*/ 21879 w 2020646"/>
              <a:gd name="connsiteY267" fmla="*/ 1679601 h 2324021"/>
              <a:gd name="connsiteX268" fmla="*/ 23247 w 2020646"/>
              <a:gd name="connsiteY268" fmla="*/ 1665926 h 2324021"/>
              <a:gd name="connsiteX269" fmla="*/ 17777 w 2020646"/>
              <a:gd name="connsiteY269" fmla="*/ 1660456 h 2324021"/>
              <a:gd name="connsiteX270" fmla="*/ 23247 w 2020646"/>
              <a:gd name="connsiteY270" fmla="*/ 1650883 h 2324021"/>
              <a:gd name="connsiteX271" fmla="*/ 19145 w 2020646"/>
              <a:gd name="connsiteY271" fmla="*/ 1607124 h 2324021"/>
              <a:gd name="connsiteX272" fmla="*/ 30084 w 2020646"/>
              <a:gd name="connsiteY272" fmla="*/ 1598920 h 2324021"/>
              <a:gd name="connsiteX273" fmla="*/ 20511 w 2020646"/>
              <a:gd name="connsiteY273" fmla="*/ 1593450 h 2324021"/>
              <a:gd name="connsiteX274" fmla="*/ 9572 w 2020646"/>
              <a:gd name="connsiteY274" fmla="*/ 1597552 h 2324021"/>
              <a:gd name="connsiteX275" fmla="*/ 4102 w 2020646"/>
              <a:gd name="connsiteY275" fmla="*/ 1587980 h 2324021"/>
              <a:gd name="connsiteX276" fmla="*/ 4102 w 2020646"/>
              <a:gd name="connsiteY276" fmla="*/ 1582510 h 2324021"/>
              <a:gd name="connsiteX277" fmla="*/ 20511 w 2020646"/>
              <a:gd name="connsiteY277" fmla="*/ 1564733 h 2324021"/>
              <a:gd name="connsiteX278" fmla="*/ 20511 w 2020646"/>
              <a:gd name="connsiteY278" fmla="*/ 1559263 h 2324021"/>
              <a:gd name="connsiteX279" fmla="*/ 1367 w 2020646"/>
              <a:gd name="connsiteY279" fmla="*/ 1519606 h 2324021"/>
              <a:gd name="connsiteX280" fmla="*/ 12307 w 2020646"/>
              <a:gd name="connsiteY280" fmla="*/ 1511401 h 2324021"/>
              <a:gd name="connsiteX281" fmla="*/ 12307 w 2020646"/>
              <a:gd name="connsiteY281" fmla="*/ 1505931 h 2324021"/>
              <a:gd name="connsiteX282" fmla="*/ 1367 w 2020646"/>
              <a:gd name="connsiteY282" fmla="*/ 1490890 h 2324021"/>
              <a:gd name="connsiteX283" fmla="*/ 17777 w 2020646"/>
              <a:gd name="connsiteY283" fmla="*/ 1477215 h 2324021"/>
              <a:gd name="connsiteX284" fmla="*/ 0 w 2020646"/>
              <a:gd name="connsiteY284" fmla="*/ 1408842 h 2324021"/>
              <a:gd name="connsiteX285" fmla="*/ 16409 w 2020646"/>
              <a:gd name="connsiteY285" fmla="*/ 1389697 h 2324021"/>
              <a:gd name="connsiteX286" fmla="*/ 5470 w 2020646"/>
              <a:gd name="connsiteY286" fmla="*/ 1376022 h 2324021"/>
              <a:gd name="connsiteX287" fmla="*/ 10940 w 2020646"/>
              <a:gd name="connsiteY287" fmla="*/ 1370552 h 2324021"/>
              <a:gd name="connsiteX288" fmla="*/ 1367 w 2020646"/>
              <a:gd name="connsiteY288" fmla="*/ 1336365 h 2324021"/>
              <a:gd name="connsiteX289" fmla="*/ 17777 w 2020646"/>
              <a:gd name="connsiteY289" fmla="*/ 1322690 h 2324021"/>
              <a:gd name="connsiteX290" fmla="*/ 4102 w 2020646"/>
              <a:gd name="connsiteY290" fmla="*/ 1259786 h 2324021"/>
              <a:gd name="connsiteX291" fmla="*/ 9572 w 2020646"/>
              <a:gd name="connsiteY291" fmla="*/ 1259786 h 2324021"/>
              <a:gd name="connsiteX292" fmla="*/ 4102 w 2020646"/>
              <a:gd name="connsiteY292" fmla="*/ 1250215 h 2324021"/>
              <a:gd name="connsiteX293" fmla="*/ 9572 w 2020646"/>
              <a:gd name="connsiteY293" fmla="*/ 1244744 h 2324021"/>
              <a:gd name="connsiteX294" fmla="*/ 5470 w 2020646"/>
              <a:gd name="connsiteY294" fmla="*/ 1235172 h 2324021"/>
              <a:gd name="connsiteX295" fmla="*/ 6838 w 2020646"/>
              <a:gd name="connsiteY295" fmla="*/ 1172268 h 2324021"/>
              <a:gd name="connsiteX296" fmla="*/ 12307 w 2020646"/>
              <a:gd name="connsiteY296" fmla="*/ 1168165 h 2324021"/>
              <a:gd name="connsiteX297" fmla="*/ 8204 w 2020646"/>
              <a:gd name="connsiteY297" fmla="*/ 1158594 h 2324021"/>
              <a:gd name="connsiteX298" fmla="*/ 9572 w 2020646"/>
              <a:gd name="connsiteY298" fmla="*/ 1080647 h 2324021"/>
              <a:gd name="connsiteX299" fmla="*/ 8204 w 2020646"/>
              <a:gd name="connsiteY299" fmla="*/ 994497 h 2324021"/>
              <a:gd name="connsiteX300" fmla="*/ 13675 w 2020646"/>
              <a:gd name="connsiteY300" fmla="*/ 969883 h 2324021"/>
              <a:gd name="connsiteX301" fmla="*/ 9572 w 2020646"/>
              <a:gd name="connsiteY301" fmla="*/ 916551 h 2324021"/>
              <a:gd name="connsiteX302" fmla="*/ 15042 w 2020646"/>
              <a:gd name="connsiteY302" fmla="*/ 906979 h 2324021"/>
              <a:gd name="connsiteX303" fmla="*/ 10940 w 2020646"/>
              <a:gd name="connsiteY303" fmla="*/ 893304 h 2324021"/>
              <a:gd name="connsiteX304" fmla="*/ 16409 w 2020646"/>
              <a:gd name="connsiteY304" fmla="*/ 887834 h 2324021"/>
              <a:gd name="connsiteX305" fmla="*/ 12307 w 2020646"/>
              <a:gd name="connsiteY305" fmla="*/ 863220 h 2324021"/>
              <a:gd name="connsiteX306" fmla="*/ 15042 w 2020646"/>
              <a:gd name="connsiteY306" fmla="*/ 771599 h 2324021"/>
              <a:gd name="connsiteX307" fmla="*/ 20511 w 2020646"/>
              <a:gd name="connsiteY307" fmla="*/ 767497 h 2324021"/>
              <a:gd name="connsiteX308" fmla="*/ 15042 w 2020646"/>
              <a:gd name="connsiteY308" fmla="*/ 757924 h 2324021"/>
              <a:gd name="connsiteX309" fmla="*/ 16409 w 2020646"/>
              <a:gd name="connsiteY309" fmla="*/ 723737 h 2324021"/>
              <a:gd name="connsiteX310" fmla="*/ 21879 w 2020646"/>
              <a:gd name="connsiteY310" fmla="*/ 714165 h 2324021"/>
              <a:gd name="connsiteX311" fmla="*/ 10940 w 2020646"/>
              <a:gd name="connsiteY311" fmla="*/ 708695 h 2324021"/>
              <a:gd name="connsiteX312" fmla="*/ 17777 w 2020646"/>
              <a:gd name="connsiteY312" fmla="*/ 695020 h 2324021"/>
              <a:gd name="connsiteX313" fmla="*/ 9572 w 2020646"/>
              <a:gd name="connsiteY313" fmla="*/ 603399 h 2324021"/>
              <a:gd name="connsiteX314" fmla="*/ 15042 w 2020646"/>
              <a:gd name="connsiteY314" fmla="*/ 597929 h 2324021"/>
              <a:gd name="connsiteX315" fmla="*/ 10940 w 2020646"/>
              <a:gd name="connsiteY315" fmla="*/ 563743 h 2324021"/>
              <a:gd name="connsiteX316" fmla="*/ 16409 w 2020646"/>
              <a:gd name="connsiteY316" fmla="*/ 540495 h 2324021"/>
              <a:gd name="connsiteX317" fmla="*/ 12307 w 2020646"/>
              <a:gd name="connsiteY317" fmla="*/ 511779 h 2324021"/>
              <a:gd name="connsiteX318" fmla="*/ 13675 w 2020646"/>
              <a:gd name="connsiteY318" fmla="*/ 477592 h 2324021"/>
              <a:gd name="connsiteX319" fmla="*/ 20511 w 2020646"/>
              <a:gd name="connsiteY319" fmla="*/ 448875 h 2324021"/>
              <a:gd name="connsiteX320" fmla="*/ 15042 w 2020646"/>
              <a:gd name="connsiteY320" fmla="*/ 429731 h 2324021"/>
              <a:gd name="connsiteX321" fmla="*/ 36922 w 2020646"/>
              <a:gd name="connsiteY321" fmla="*/ 401013 h 2324021"/>
              <a:gd name="connsiteX322" fmla="*/ 34186 w 2020646"/>
              <a:gd name="connsiteY322" fmla="*/ 323068 h 2324021"/>
              <a:gd name="connsiteX323" fmla="*/ 56066 w 2020646"/>
              <a:gd name="connsiteY323" fmla="*/ 305290 h 2324021"/>
              <a:gd name="connsiteX324" fmla="*/ 67006 w 2020646"/>
              <a:gd name="connsiteY324" fmla="*/ 305290 h 2324021"/>
              <a:gd name="connsiteX325" fmla="*/ 67006 w 2020646"/>
              <a:gd name="connsiteY325" fmla="*/ 301188 h 2324021"/>
              <a:gd name="connsiteX326" fmla="*/ 61536 w 2020646"/>
              <a:gd name="connsiteY326" fmla="*/ 295718 h 2324021"/>
              <a:gd name="connsiteX327" fmla="*/ 73843 w 2020646"/>
              <a:gd name="connsiteY327" fmla="*/ 251959 h 2324021"/>
              <a:gd name="connsiteX328" fmla="*/ 69741 w 2020646"/>
              <a:gd name="connsiteY328" fmla="*/ 213670 h 2324021"/>
              <a:gd name="connsiteX329" fmla="*/ 80681 w 2020646"/>
              <a:gd name="connsiteY329" fmla="*/ 194525 h 2324021"/>
              <a:gd name="connsiteX330" fmla="*/ 76578 w 2020646"/>
              <a:gd name="connsiteY330" fmla="*/ 179483 h 2324021"/>
              <a:gd name="connsiteX331" fmla="*/ 102560 w 2020646"/>
              <a:gd name="connsiteY331" fmla="*/ 165808 h 2324021"/>
              <a:gd name="connsiteX332" fmla="*/ 113500 w 2020646"/>
              <a:gd name="connsiteY332" fmla="*/ 167176 h 2324021"/>
              <a:gd name="connsiteX333" fmla="*/ 113500 w 2020646"/>
              <a:gd name="connsiteY333" fmla="*/ 180850 h 2324021"/>
              <a:gd name="connsiteX334" fmla="*/ 124440 w 2020646"/>
              <a:gd name="connsiteY334" fmla="*/ 176748 h 2324021"/>
              <a:gd name="connsiteX335" fmla="*/ 129909 w 2020646"/>
              <a:gd name="connsiteY335" fmla="*/ 176748 h 2324021"/>
              <a:gd name="connsiteX336" fmla="*/ 128542 w 2020646"/>
              <a:gd name="connsiteY336" fmla="*/ 186320 h 2324021"/>
              <a:gd name="connsiteX337" fmla="*/ 139482 w 2020646"/>
              <a:gd name="connsiteY337" fmla="*/ 186320 h 2324021"/>
              <a:gd name="connsiteX338" fmla="*/ 139482 w 2020646"/>
              <a:gd name="connsiteY338" fmla="*/ 176748 h 2324021"/>
              <a:gd name="connsiteX339" fmla="*/ 129909 w 2020646"/>
              <a:gd name="connsiteY339" fmla="*/ 172645 h 2324021"/>
              <a:gd name="connsiteX340" fmla="*/ 140849 w 2020646"/>
              <a:gd name="connsiteY340" fmla="*/ 148031 h 2324021"/>
              <a:gd name="connsiteX341" fmla="*/ 135379 w 2020646"/>
              <a:gd name="connsiteY341" fmla="*/ 134356 h 2324021"/>
              <a:gd name="connsiteX342" fmla="*/ 190079 w 2020646"/>
              <a:gd name="connsiteY342" fmla="*/ 116579 h 2324021"/>
              <a:gd name="connsiteX343" fmla="*/ 194181 w 2020646"/>
              <a:gd name="connsiteY343" fmla="*/ 116579 h 2324021"/>
              <a:gd name="connsiteX344" fmla="*/ 199651 w 2020646"/>
              <a:gd name="connsiteY344" fmla="*/ 145297 h 2324021"/>
              <a:gd name="connsiteX345" fmla="*/ 203753 w 2020646"/>
              <a:gd name="connsiteY345" fmla="*/ 145297 h 2324021"/>
              <a:gd name="connsiteX346" fmla="*/ 231102 w 2020646"/>
              <a:gd name="connsiteY346" fmla="*/ 127519 h 2324021"/>
              <a:gd name="connsiteX347" fmla="*/ 217428 w 2020646"/>
              <a:gd name="connsiteY347" fmla="*/ 64615 h 2324021"/>
              <a:gd name="connsiteX348" fmla="*/ 222897 w 2020646"/>
              <a:gd name="connsiteY348" fmla="*/ 59145 h 2324021"/>
              <a:gd name="connsiteX349" fmla="*/ 211958 w 2020646"/>
              <a:gd name="connsiteY349" fmla="*/ 53675 h 2324021"/>
              <a:gd name="connsiteX350" fmla="*/ 250247 w 2020646"/>
              <a:gd name="connsiteY350" fmla="*/ 16754 h 2324021"/>
              <a:gd name="connsiteX351" fmla="*/ 272212 w 2020646"/>
              <a:gd name="connsiteY351" fmla="*/ 32480 h 2324021"/>
              <a:gd name="connsiteX352" fmla="*/ 278850 w 2020646"/>
              <a:gd name="connsiteY352" fmla="*/ 48154 h 2324021"/>
              <a:gd name="connsiteX353" fmla="*/ 287510 w 2020646"/>
              <a:gd name="connsiteY353" fmla="*/ 36180 h 2324021"/>
              <a:gd name="connsiteX354" fmla="*/ 339132 w 2020646"/>
              <a:gd name="connsiteY354" fmla="*/ 17377 h 2324021"/>
              <a:gd name="connsiteX355" fmla="*/ 351439 w 2020646"/>
              <a:gd name="connsiteY355" fmla="*/ 24215 h 2324021"/>
              <a:gd name="connsiteX356" fmla="*/ 381524 w 2020646"/>
              <a:gd name="connsiteY356" fmla="*/ 22847 h 2324021"/>
              <a:gd name="connsiteX357" fmla="*/ 380156 w 2020646"/>
              <a:gd name="connsiteY357" fmla="*/ 28318 h 2324021"/>
              <a:gd name="connsiteX358" fmla="*/ 410241 w 2020646"/>
              <a:gd name="connsiteY358" fmla="*/ 21480 h 2324021"/>
              <a:gd name="connsiteX359" fmla="*/ 422548 w 2020646"/>
              <a:gd name="connsiteY359" fmla="*/ 40625 h 2324021"/>
              <a:gd name="connsiteX360" fmla="*/ 455367 w 2020646"/>
              <a:gd name="connsiteY360" fmla="*/ 39257 h 2324021"/>
              <a:gd name="connsiteX361" fmla="*/ 455367 w 2020646"/>
              <a:gd name="connsiteY361" fmla="*/ 42595 h 2324021"/>
              <a:gd name="connsiteX362" fmla="*/ 506438 w 2020646"/>
              <a:gd name="connsiteY362" fmla="*/ 19430 h 2324021"/>
              <a:gd name="connsiteX363" fmla="*/ 663779 w 2020646"/>
              <a:gd name="connsiteY363" fmla="*/ 627 h 2324021"/>
              <a:gd name="connsiteX364" fmla="*/ 701291 w 2020646"/>
              <a:gd name="connsiteY364" fmla="*/ 7464 h 2324021"/>
              <a:gd name="connsiteX365" fmla="*/ 792988 w 2020646"/>
              <a:gd name="connsiteY365" fmla="*/ 6096 h 2324021"/>
              <a:gd name="connsiteX366" fmla="*/ 788820 w 2020646"/>
              <a:gd name="connsiteY366" fmla="*/ 11567 h 2324021"/>
              <a:gd name="connsiteX367" fmla="*/ 880515 w 2020646"/>
              <a:gd name="connsiteY367" fmla="*/ 4730 h 2324021"/>
              <a:gd name="connsiteX368" fmla="*/ 918026 w 2020646"/>
              <a:gd name="connsiteY368" fmla="*/ 23874 h 2324021"/>
              <a:gd name="connsiteX369" fmla="*/ 1018058 w 2020646"/>
              <a:gd name="connsiteY369" fmla="*/ 22507 h 2324021"/>
              <a:gd name="connsiteX370" fmla="*/ 1018058 w 2020646"/>
              <a:gd name="connsiteY370" fmla="*/ 27976 h 2324021"/>
              <a:gd name="connsiteX371" fmla="*/ 1055570 w 2020646"/>
              <a:gd name="connsiteY371" fmla="*/ 23874 h 2324021"/>
              <a:gd name="connsiteX372" fmla="*/ 1105584 w 2020646"/>
              <a:gd name="connsiteY372" fmla="*/ 32078 h 2324021"/>
              <a:gd name="connsiteX373" fmla="*/ 1122258 w 2020646"/>
              <a:gd name="connsiteY373" fmla="*/ 26609 h 2324021"/>
              <a:gd name="connsiteX374" fmla="*/ 1297311 w 2020646"/>
              <a:gd name="connsiteY374" fmla="*/ 45753 h 2324021"/>
              <a:gd name="connsiteX375" fmla="*/ 1326488 w 2020646"/>
              <a:gd name="connsiteY375" fmla="*/ 36182 h 2324021"/>
              <a:gd name="connsiteX376" fmla="*/ 1347328 w 2020646"/>
              <a:gd name="connsiteY376" fmla="*/ 53958 h 2324021"/>
              <a:gd name="connsiteX377" fmla="*/ 1345853 w 2020646"/>
              <a:gd name="connsiteY377" fmla="*/ 59766 h 2324021"/>
              <a:gd name="connsiteX378" fmla="*/ 1350419 w 2020646"/>
              <a:gd name="connsiteY378" fmla="*/ 59311 h 2324021"/>
              <a:gd name="connsiteX379" fmla="*/ 1350419 w 2020646"/>
              <a:gd name="connsiteY379" fmla="*/ 56815 h 2324021"/>
              <a:gd name="connsiteX380" fmla="*/ 1350419 w 2020646"/>
              <a:gd name="connsiteY380" fmla="*/ 34345 h 2324021"/>
              <a:gd name="connsiteX381" fmla="*/ 1360674 w 2020646"/>
              <a:gd name="connsiteY381" fmla="*/ 34345 h 2324021"/>
              <a:gd name="connsiteX382" fmla="*/ 1353838 w 2020646"/>
              <a:gd name="connsiteY382" fmla="*/ 29352 h 2324021"/>
              <a:gd name="connsiteX383" fmla="*/ 1353838 w 2020646"/>
              <a:gd name="connsiteY383" fmla="*/ 24359 h 2324021"/>
              <a:gd name="connsiteX384" fmla="*/ 1377760 w 2020646"/>
              <a:gd name="connsiteY384" fmla="*/ 24982 h 2324021"/>
              <a:gd name="connsiteX385" fmla="*/ 1394847 w 2020646"/>
              <a:gd name="connsiteY385" fmla="*/ 55566 h 2324021"/>
              <a:gd name="connsiteX386" fmla="*/ 1405098 w 2020646"/>
              <a:gd name="connsiteY386" fmla="*/ 55566 h 2324021"/>
              <a:gd name="connsiteX387" fmla="*/ 1405098 w 2020646"/>
              <a:gd name="connsiteY387" fmla="*/ 50573 h 2324021"/>
              <a:gd name="connsiteX388" fmla="*/ 1408515 w 2020646"/>
              <a:gd name="connsiteY388" fmla="*/ 23110 h 2324021"/>
              <a:gd name="connsiteX389" fmla="*/ 1429018 w 2020646"/>
              <a:gd name="connsiteY389" fmla="*/ 21238 h 2324021"/>
              <a:gd name="connsiteX390" fmla="*/ 1439271 w 2020646"/>
              <a:gd name="connsiteY390" fmla="*/ 23734 h 2324021"/>
              <a:gd name="connsiteX391" fmla="*/ 1473444 w 2020646"/>
              <a:gd name="connsiteY391" fmla="*/ 16 h 232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</a:cxnLst>
            <a:rect l="l" t="t" r="r" b="b"/>
            <a:pathLst>
              <a:path w="2020646" h="2324021">
                <a:moveTo>
                  <a:pt x="441694" y="2268981"/>
                </a:moveTo>
                <a:lnTo>
                  <a:pt x="452633" y="2268981"/>
                </a:lnTo>
                <a:cubicBezTo>
                  <a:pt x="448075" y="2286302"/>
                  <a:pt x="445796" y="2299065"/>
                  <a:pt x="445796" y="2307271"/>
                </a:cubicBezTo>
                <a:cubicBezTo>
                  <a:pt x="438502" y="2307271"/>
                  <a:pt x="435312" y="2304080"/>
                  <a:pt x="436224" y="2297699"/>
                </a:cubicBezTo>
                <a:close/>
                <a:moveTo>
                  <a:pt x="437591" y="2244367"/>
                </a:moveTo>
                <a:cubicBezTo>
                  <a:pt x="444884" y="2245279"/>
                  <a:pt x="448075" y="2248469"/>
                  <a:pt x="447163" y="2253939"/>
                </a:cubicBezTo>
                <a:lnTo>
                  <a:pt x="437591" y="2253939"/>
                </a:lnTo>
                <a:close/>
                <a:moveTo>
                  <a:pt x="1691595" y="2233589"/>
                </a:moveTo>
                <a:lnTo>
                  <a:pt x="1695987" y="2233589"/>
                </a:lnTo>
                <a:lnTo>
                  <a:pt x="1695987" y="2243161"/>
                </a:lnTo>
                <a:lnTo>
                  <a:pt x="1691595" y="2241794"/>
                </a:lnTo>
                <a:close/>
                <a:moveTo>
                  <a:pt x="1690497" y="2203505"/>
                </a:moveTo>
                <a:lnTo>
                  <a:pt x="1690497" y="2213077"/>
                </a:lnTo>
                <a:lnTo>
                  <a:pt x="1694890" y="2213077"/>
                </a:lnTo>
                <a:lnTo>
                  <a:pt x="1694890" y="2204872"/>
                </a:lnTo>
                <a:close/>
                <a:moveTo>
                  <a:pt x="159102" y="2154705"/>
                </a:moveTo>
                <a:lnTo>
                  <a:pt x="184110" y="2154705"/>
                </a:lnTo>
                <a:lnTo>
                  <a:pt x="184110" y="2158345"/>
                </a:lnTo>
                <a:lnTo>
                  <a:pt x="154936" y="2158345"/>
                </a:lnTo>
                <a:close/>
                <a:moveTo>
                  <a:pt x="246631" y="2153795"/>
                </a:moveTo>
                <a:lnTo>
                  <a:pt x="246631" y="2157436"/>
                </a:lnTo>
                <a:lnTo>
                  <a:pt x="271639" y="2157436"/>
                </a:lnTo>
                <a:lnTo>
                  <a:pt x="275805" y="2153795"/>
                </a:lnTo>
                <a:close/>
                <a:moveTo>
                  <a:pt x="1889039" y="2022833"/>
                </a:moveTo>
                <a:lnTo>
                  <a:pt x="1888093" y="2023996"/>
                </a:lnTo>
                <a:lnTo>
                  <a:pt x="1889348" y="2024064"/>
                </a:lnTo>
                <a:close/>
                <a:moveTo>
                  <a:pt x="16409" y="1515504"/>
                </a:moveTo>
                <a:lnTo>
                  <a:pt x="16409" y="1525076"/>
                </a:lnTo>
                <a:cubicBezTo>
                  <a:pt x="23703" y="1525988"/>
                  <a:pt x="27349" y="1523253"/>
                  <a:pt x="27349" y="1516872"/>
                </a:cubicBezTo>
                <a:close/>
                <a:moveTo>
                  <a:pt x="112133" y="205465"/>
                </a:moveTo>
                <a:lnTo>
                  <a:pt x="112133" y="215038"/>
                </a:lnTo>
                <a:lnTo>
                  <a:pt x="117602" y="215038"/>
                </a:lnTo>
                <a:lnTo>
                  <a:pt x="117602" y="205465"/>
                </a:lnTo>
                <a:close/>
                <a:moveTo>
                  <a:pt x="187343" y="183586"/>
                </a:moveTo>
                <a:lnTo>
                  <a:pt x="187343" y="193158"/>
                </a:lnTo>
                <a:lnTo>
                  <a:pt x="192813" y="193158"/>
                </a:lnTo>
                <a:lnTo>
                  <a:pt x="192813" y="183586"/>
                </a:lnTo>
                <a:close/>
                <a:moveTo>
                  <a:pt x="236572" y="146663"/>
                </a:moveTo>
                <a:lnTo>
                  <a:pt x="203753" y="150766"/>
                </a:lnTo>
                <a:lnTo>
                  <a:pt x="203753" y="164441"/>
                </a:lnTo>
                <a:lnTo>
                  <a:pt x="224265" y="165808"/>
                </a:lnTo>
                <a:cubicBezTo>
                  <a:pt x="225177" y="160338"/>
                  <a:pt x="229279" y="153957"/>
                  <a:pt x="236572" y="146663"/>
                </a:cubicBezTo>
                <a:close/>
                <a:moveTo>
                  <a:pt x="1716070" y="114237"/>
                </a:moveTo>
                <a:lnTo>
                  <a:pt x="1712655" y="116734"/>
                </a:lnTo>
                <a:lnTo>
                  <a:pt x="1736574" y="116734"/>
                </a:lnTo>
                <a:lnTo>
                  <a:pt x="1736574" y="114237"/>
                </a:lnTo>
                <a:close/>
                <a:moveTo>
                  <a:pt x="1787834" y="113613"/>
                </a:moveTo>
                <a:lnTo>
                  <a:pt x="1811753" y="113613"/>
                </a:lnTo>
                <a:lnTo>
                  <a:pt x="1808338" y="116110"/>
                </a:lnTo>
                <a:lnTo>
                  <a:pt x="1787834" y="116110"/>
                </a:lnTo>
                <a:close/>
                <a:moveTo>
                  <a:pt x="1473444" y="16"/>
                </a:moveTo>
                <a:cubicBezTo>
                  <a:pt x="1482556" y="6674"/>
                  <a:pt x="1485974" y="12500"/>
                  <a:pt x="1483695" y="17493"/>
                </a:cubicBezTo>
                <a:lnTo>
                  <a:pt x="1493947" y="18117"/>
                </a:lnTo>
                <a:lnTo>
                  <a:pt x="1517868" y="16244"/>
                </a:lnTo>
                <a:cubicBezTo>
                  <a:pt x="1515590" y="18325"/>
                  <a:pt x="1534955" y="36426"/>
                  <a:pt x="1575962" y="70546"/>
                </a:cubicBezTo>
                <a:lnTo>
                  <a:pt x="1586215" y="70546"/>
                </a:lnTo>
                <a:lnTo>
                  <a:pt x="1586215" y="53070"/>
                </a:lnTo>
                <a:lnTo>
                  <a:pt x="1593048" y="33097"/>
                </a:lnTo>
                <a:lnTo>
                  <a:pt x="1613553" y="33721"/>
                </a:lnTo>
                <a:cubicBezTo>
                  <a:pt x="1611273" y="41211"/>
                  <a:pt x="1623803" y="53278"/>
                  <a:pt x="1651141" y="69923"/>
                </a:cubicBezTo>
                <a:cubicBezTo>
                  <a:pt x="1642029" y="72835"/>
                  <a:pt x="1637472" y="75124"/>
                  <a:pt x="1637472" y="76788"/>
                </a:cubicBezTo>
                <a:cubicBezTo>
                  <a:pt x="1648865" y="77204"/>
                  <a:pt x="1659116" y="84278"/>
                  <a:pt x="1668227" y="98009"/>
                </a:cubicBezTo>
                <a:cubicBezTo>
                  <a:pt x="1684175" y="96345"/>
                  <a:pt x="1695568" y="95721"/>
                  <a:pt x="1702401" y="96137"/>
                </a:cubicBezTo>
                <a:cubicBezTo>
                  <a:pt x="1706958" y="99050"/>
                  <a:pt x="1709237" y="102379"/>
                  <a:pt x="1709237" y="106123"/>
                </a:cubicBezTo>
                <a:lnTo>
                  <a:pt x="1729738" y="106747"/>
                </a:lnTo>
                <a:cubicBezTo>
                  <a:pt x="1732017" y="100089"/>
                  <a:pt x="1739992" y="96969"/>
                  <a:pt x="1753661" y="97385"/>
                </a:cubicBezTo>
                <a:cubicBezTo>
                  <a:pt x="1769609" y="124848"/>
                  <a:pt x="1794667" y="140451"/>
                  <a:pt x="1828841" y="144196"/>
                </a:cubicBezTo>
                <a:cubicBezTo>
                  <a:pt x="1831119" y="155432"/>
                  <a:pt x="1843648" y="165834"/>
                  <a:pt x="1866432" y="175405"/>
                </a:cubicBezTo>
                <a:lnTo>
                  <a:pt x="1849344" y="187888"/>
                </a:lnTo>
                <a:cubicBezTo>
                  <a:pt x="1865292" y="188305"/>
                  <a:pt x="1874404" y="200995"/>
                  <a:pt x="1876682" y="225962"/>
                </a:cubicBezTo>
                <a:lnTo>
                  <a:pt x="1907438" y="274645"/>
                </a:lnTo>
                <a:lnTo>
                  <a:pt x="1903689" y="275845"/>
                </a:lnTo>
                <a:lnTo>
                  <a:pt x="1914762" y="278159"/>
                </a:lnTo>
                <a:cubicBezTo>
                  <a:pt x="1914170" y="270514"/>
                  <a:pt x="1917055" y="266445"/>
                  <a:pt x="1923418" y="265951"/>
                </a:cubicBezTo>
                <a:cubicBezTo>
                  <a:pt x="1928956" y="266622"/>
                  <a:pt x="1931779" y="273545"/>
                  <a:pt x="1931886" y="286724"/>
                </a:cubicBezTo>
                <a:lnTo>
                  <a:pt x="1932046" y="306490"/>
                </a:lnTo>
                <a:cubicBezTo>
                  <a:pt x="1933906" y="306896"/>
                  <a:pt x="1936231" y="313308"/>
                  <a:pt x="1939023" y="325730"/>
                </a:cubicBezTo>
                <a:lnTo>
                  <a:pt x="1946932" y="370479"/>
                </a:lnTo>
                <a:lnTo>
                  <a:pt x="1950889" y="369641"/>
                </a:lnTo>
                <a:cubicBezTo>
                  <a:pt x="1953854" y="367197"/>
                  <a:pt x="1955820" y="363150"/>
                  <a:pt x="1956784" y="357498"/>
                </a:cubicBezTo>
                <a:cubicBezTo>
                  <a:pt x="1964049" y="358149"/>
                  <a:pt x="1968418" y="365556"/>
                  <a:pt x="1969892" y="379717"/>
                </a:cubicBezTo>
                <a:lnTo>
                  <a:pt x="1964529" y="378279"/>
                </a:lnTo>
                <a:cubicBezTo>
                  <a:pt x="1969179" y="428432"/>
                  <a:pt x="1972638" y="456162"/>
                  <a:pt x="1974908" y="461467"/>
                </a:cubicBezTo>
                <a:lnTo>
                  <a:pt x="1980356" y="461956"/>
                </a:lnTo>
                <a:lnTo>
                  <a:pt x="1978397" y="468475"/>
                </a:lnTo>
                <a:lnTo>
                  <a:pt x="1972352" y="474627"/>
                </a:lnTo>
                <a:cubicBezTo>
                  <a:pt x="1979560" y="475912"/>
                  <a:pt x="1982992" y="478453"/>
                  <a:pt x="1982652" y="482248"/>
                </a:cubicBezTo>
                <a:lnTo>
                  <a:pt x="1974651" y="494919"/>
                </a:lnTo>
                <a:lnTo>
                  <a:pt x="1981457" y="526138"/>
                </a:lnTo>
                <a:cubicBezTo>
                  <a:pt x="1976009" y="525648"/>
                  <a:pt x="1968347" y="529424"/>
                  <a:pt x="1958472" y="537464"/>
                </a:cubicBezTo>
                <a:cubicBezTo>
                  <a:pt x="1969368" y="538443"/>
                  <a:pt x="1974618" y="541146"/>
                  <a:pt x="1974220" y="545574"/>
                </a:cubicBezTo>
                <a:lnTo>
                  <a:pt x="1970471" y="572018"/>
                </a:lnTo>
                <a:lnTo>
                  <a:pt x="1971771" y="579435"/>
                </a:lnTo>
                <a:lnTo>
                  <a:pt x="1972338" y="578635"/>
                </a:lnTo>
                <a:lnTo>
                  <a:pt x="1976081" y="591532"/>
                </a:lnTo>
                <a:lnTo>
                  <a:pt x="1973918" y="591700"/>
                </a:lnTo>
                <a:lnTo>
                  <a:pt x="1975918" y="603114"/>
                </a:lnTo>
                <a:lnTo>
                  <a:pt x="1967613" y="606988"/>
                </a:lnTo>
                <a:lnTo>
                  <a:pt x="1969372" y="637552"/>
                </a:lnTo>
                <a:lnTo>
                  <a:pt x="1971232" y="639995"/>
                </a:lnTo>
                <a:lnTo>
                  <a:pt x="1969670" y="642712"/>
                </a:lnTo>
                <a:lnTo>
                  <a:pt x="1971055" y="666760"/>
                </a:lnTo>
                <a:lnTo>
                  <a:pt x="1972933" y="666928"/>
                </a:lnTo>
                <a:lnTo>
                  <a:pt x="1972591" y="670724"/>
                </a:lnTo>
                <a:lnTo>
                  <a:pt x="1971336" y="671634"/>
                </a:lnTo>
                <a:lnTo>
                  <a:pt x="1972388" y="689892"/>
                </a:lnTo>
                <a:cubicBezTo>
                  <a:pt x="1975344" y="713289"/>
                  <a:pt x="1979602" y="731366"/>
                  <a:pt x="1985162" y="744121"/>
                </a:cubicBezTo>
                <a:lnTo>
                  <a:pt x="1985322" y="763888"/>
                </a:lnTo>
                <a:cubicBezTo>
                  <a:pt x="1990945" y="765651"/>
                  <a:pt x="1994011" y="769808"/>
                  <a:pt x="1994519" y="776362"/>
                </a:cubicBezTo>
                <a:lnTo>
                  <a:pt x="1995026" y="782917"/>
                </a:lnTo>
                <a:lnTo>
                  <a:pt x="1973280" y="820864"/>
                </a:lnTo>
                <a:cubicBezTo>
                  <a:pt x="1979222" y="862161"/>
                  <a:pt x="1982259" y="895442"/>
                  <a:pt x="1982389" y="920706"/>
                </a:cubicBezTo>
                <a:lnTo>
                  <a:pt x="1983912" y="940367"/>
                </a:lnTo>
                <a:cubicBezTo>
                  <a:pt x="1982686" y="948153"/>
                  <a:pt x="1979801" y="952225"/>
                  <a:pt x="1975256" y="952576"/>
                </a:cubicBezTo>
                <a:cubicBezTo>
                  <a:pt x="1983503" y="988199"/>
                  <a:pt x="1987797" y="1008196"/>
                  <a:pt x="1988135" y="1012566"/>
                </a:cubicBezTo>
                <a:cubicBezTo>
                  <a:pt x="1988242" y="1025744"/>
                  <a:pt x="1987112" y="1040665"/>
                  <a:pt x="1984747" y="1057332"/>
                </a:cubicBezTo>
                <a:lnTo>
                  <a:pt x="1993508" y="1170386"/>
                </a:lnTo>
                <a:lnTo>
                  <a:pt x="1989291" y="1169065"/>
                </a:lnTo>
                <a:cubicBezTo>
                  <a:pt x="1991786" y="1177662"/>
                  <a:pt x="1993245" y="1184692"/>
                  <a:pt x="1993667" y="1190153"/>
                </a:cubicBezTo>
                <a:cubicBezTo>
                  <a:pt x="1999197" y="1320491"/>
                  <a:pt x="2005227" y="1386507"/>
                  <a:pt x="2011759" y="1388197"/>
                </a:cubicBezTo>
                <a:lnTo>
                  <a:pt x="2008718" y="1419750"/>
                </a:lnTo>
                <a:cubicBezTo>
                  <a:pt x="2008571" y="1429652"/>
                  <a:pt x="2009702" y="1438355"/>
                  <a:pt x="2012113" y="1445861"/>
                </a:cubicBezTo>
                <a:cubicBezTo>
                  <a:pt x="2012451" y="1450230"/>
                  <a:pt x="2011257" y="1452520"/>
                  <a:pt x="2008531" y="1452732"/>
                </a:cubicBezTo>
                <a:cubicBezTo>
                  <a:pt x="2014265" y="1514924"/>
                  <a:pt x="2017651" y="1558616"/>
                  <a:pt x="2018688" y="1583809"/>
                </a:cubicBezTo>
                <a:cubicBezTo>
                  <a:pt x="2012410" y="1585395"/>
                  <a:pt x="2009526" y="1589464"/>
                  <a:pt x="2010034" y="1596017"/>
                </a:cubicBezTo>
                <a:lnTo>
                  <a:pt x="2009178" y="1602678"/>
                </a:lnTo>
                <a:cubicBezTo>
                  <a:pt x="2009855" y="1611416"/>
                  <a:pt x="2012963" y="1616121"/>
                  <a:pt x="2018501" y="1616790"/>
                </a:cubicBezTo>
                <a:lnTo>
                  <a:pt x="2014224" y="1650087"/>
                </a:lnTo>
                <a:lnTo>
                  <a:pt x="2014577" y="1707751"/>
                </a:lnTo>
                <a:lnTo>
                  <a:pt x="2006906" y="1714939"/>
                </a:lnTo>
                <a:cubicBezTo>
                  <a:pt x="2009401" y="1723537"/>
                  <a:pt x="2010817" y="1730020"/>
                  <a:pt x="2011156" y="1734388"/>
                </a:cubicBezTo>
                <a:cubicBezTo>
                  <a:pt x="2008113" y="1742317"/>
                  <a:pt x="2006761" y="1748465"/>
                  <a:pt x="2007099" y="1752835"/>
                </a:cubicBezTo>
                <a:cubicBezTo>
                  <a:pt x="2010819" y="1753645"/>
                  <a:pt x="2015048" y="1761010"/>
                  <a:pt x="2019784" y="1774929"/>
                </a:cubicBezTo>
                <a:lnTo>
                  <a:pt x="2019944" y="1794695"/>
                </a:lnTo>
                <a:cubicBezTo>
                  <a:pt x="2019797" y="1804596"/>
                  <a:pt x="2018614" y="1812930"/>
                  <a:pt x="2016394" y="1819695"/>
                </a:cubicBezTo>
                <a:cubicBezTo>
                  <a:pt x="2018890" y="1828294"/>
                  <a:pt x="2020307" y="1834776"/>
                  <a:pt x="2020646" y="1839145"/>
                </a:cubicBezTo>
                <a:cubicBezTo>
                  <a:pt x="2011917" y="1856305"/>
                  <a:pt x="2007892" y="1869254"/>
                  <a:pt x="2008568" y="1877991"/>
                </a:cubicBezTo>
                <a:lnTo>
                  <a:pt x="1998898" y="1877094"/>
                </a:lnTo>
                <a:lnTo>
                  <a:pt x="1999246" y="1863879"/>
                </a:lnTo>
                <a:lnTo>
                  <a:pt x="1990939" y="1862876"/>
                </a:lnTo>
                <a:lnTo>
                  <a:pt x="1991446" y="1869429"/>
                </a:lnTo>
                <a:cubicBezTo>
                  <a:pt x="1990961" y="1874962"/>
                  <a:pt x="1992420" y="1881991"/>
                  <a:pt x="1995824" y="1890519"/>
                </a:cubicBezTo>
                <a:cubicBezTo>
                  <a:pt x="1995596" y="1946579"/>
                  <a:pt x="1984448" y="1973816"/>
                  <a:pt x="1962381" y="1972230"/>
                </a:cubicBezTo>
                <a:lnTo>
                  <a:pt x="1962888" y="1978783"/>
                </a:lnTo>
                <a:cubicBezTo>
                  <a:pt x="1965659" y="2002744"/>
                  <a:pt x="1967182" y="2022405"/>
                  <a:pt x="1967460" y="2037768"/>
                </a:cubicBezTo>
                <a:lnTo>
                  <a:pt x="1963369" y="2038085"/>
                </a:lnTo>
                <a:lnTo>
                  <a:pt x="1967112" y="2050981"/>
                </a:lnTo>
                <a:lnTo>
                  <a:pt x="1968128" y="2064089"/>
                </a:lnTo>
                <a:lnTo>
                  <a:pt x="1958456" y="2063191"/>
                </a:lnTo>
                <a:cubicBezTo>
                  <a:pt x="1958519" y="2052196"/>
                  <a:pt x="1954173" y="2025612"/>
                  <a:pt x="1945418" y="1983433"/>
                </a:cubicBezTo>
                <a:lnTo>
                  <a:pt x="1941328" y="1983750"/>
                </a:lnTo>
                <a:lnTo>
                  <a:pt x="1942344" y="1996859"/>
                </a:lnTo>
                <a:cubicBezTo>
                  <a:pt x="1944629" y="2026352"/>
                  <a:pt x="1946038" y="2050418"/>
                  <a:pt x="1946567" y="2069057"/>
                </a:cubicBezTo>
                <a:lnTo>
                  <a:pt x="1938769" y="2074606"/>
                </a:lnTo>
                <a:cubicBezTo>
                  <a:pt x="1938429" y="2070236"/>
                  <a:pt x="1936896" y="2068157"/>
                  <a:pt x="1934170" y="2068368"/>
                </a:cubicBezTo>
                <a:cubicBezTo>
                  <a:pt x="1934745" y="2111180"/>
                  <a:pt x="1931808" y="2132286"/>
                  <a:pt x="1925360" y="2131687"/>
                </a:cubicBezTo>
                <a:cubicBezTo>
                  <a:pt x="1920371" y="2114492"/>
                  <a:pt x="1917822" y="2099305"/>
                  <a:pt x="1917716" y="2086127"/>
                </a:cubicBezTo>
                <a:lnTo>
                  <a:pt x="1913499" y="2084805"/>
                </a:lnTo>
                <a:lnTo>
                  <a:pt x="1904336" y="2090461"/>
                </a:lnTo>
                <a:cubicBezTo>
                  <a:pt x="1904457" y="2089078"/>
                  <a:pt x="1903835" y="2085108"/>
                  <a:pt x="1902469" y="2078552"/>
                </a:cubicBezTo>
                <a:lnTo>
                  <a:pt x="1896225" y="2051476"/>
                </a:lnTo>
                <a:lnTo>
                  <a:pt x="1855484" y="2082584"/>
                </a:lnTo>
                <a:lnTo>
                  <a:pt x="1858461" y="2090004"/>
                </a:lnTo>
                <a:cubicBezTo>
                  <a:pt x="1855534" y="2090004"/>
                  <a:pt x="1854071" y="2091372"/>
                  <a:pt x="1854071" y="2094107"/>
                </a:cubicBezTo>
                <a:cubicBezTo>
                  <a:pt x="1882614" y="2096841"/>
                  <a:pt x="1896519" y="2101400"/>
                  <a:pt x="1895787" y="2107782"/>
                </a:cubicBezTo>
                <a:cubicBezTo>
                  <a:pt x="1884077" y="2111428"/>
                  <a:pt x="1873831" y="2112796"/>
                  <a:pt x="1865049" y="2111884"/>
                </a:cubicBezTo>
                <a:lnTo>
                  <a:pt x="1863951" y="2115986"/>
                </a:lnTo>
                <a:lnTo>
                  <a:pt x="1867245" y="2125559"/>
                </a:lnTo>
                <a:cubicBezTo>
                  <a:pt x="1863585" y="2124647"/>
                  <a:pt x="1831749" y="2132396"/>
                  <a:pt x="1771735" y="2148806"/>
                </a:cubicBezTo>
                <a:lnTo>
                  <a:pt x="1771735" y="2152909"/>
                </a:lnTo>
                <a:lnTo>
                  <a:pt x="1802473" y="2152909"/>
                </a:lnTo>
                <a:lnTo>
                  <a:pt x="1837604" y="2155643"/>
                </a:lnTo>
                <a:lnTo>
                  <a:pt x="1836506" y="2163848"/>
                </a:lnTo>
                <a:cubicBezTo>
                  <a:pt x="1823332" y="2162936"/>
                  <a:pt x="1802109" y="2167950"/>
                  <a:pt x="1772833" y="2178890"/>
                </a:cubicBezTo>
                <a:cubicBezTo>
                  <a:pt x="1767710" y="2175244"/>
                  <a:pt x="1763685" y="2173420"/>
                  <a:pt x="1760758" y="2173420"/>
                </a:cubicBezTo>
                <a:cubicBezTo>
                  <a:pt x="1760026" y="2177979"/>
                  <a:pt x="1747583" y="2182081"/>
                  <a:pt x="1723432" y="2185727"/>
                </a:cubicBezTo>
                <a:cubicBezTo>
                  <a:pt x="1726359" y="2192109"/>
                  <a:pt x="1727457" y="2196668"/>
                  <a:pt x="1726725" y="2199402"/>
                </a:cubicBezTo>
                <a:cubicBezTo>
                  <a:pt x="1721602" y="2201226"/>
                  <a:pt x="1715747" y="2202137"/>
                  <a:pt x="1709161" y="2202137"/>
                </a:cubicBezTo>
                <a:lnTo>
                  <a:pt x="1708063" y="2210342"/>
                </a:lnTo>
                <a:cubicBezTo>
                  <a:pt x="1719773" y="2211253"/>
                  <a:pt x="1725263" y="2214445"/>
                  <a:pt x="1724530" y="2219914"/>
                </a:cubicBezTo>
                <a:cubicBezTo>
                  <a:pt x="1676226" y="2226296"/>
                  <a:pt x="1648782" y="2236324"/>
                  <a:pt x="1642194" y="2249999"/>
                </a:cubicBezTo>
                <a:cubicBezTo>
                  <a:pt x="1622434" y="2250910"/>
                  <a:pt x="1604136" y="2255924"/>
                  <a:pt x="1587304" y="2265041"/>
                </a:cubicBezTo>
                <a:lnTo>
                  <a:pt x="1565348" y="2258204"/>
                </a:lnTo>
                <a:cubicBezTo>
                  <a:pt x="1564616" y="2264585"/>
                  <a:pt x="1542293" y="2268231"/>
                  <a:pt x="1498381" y="2269143"/>
                </a:cubicBezTo>
                <a:lnTo>
                  <a:pt x="1412753" y="2281450"/>
                </a:lnTo>
                <a:lnTo>
                  <a:pt x="1405068" y="2275981"/>
                </a:lnTo>
                <a:cubicBezTo>
                  <a:pt x="1306266" y="2279628"/>
                  <a:pt x="1183678" y="2280994"/>
                  <a:pt x="1037303" y="2280083"/>
                </a:cubicBezTo>
                <a:cubicBezTo>
                  <a:pt x="1037303" y="2282818"/>
                  <a:pt x="1035839" y="2284186"/>
                  <a:pt x="1032911" y="2284186"/>
                </a:cubicBezTo>
                <a:cubicBezTo>
                  <a:pt x="1029984" y="2283274"/>
                  <a:pt x="1025594" y="2281450"/>
                  <a:pt x="1019738" y="2278716"/>
                </a:cubicBezTo>
                <a:cubicBezTo>
                  <a:pt x="941428" y="2275981"/>
                  <a:pt x="891295" y="2276436"/>
                  <a:pt x="869339" y="2280083"/>
                </a:cubicBezTo>
                <a:lnTo>
                  <a:pt x="861654" y="2274613"/>
                </a:lnTo>
                <a:lnTo>
                  <a:pt x="839698" y="2275981"/>
                </a:lnTo>
                <a:cubicBezTo>
                  <a:pt x="836771" y="2275981"/>
                  <a:pt x="835307" y="2274613"/>
                  <a:pt x="835307" y="2271879"/>
                </a:cubicBezTo>
                <a:cubicBezTo>
                  <a:pt x="822865" y="2273701"/>
                  <a:pt x="787369" y="2274157"/>
                  <a:pt x="728820" y="2273246"/>
                </a:cubicBezTo>
                <a:lnTo>
                  <a:pt x="717613" y="2269523"/>
                </a:lnTo>
                <a:lnTo>
                  <a:pt x="717613" y="2273939"/>
                </a:lnTo>
                <a:lnTo>
                  <a:pt x="711528" y="2273939"/>
                </a:lnTo>
                <a:lnTo>
                  <a:pt x="711255" y="2275981"/>
                </a:lnTo>
                <a:lnTo>
                  <a:pt x="706931" y="2275531"/>
                </a:lnTo>
                <a:lnTo>
                  <a:pt x="713445" y="2281220"/>
                </a:lnTo>
                <a:lnTo>
                  <a:pt x="713445" y="2288503"/>
                </a:lnTo>
                <a:lnTo>
                  <a:pt x="684267" y="2287592"/>
                </a:lnTo>
                <a:cubicBezTo>
                  <a:pt x="685657" y="2284558"/>
                  <a:pt x="684615" y="2279324"/>
                  <a:pt x="681142" y="2271891"/>
                </a:cubicBezTo>
                <a:lnTo>
                  <a:pt x="675354" y="2262448"/>
                </a:lnTo>
                <a:lnTo>
                  <a:pt x="663432" y="2256067"/>
                </a:lnTo>
                <a:lnTo>
                  <a:pt x="650925" y="2244797"/>
                </a:lnTo>
                <a:lnTo>
                  <a:pt x="650925" y="2250275"/>
                </a:lnTo>
                <a:cubicBezTo>
                  <a:pt x="650925" y="2266658"/>
                  <a:pt x="649535" y="2280008"/>
                  <a:pt x="646755" y="2290323"/>
                </a:cubicBezTo>
                <a:lnTo>
                  <a:pt x="621750" y="2293053"/>
                </a:lnTo>
                <a:cubicBezTo>
                  <a:pt x="621750" y="2290626"/>
                  <a:pt x="617581" y="2289412"/>
                  <a:pt x="609244" y="2289412"/>
                </a:cubicBezTo>
                <a:cubicBezTo>
                  <a:pt x="600910" y="2313077"/>
                  <a:pt x="587014" y="2324606"/>
                  <a:pt x="567564" y="2323999"/>
                </a:cubicBezTo>
                <a:cubicBezTo>
                  <a:pt x="556450" y="2314291"/>
                  <a:pt x="552282" y="2305795"/>
                  <a:pt x="555060" y="2298514"/>
                </a:cubicBezTo>
                <a:lnTo>
                  <a:pt x="542558" y="2297604"/>
                </a:lnTo>
                <a:lnTo>
                  <a:pt x="513381" y="2300335"/>
                </a:lnTo>
                <a:cubicBezTo>
                  <a:pt x="514770" y="2298818"/>
                  <a:pt x="509560" y="2291460"/>
                  <a:pt x="497751" y="2278262"/>
                </a:cubicBezTo>
                <a:lnTo>
                  <a:pt x="496388" y="2276809"/>
                </a:lnTo>
                <a:lnTo>
                  <a:pt x="495021" y="2277493"/>
                </a:lnTo>
                <a:cubicBezTo>
                  <a:pt x="495021" y="2273846"/>
                  <a:pt x="493653" y="2272023"/>
                  <a:pt x="490918" y="2272023"/>
                </a:cubicBezTo>
                <a:cubicBezTo>
                  <a:pt x="488184" y="2307578"/>
                  <a:pt x="483625" y="2324899"/>
                  <a:pt x="477243" y="2323987"/>
                </a:cubicBezTo>
                <a:cubicBezTo>
                  <a:pt x="473597" y="2309400"/>
                  <a:pt x="472229" y="2296637"/>
                  <a:pt x="473141" y="2285698"/>
                </a:cubicBezTo>
                <a:lnTo>
                  <a:pt x="469039" y="2284330"/>
                </a:lnTo>
                <a:lnTo>
                  <a:pt x="459466" y="2288433"/>
                </a:lnTo>
                <a:cubicBezTo>
                  <a:pt x="459809" y="2286723"/>
                  <a:pt x="458932" y="2280078"/>
                  <a:pt x="456839" y="2268497"/>
                </a:cubicBezTo>
                <a:lnTo>
                  <a:pt x="448571" y="2227262"/>
                </a:lnTo>
                <a:lnTo>
                  <a:pt x="442526" y="2221148"/>
                </a:lnTo>
                <a:lnTo>
                  <a:pt x="431279" y="2221148"/>
                </a:lnTo>
                <a:lnTo>
                  <a:pt x="430020" y="2241307"/>
                </a:lnTo>
                <a:lnTo>
                  <a:pt x="430020" y="2246633"/>
                </a:lnTo>
                <a:lnTo>
                  <a:pt x="429594" y="2248121"/>
                </a:lnTo>
                <a:lnTo>
                  <a:pt x="429382" y="2251512"/>
                </a:lnTo>
                <a:lnTo>
                  <a:pt x="428658" y="2251390"/>
                </a:lnTo>
                <a:lnTo>
                  <a:pt x="421686" y="2275760"/>
                </a:lnTo>
                <a:lnTo>
                  <a:pt x="396677" y="2274850"/>
                </a:lnTo>
                <a:lnTo>
                  <a:pt x="395531" y="2272234"/>
                </a:lnTo>
                <a:lnTo>
                  <a:pt x="388362" y="2275819"/>
                </a:lnTo>
                <a:lnTo>
                  <a:pt x="384260" y="2266247"/>
                </a:lnTo>
                <a:lnTo>
                  <a:pt x="384260" y="2250842"/>
                </a:lnTo>
                <a:lnTo>
                  <a:pt x="350831" y="2222058"/>
                </a:lnTo>
                <a:cubicBezTo>
                  <a:pt x="361945" y="2217811"/>
                  <a:pt x="367502" y="2214474"/>
                  <a:pt x="367502" y="2212047"/>
                </a:cubicBezTo>
                <a:cubicBezTo>
                  <a:pt x="353607" y="2211441"/>
                  <a:pt x="341104" y="2201124"/>
                  <a:pt x="329992" y="2181101"/>
                </a:cubicBezTo>
                <a:cubicBezTo>
                  <a:pt x="310541" y="2183527"/>
                  <a:pt x="296645" y="2184438"/>
                  <a:pt x="288311" y="2183831"/>
                </a:cubicBezTo>
                <a:cubicBezTo>
                  <a:pt x="282753" y="2179583"/>
                  <a:pt x="279973" y="2174729"/>
                  <a:pt x="279973" y="2169268"/>
                </a:cubicBezTo>
                <a:lnTo>
                  <a:pt x="254968" y="2168358"/>
                </a:lnTo>
                <a:cubicBezTo>
                  <a:pt x="252189" y="2178067"/>
                  <a:pt x="242461" y="2182617"/>
                  <a:pt x="225790" y="2182011"/>
                </a:cubicBezTo>
                <a:cubicBezTo>
                  <a:pt x="206340" y="2141963"/>
                  <a:pt x="175776" y="2119208"/>
                  <a:pt x="134096" y="2113747"/>
                </a:cubicBezTo>
                <a:cubicBezTo>
                  <a:pt x="131317" y="2097363"/>
                  <a:pt x="116035" y="2082194"/>
                  <a:pt x="88247" y="2068239"/>
                </a:cubicBezTo>
                <a:lnTo>
                  <a:pt x="109087" y="2050034"/>
                </a:lnTo>
                <a:cubicBezTo>
                  <a:pt x="89637" y="2049428"/>
                  <a:pt x="78523" y="2030921"/>
                  <a:pt x="75744" y="1994513"/>
                </a:cubicBezTo>
                <a:lnTo>
                  <a:pt x="38232" y="1923519"/>
                </a:lnTo>
                <a:lnTo>
                  <a:pt x="54904" y="1917147"/>
                </a:lnTo>
                <a:lnTo>
                  <a:pt x="48106" y="1835492"/>
                </a:lnTo>
                <a:lnTo>
                  <a:pt x="38289" y="1835492"/>
                </a:lnTo>
                <a:cubicBezTo>
                  <a:pt x="38289" y="1829111"/>
                  <a:pt x="35098" y="1825920"/>
                  <a:pt x="28717" y="1825920"/>
                </a:cubicBezTo>
                <a:lnTo>
                  <a:pt x="28717" y="1814981"/>
                </a:lnTo>
                <a:lnTo>
                  <a:pt x="39656" y="1816348"/>
                </a:lnTo>
                <a:lnTo>
                  <a:pt x="47134" y="1823826"/>
                </a:lnTo>
                <a:lnTo>
                  <a:pt x="44766" y="1795377"/>
                </a:lnTo>
                <a:lnTo>
                  <a:pt x="28717" y="1805408"/>
                </a:lnTo>
                <a:cubicBezTo>
                  <a:pt x="18689" y="1785352"/>
                  <a:pt x="13675" y="1772589"/>
                  <a:pt x="13675" y="1767119"/>
                </a:cubicBezTo>
                <a:lnTo>
                  <a:pt x="25982" y="1747974"/>
                </a:lnTo>
                <a:lnTo>
                  <a:pt x="15042" y="1747974"/>
                </a:lnTo>
                <a:lnTo>
                  <a:pt x="20511" y="1723360"/>
                </a:lnTo>
                <a:lnTo>
                  <a:pt x="21879" y="1713788"/>
                </a:lnTo>
                <a:lnTo>
                  <a:pt x="10940" y="1713788"/>
                </a:lnTo>
                <a:lnTo>
                  <a:pt x="10940" y="1708317"/>
                </a:lnTo>
                <a:lnTo>
                  <a:pt x="21879" y="1694643"/>
                </a:lnTo>
                <a:cubicBezTo>
                  <a:pt x="21879" y="1691908"/>
                  <a:pt x="20057" y="1690084"/>
                  <a:pt x="16409" y="1689173"/>
                </a:cubicBezTo>
                <a:lnTo>
                  <a:pt x="21879" y="1679601"/>
                </a:lnTo>
                <a:lnTo>
                  <a:pt x="23247" y="1665926"/>
                </a:lnTo>
                <a:cubicBezTo>
                  <a:pt x="23247" y="1662280"/>
                  <a:pt x="21423" y="1660456"/>
                  <a:pt x="17777" y="1660456"/>
                </a:cubicBezTo>
                <a:lnTo>
                  <a:pt x="23247" y="1650883"/>
                </a:lnTo>
                <a:cubicBezTo>
                  <a:pt x="20511" y="1633562"/>
                  <a:pt x="19145" y="1618976"/>
                  <a:pt x="19145" y="1607124"/>
                </a:cubicBezTo>
                <a:cubicBezTo>
                  <a:pt x="26438" y="1608036"/>
                  <a:pt x="30084" y="1605302"/>
                  <a:pt x="30084" y="1598920"/>
                </a:cubicBezTo>
                <a:lnTo>
                  <a:pt x="20511" y="1593450"/>
                </a:lnTo>
                <a:lnTo>
                  <a:pt x="9572" y="1597552"/>
                </a:lnTo>
                <a:lnTo>
                  <a:pt x="4102" y="1587980"/>
                </a:lnTo>
                <a:lnTo>
                  <a:pt x="4102" y="1582510"/>
                </a:lnTo>
                <a:lnTo>
                  <a:pt x="20511" y="1564733"/>
                </a:lnTo>
                <a:lnTo>
                  <a:pt x="20511" y="1559263"/>
                </a:lnTo>
                <a:cubicBezTo>
                  <a:pt x="6838" y="1559263"/>
                  <a:pt x="456" y="1546044"/>
                  <a:pt x="1367" y="1519606"/>
                </a:cubicBezTo>
                <a:cubicBezTo>
                  <a:pt x="8660" y="1520518"/>
                  <a:pt x="12307" y="1517783"/>
                  <a:pt x="12307" y="1511401"/>
                </a:cubicBezTo>
                <a:lnTo>
                  <a:pt x="12307" y="1505931"/>
                </a:lnTo>
                <a:lnTo>
                  <a:pt x="1367" y="1490890"/>
                </a:lnTo>
                <a:cubicBezTo>
                  <a:pt x="2278" y="1486331"/>
                  <a:pt x="7748" y="1481773"/>
                  <a:pt x="17777" y="1477215"/>
                </a:cubicBezTo>
                <a:lnTo>
                  <a:pt x="0" y="1408842"/>
                </a:lnTo>
                <a:cubicBezTo>
                  <a:pt x="1823" y="1396078"/>
                  <a:pt x="7293" y="1389697"/>
                  <a:pt x="16409" y="1389697"/>
                </a:cubicBezTo>
                <a:lnTo>
                  <a:pt x="5470" y="1376022"/>
                </a:lnTo>
                <a:cubicBezTo>
                  <a:pt x="5470" y="1372375"/>
                  <a:pt x="7293" y="1370552"/>
                  <a:pt x="10940" y="1370552"/>
                </a:cubicBezTo>
                <a:cubicBezTo>
                  <a:pt x="4558" y="1354142"/>
                  <a:pt x="1367" y="1342747"/>
                  <a:pt x="1367" y="1336365"/>
                </a:cubicBezTo>
                <a:cubicBezTo>
                  <a:pt x="6838" y="1336365"/>
                  <a:pt x="12307" y="1331807"/>
                  <a:pt x="17777" y="1322690"/>
                </a:cubicBezTo>
                <a:cubicBezTo>
                  <a:pt x="8660" y="1322690"/>
                  <a:pt x="4102" y="1301722"/>
                  <a:pt x="4102" y="1259786"/>
                </a:cubicBezTo>
                <a:lnTo>
                  <a:pt x="9572" y="1259786"/>
                </a:lnTo>
                <a:lnTo>
                  <a:pt x="4102" y="1250215"/>
                </a:lnTo>
                <a:cubicBezTo>
                  <a:pt x="4102" y="1246567"/>
                  <a:pt x="5926" y="1244744"/>
                  <a:pt x="9572" y="1244744"/>
                </a:cubicBezTo>
                <a:lnTo>
                  <a:pt x="5470" y="1235172"/>
                </a:lnTo>
                <a:lnTo>
                  <a:pt x="6838" y="1172268"/>
                </a:lnTo>
                <a:cubicBezTo>
                  <a:pt x="6838" y="1169533"/>
                  <a:pt x="8660" y="1168165"/>
                  <a:pt x="12307" y="1168165"/>
                </a:cubicBezTo>
                <a:lnTo>
                  <a:pt x="8204" y="1158594"/>
                </a:lnTo>
                <a:lnTo>
                  <a:pt x="9572" y="1080647"/>
                </a:lnTo>
                <a:cubicBezTo>
                  <a:pt x="10484" y="1053299"/>
                  <a:pt x="10028" y="1024581"/>
                  <a:pt x="8204" y="994497"/>
                </a:cubicBezTo>
                <a:lnTo>
                  <a:pt x="13675" y="969883"/>
                </a:lnTo>
                <a:cubicBezTo>
                  <a:pt x="10940" y="948003"/>
                  <a:pt x="9572" y="930226"/>
                  <a:pt x="9572" y="916551"/>
                </a:cubicBezTo>
                <a:lnTo>
                  <a:pt x="15042" y="906979"/>
                </a:lnTo>
                <a:cubicBezTo>
                  <a:pt x="12307" y="900597"/>
                  <a:pt x="10940" y="896038"/>
                  <a:pt x="10940" y="893304"/>
                </a:cubicBezTo>
                <a:cubicBezTo>
                  <a:pt x="10940" y="889657"/>
                  <a:pt x="12763" y="887834"/>
                  <a:pt x="16409" y="887834"/>
                </a:cubicBezTo>
                <a:lnTo>
                  <a:pt x="12307" y="863220"/>
                </a:lnTo>
                <a:lnTo>
                  <a:pt x="15042" y="771599"/>
                </a:lnTo>
                <a:cubicBezTo>
                  <a:pt x="15042" y="768863"/>
                  <a:pt x="16865" y="767497"/>
                  <a:pt x="20511" y="767497"/>
                </a:cubicBezTo>
                <a:lnTo>
                  <a:pt x="15042" y="757924"/>
                </a:lnTo>
                <a:lnTo>
                  <a:pt x="16409" y="723737"/>
                </a:lnTo>
                <a:lnTo>
                  <a:pt x="21879" y="714165"/>
                </a:lnTo>
                <a:lnTo>
                  <a:pt x="10940" y="708695"/>
                </a:lnTo>
                <a:cubicBezTo>
                  <a:pt x="11851" y="705960"/>
                  <a:pt x="14130" y="701402"/>
                  <a:pt x="17777" y="695020"/>
                </a:cubicBezTo>
                <a:cubicBezTo>
                  <a:pt x="15953" y="636674"/>
                  <a:pt x="13219" y="606134"/>
                  <a:pt x="9572" y="603399"/>
                </a:cubicBezTo>
                <a:cubicBezTo>
                  <a:pt x="9572" y="599753"/>
                  <a:pt x="11395" y="597929"/>
                  <a:pt x="15042" y="597929"/>
                </a:cubicBezTo>
                <a:lnTo>
                  <a:pt x="10940" y="563743"/>
                </a:lnTo>
                <a:cubicBezTo>
                  <a:pt x="10940" y="553714"/>
                  <a:pt x="12763" y="545965"/>
                  <a:pt x="16409" y="540495"/>
                </a:cubicBezTo>
                <a:lnTo>
                  <a:pt x="12307" y="511779"/>
                </a:lnTo>
                <a:lnTo>
                  <a:pt x="13675" y="477592"/>
                </a:lnTo>
                <a:lnTo>
                  <a:pt x="20511" y="448875"/>
                </a:lnTo>
                <a:cubicBezTo>
                  <a:pt x="16865" y="443406"/>
                  <a:pt x="15042" y="437024"/>
                  <a:pt x="15042" y="429731"/>
                </a:cubicBezTo>
                <a:cubicBezTo>
                  <a:pt x="23247" y="410586"/>
                  <a:pt x="30540" y="401013"/>
                  <a:pt x="36922" y="401013"/>
                </a:cubicBezTo>
                <a:cubicBezTo>
                  <a:pt x="34186" y="394632"/>
                  <a:pt x="33274" y="368650"/>
                  <a:pt x="34186" y="323068"/>
                </a:cubicBezTo>
                <a:cubicBezTo>
                  <a:pt x="41480" y="323979"/>
                  <a:pt x="48773" y="318053"/>
                  <a:pt x="56066" y="305290"/>
                </a:cubicBezTo>
                <a:lnTo>
                  <a:pt x="67006" y="305290"/>
                </a:lnTo>
                <a:lnTo>
                  <a:pt x="67006" y="301188"/>
                </a:lnTo>
                <a:cubicBezTo>
                  <a:pt x="67006" y="297542"/>
                  <a:pt x="65182" y="295718"/>
                  <a:pt x="61536" y="295718"/>
                </a:cubicBezTo>
                <a:cubicBezTo>
                  <a:pt x="65182" y="290249"/>
                  <a:pt x="69285" y="275662"/>
                  <a:pt x="73843" y="251959"/>
                </a:cubicBezTo>
                <a:cubicBezTo>
                  <a:pt x="71108" y="234637"/>
                  <a:pt x="69741" y="221874"/>
                  <a:pt x="69741" y="213670"/>
                </a:cubicBezTo>
                <a:lnTo>
                  <a:pt x="80681" y="194525"/>
                </a:lnTo>
                <a:cubicBezTo>
                  <a:pt x="77945" y="188144"/>
                  <a:pt x="76578" y="183130"/>
                  <a:pt x="76578" y="179483"/>
                </a:cubicBezTo>
                <a:lnTo>
                  <a:pt x="102560" y="165808"/>
                </a:lnTo>
                <a:lnTo>
                  <a:pt x="113500" y="167176"/>
                </a:lnTo>
                <a:lnTo>
                  <a:pt x="113500" y="180850"/>
                </a:lnTo>
                <a:lnTo>
                  <a:pt x="124440" y="176748"/>
                </a:lnTo>
                <a:lnTo>
                  <a:pt x="129909" y="176748"/>
                </a:lnTo>
                <a:lnTo>
                  <a:pt x="128542" y="186320"/>
                </a:lnTo>
                <a:lnTo>
                  <a:pt x="139482" y="186320"/>
                </a:lnTo>
                <a:lnTo>
                  <a:pt x="139482" y="176748"/>
                </a:lnTo>
                <a:cubicBezTo>
                  <a:pt x="133101" y="176748"/>
                  <a:pt x="129909" y="175381"/>
                  <a:pt x="129909" y="172645"/>
                </a:cubicBezTo>
                <a:cubicBezTo>
                  <a:pt x="137203" y="161706"/>
                  <a:pt x="140849" y="153501"/>
                  <a:pt x="140849" y="148031"/>
                </a:cubicBezTo>
                <a:cubicBezTo>
                  <a:pt x="137203" y="141649"/>
                  <a:pt x="135379" y="137091"/>
                  <a:pt x="135379" y="134356"/>
                </a:cubicBezTo>
                <a:cubicBezTo>
                  <a:pt x="159083" y="121593"/>
                  <a:pt x="177316" y="115667"/>
                  <a:pt x="190079" y="116579"/>
                </a:cubicBezTo>
                <a:lnTo>
                  <a:pt x="194181" y="116579"/>
                </a:lnTo>
                <a:lnTo>
                  <a:pt x="199651" y="145297"/>
                </a:lnTo>
                <a:lnTo>
                  <a:pt x="203753" y="145297"/>
                </a:lnTo>
                <a:cubicBezTo>
                  <a:pt x="221987" y="138003"/>
                  <a:pt x="231102" y="132078"/>
                  <a:pt x="231102" y="127519"/>
                </a:cubicBezTo>
                <a:cubicBezTo>
                  <a:pt x="224721" y="118403"/>
                  <a:pt x="220163" y="97434"/>
                  <a:pt x="217428" y="64615"/>
                </a:cubicBezTo>
                <a:cubicBezTo>
                  <a:pt x="221075" y="64615"/>
                  <a:pt x="222897" y="62792"/>
                  <a:pt x="222897" y="59145"/>
                </a:cubicBezTo>
                <a:lnTo>
                  <a:pt x="211958" y="53675"/>
                </a:lnTo>
                <a:cubicBezTo>
                  <a:pt x="212870" y="49117"/>
                  <a:pt x="225633" y="36810"/>
                  <a:pt x="250247" y="16754"/>
                </a:cubicBezTo>
                <a:cubicBezTo>
                  <a:pt x="257996" y="16982"/>
                  <a:pt x="265317" y="22224"/>
                  <a:pt x="272212" y="32480"/>
                </a:cubicBezTo>
                <a:lnTo>
                  <a:pt x="278850" y="48154"/>
                </a:lnTo>
                <a:lnTo>
                  <a:pt x="287510" y="36180"/>
                </a:lnTo>
                <a:cubicBezTo>
                  <a:pt x="302781" y="20910"/>
                  <a:pt x="319987" y="14643"/>
                  <a:pt x="339132" y="17377"/>
                </a:cubicBezTo>
                <a:cubicBezTo>
                  <a:pt x="344601" y="21936"/>
                  <a:pt x="348705" y="24215"/>
                  <a:pt x="351439" y="24215"/>
                </a:cubicBezTo>
                <a:lnTo>
                  <a:pt x="381524" y="22847"/>
                </a:lnTo>
                <a:lnTo>
                  <a:pt x="380156" y="28318"/>
                </a:lnTo>
                <a:cubicBezTo>
                  <a:pt x="395654" y="23759"/>
                  <a:pt x="405683" y="21480"/>
                  <a:pt x="410241" y="21480"/>
                </a:cubicBezTo>
                <a:cubicBezTo>
                  <a:pt x="410241" y="26950"/>
                  <a:pt x="414343" y="33332"/>
                  <a:pt x="422548" y="40625"/>
                </a:cubicBezTo>
                <a:cubicBezTo>
                  <a:pt x="438046" y="38801"/>
                  <a:pt x="448986" y="38345"/>
                  <a:pt x="455367" y="39257"/>
                </a:cubicBezTo>
                <a:lnTo>
                  <a:pt x="455367" y="42595"/>
                </a:lnTo>
                <a:lnTo>
                  <a:pt x="506438" y="19430"/>
                </a:lnTo>
                <a:cubicBezTo>
                  <a:pt x="552980" y="4159"/>
                  <a:pt x="605427" y="-2108"/>
                  <a:pt x="663779" y="627"/>
                </a:cubicBezTo>
                <a:cubicBezTo>
                  <a:pt x="680450" y="5186"/>
                  <a:pt x="692957" y="7464"/>
                  <a:pt x="701291" y="7464"/>
                </a:cubicBezTo>
                <a:lnTo>
                  <a:pt x="792988" y="6096"/>
                </a:lnTo>
                <a:lnTo>
                  <a:pt x="788820" y="11567"/>
                </a:lnTo>
                <a:cubicBezTo>
                  <a:pt x="836056" y="7008"/>
                  <a:pt x="866622" y="4730"/>
                  <a:pt x="880515" y="4730"/>
                </a:cubicBezTo>
                <a:cubicBezTo>
                  <a:pt x="880515" y="10199"/>
                  <a:pt x="893017" y="16581"/>
                  <a:pt x="918026" y="23874"/>
                </a:cubicBezTo>
                <a:cubicBezTo>
                  <a:pt x="965265" y="22051"/>
                  <a:pt x="998607" y="21595"/>
                  <a:pt x="1018058" y="22507"/>
                </a:cubicBezTo>
                <a:lnTo>
                  <a:pt x="1018058" y="27976"/>
                </a:lnTo>
                <a:cubicBezTo>
                  <a:pt x="1034729" y="25241"/>
                  <a:pt x="1047233" y="23874"/>
                  <a:pt x="1055570" y="23874"/>
                </a:cubicBezTo>
                <a:lnTo>
                  <a:pt x="1105584" y="32078"/>
                </a:lnTo>
                <a:cubicBezTo>
                  <a:pt x="1113921" y="32078"/>
                  <a:pt x="1119480" y="30256"/>
                  <a:pt x="1122258" y="26609"/>
                </a:cubicBezTo>
                <a:cubicBezTo>
                  <a:pt x="1205616" y="38460"/>
                  <a:pt x="1263967" y="44841"/>
                  <a:pt x="1297311" y="45753"/>
                </a:cubicBezTo>
                <a:cubicBezTo>
                  <a:pt x="1297311" y="39372"/>
                  <a:pt x="1307038" y="36182"/>
                  <a:pt x="1326488" y="36182"/>
                </a:cubicBezTo>
                <a:cubicBezTo>
                  <a:pt x="1343160" y="37093"/>
                  <a:pt x="1350108" y="43019"/>
                  <a:pt x="1347328" y="53958"/>
                </a:cubicBezTo>
                <a:lnTo>
                  <a:pt x="1345853" y="59766"/>
                </a:lnTo>
                <a:lnTo>
                  <a:pt x="1350419" y="59311"/>
                </a:lnTo>
                <a:lnTo>
                  <a:pt x="1350419" y="56815"/>
                </a:lnTo>
                <a:cubicBezTo>
                  <a:pt x="1348144" y="47661"/>
                  <a:pt x="1348144" y="40170"/>
                  <a:pt x="1350419" y="34345"/>
                </a:cubicBezTo>
                <a:lnTo>
                  <a:pt x="1360674" y="34345"/>
                </a:lnTo>
                <a:lnTo>
                  <a:pt x="1353838" y="29352"/>
                </a:lnTo>
                <a:lnTo>
                  <a:pt x="1353838" y="24359"/>
                </a:lnTo>
                <a:lnTo>
                  <a:pt x="1377760" y="24982"/>
                </a:lnTo>
                <a:cubicBezTo>
                  <a:pt x="1375482" y="29144"/>
                  <a:pt x="1381175" y="39339"/>
                  <a:pt x="1394847" y="55566"/>
                </a:cubicBezTo>
                <a:lnTo>
                  <a:pt x="1405098" y="55566"/>
                </a:lnTo>
                <a:lnTo>
                  <a:pt x="1405098" y="50573"/>
                </a:lnTo>
                <a:cubicBezTo>
                  <a:pt x="1405098" y="39339"/>
                  <a:pt x="1406237" y="30184"/>
                  <a:pt x="1408515" y="23110"/>
                </a:cubicBezTo>
                <a:lnTo>
                  <a:pt x="1429018" y="21238"/>
                </a:lnTo>
                <a:cubicBezTo>
                  <a:pt x="1429018" y="22902"/>
                  <a:pt x="1432435" y="23734"/>
                  <a:pt x="1439271" y="23734"/>
                </a:cubicBezTo>
                <a:cubicBezTo>
                  <a:pt x="1446104" y="7506"/>
                  <a:pt x="1457497" y="-400"/>
                  <a:pt x="1473444" y="1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endParaRPr lang="en-US" dirty="0"/>
          </a:p>
          <a:p>
            <a:r>
              <a:rPr lang="en-US" dirty="0"/>
              <a:t>Cool framed pictures are added here!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975610" y="611574"/>
            <a:ext cx="8816340" cy="3757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B9D9EB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more information here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975610" y="264637"/>
            <a:ext cx="8816340" cy="406482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2400" b="1">
                <a:solidFill>
                  <a:schemeClr val="accent2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26142" y="173147"/>
            <a:ext cx="7518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0" spc="-50" baseline="0" dirty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rPr>
              <a:t>CISV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34163" y="720938"/>
            <a:ext cx="1822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spc="-30" baseline="0" dirty="0">
                <a:solidFill>
                  <a:srgbClr val="F68426"/>
                </a:solidFill>
                <a:latin typeface="Overpass Light" charset="0"/>
                <a:ea typeface="Overpass Light" charset="0"/>
                <a:cs typeface="Overpass Light" charset="0"/>
              </a:rPr>
              <a:t>Building global friendship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1" y="479236"/>
            <a:ext cx="2757488" cy="273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0" baseline="0">
                <a:solidFill>
                  <a:srgbClr val="0072CE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  <a:lvl2pPr marL="457200" indent="0">
              <a:buNone/>
              <a:defRPr sz="2100" b="1" i="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2pPr>
          </a:lstStyle>
          <a:p>
            <a:pPr lvl="0"/>
            <a:r>
              <a:rPr lang="en-US" dirty="0"/>
              <a:t>Your Chapter here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851663" y="171271"/>
            <a:ext cx="2123946" cy="3074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100" b="1" i="0" spc="-5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Your NA here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Content &amp; Multiple Pictures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04800" y="1403498"/>
            <a:ext cx="6153150" cy="454197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9423A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800100" indent="-342900">
              <a:buClr>
                <a:srgbClr val="F9423A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2pPr>
            <a:lvl3pPr marL="1257300" indent="-342900">
              <a:buClr>
                <a:srgbClr val="F9423A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3pPr>
            <a:lvl4pPr marL="1657350" indent="-285750">
              <a:buClr>
                <a:srgbClr val="F9423A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5pPr>
          </a:lstStyle>
          <a:p>
            <a:pPr lvl="0"/>
            <a:r>
              <a:rPr lang="en-US" dirty="0"/>
              <a:t>Your text comes here</a:t>
            </a:r>
          </a:p>
          <a:p>
            <a:pPr lvl="1"/>
            <a:r>
              <a:rPr lang="en-US" dirty="0"/>
              <a:t>And here</a:t>
            </a:r>
          </a:p>
          <a:p>
            <a:pPr lvl="2"/>
            <a:r>
              <a:rPr lang="en-US" dirty="0"/>
              <a:t>And here</a:t>
            </a:r>
          </a:p>
          <a:p>
            <a:pPr lvl="3"/>
            <a:r>
              <a:rPr lang="en-US" dirty="0"/>
              <a:t>Feel free to add any files in here too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9" b="41246"/>
          <a:stretch/>
        </p:blipFill>
        <p:spPr>
          <a:xfrm>
            <a:off x="0" y="6180667"/>
            <a:ext cx="12192000" cy="677333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 rot="21116810">
            <a:off x="7027275" y="1399724"/>
            <a:ext cx="1788538" cy="1994342"/>
          </a:xfrm>
          <a:custGeom>
            <a:avLst/>
            <a:gdLst>
              <a:gd name="connsiteX0" fmla="*/ 441694 w 2020646"/>
              <a:gd name="connsiteY0" fmla="*/ 2268981 h 2324021"/>
              <a:gd name="connsiteX1" fmla="*/ 452633 w 2020646"/>
              <a:gd name="connsiteY1" fmla="*/ 2268981 h 2324021"/>
              <a:gd name="connsiteX2" fmla="*/ 445796 w 2020646"/>
              <a:gd name="connsiteY2" fmla="*/ 2307271 h 2324021"/>
              <a:gd name="connsiteX3" fmla="*/ 436224 w 2020646"/>
              <a:gd name="connsiteY3" fmla="*/ 2297699 h 2324021"/>
              <a:gd name="connsiteX4" fmla="*/ 437591 w 2020646"/>
              <a:gd name="connsiteY4" fmla="*/ 2244367 h 2324021"/>
              <a:gd name="connsiteX5" fmla="*/ 447163 w 2020646"/>
              <a:gd name="connsiteY5" fmla="*/ 2253939 h 2324021"/>
              <a:gd name="connsiteX6" fmla="*/ 437591 w 2020646"/>
              <a:gd name="connsiteY6" fmla="*/ 2253939 h 2324021"/>
              <a:gd name="connsiteX7" fmla="*/ 1691595 w 2020646"/>
              <a:gd name="connsiteY7" fmla="*/ 2233589 h 2324021"/>
              <a:gd name="connsiteX8" fmla="*/ 1695987 w 2020646"/>
              <a:gd name="connsiteY8" fmla="*/ 2233589 h 2324021"/>
              <a:gd name="connsiteX9" fmla="*/ 1695987 w 2020646"/>
              <a:gd name="connsiteY9" fmla="*/ 2243161 h 2324021"/>
              <a:gd name="connsiteX10" fmla="*/ 1691595 w 2020646"/>
              <a:gd name="connsiteY10" fmla="*/ 2241794 h 2324021"/>
              <a:gd name="connsiteX11" fmla="*/ 1690497 w 2020646"/>
              <a:gd name="connsiteY11" fmla="*/ 2203505 h 2324021"/>
              <a:gd name="connsiteX12" fmla="*/ 1690497 w 2020646"/>
              <a:gd name="connsiteY12" fmla="*/ 2213077 h 2324021"/>
              <a:gd name="connsiteX13" fmla="*/ 1694890 w 2020646"/>
              <a:gd name="connsiteY13" fmla="*/ 2213077 h 2324021"/>
              <a:gd name="connsiteX14" fmla="*/ 1694890 w 2020646"/>
              <a:gd name="connsiteY14" fmla="*/ 2204872 h 2324021"/>
              <a:gd name="connsiteX15" fmla="*/ 159102 w 2020646"/>
              <a:gd name="connsiteY15" fmla="*/ 2154705 h 2324021"/>
              <a:gd name="connsiteX16" fmla="*/ 184110 w 2020646"/>
              <a:gd name="connsiteY16" fmla="*/ 2154705 h 2324021"/>
              <a:gd name="connsiteX17" fmla="*/ 184110 w 2020646"/>
              <a:gd name="connsiteY17" fmla="*/ 2158345 h 2324021"/>
              <a:gd name="connsiteX18" fmla="*/ 154936 w 2020646"/>
              <a:gd name="connsiteY18" fmla="*/ 2158345 h 2324021"/>
              <a:gd name="connsiteX19" fmla="*/ 246631 w 2020646"/>
              <a:gd name="connsiteY19" fmla="*/ 2153795 h 2324021"/>
              <a:gd name="connsiteX20" fmla="*/ 246631 w 2020646"/>
              <a:gd name="connsiteY20" fmla="*/ 2157436 h 2324021"/>
              <a:gd name="connsiteX21" fmla="*/ 271639 w 2020646"/>
              <a:gd name="connsiteY21" fmla="*/ 2157436 h 2324021"/>
              <a:gd name="connsiteX22" fmla="*/ 275805 w 2020646"/>
              <a:gd name="connsiteY22" fmla="*/ 2153795 h 2324021"/>
              <a:gd name="connsiteX23" fmla="*/ 1889039 w 2020646"/>
              <a:gd name="connsiteY23" fmla="*/ 2022833 h 2324021"/>
              <a:gd name="connsiteX24" fmla="*/ 1888093 w 2020646"/>
              <a:gd name="connsiteY24" fmla="*/ 2023996 h 2324021"/>
              <a:gd name="connsiteX25" fmla="*/ 1889348 w 2020646"/>
              <a:gd name="connsiteY25" fmla="*/ 2024064 h 2324021"/>
              <a:gd name="connsiteX26" fmla="*/ 16409 w 2020646"/>
              <a:gd name="connsiteY26" fmla="*/ 1515504 h 2324021"/>
              <a:gd name="connsiteX27" fmla="*/ 16409 w 2020646"/>
              <a:gd name="connsiteY27" fmla="*/ 1525076 h 2324021"/>
              <a:gd name="connsiteX28" fmla="*/ 27349 w 2020646"/>
              <a:gd name="connsiteY28" fmla="*/ 1516872 h 2324021"/>
              <a:gd name="connsiteX29" fmla="*/ 112133 w 2020646"/>
              <a:gd name="connsiteY29" fmla="*/ 205465 h 2324021"/>
              <a:gd name="connsiteX30" fmla="*/ 112133 w 2020646"/>
              <a:gd name="connsiteY30" fmla="*/ 215038 h 2324021"/>
              <a:gd name="connsiteX31" fmla="*/ 117602 w 2020646"/>
              <a:gd name="connsiteY31" fmla="*/ 215038 h 2324021"/>
              <a:gd name="connsiteX32" fmla="*/ 117602 w 2020646"/>
              <a:gd name="connsiteY32" fmla="*/ 205465 h 2324021"/>
              <a:gd name="connsiteX33" fmla="*/ 187343 w 2020646"/>
              <a:gd name="connsiteY33" fmla="*/ 183586 h 2324021"/>
              <a:gd name="connsiteX34" fmla="*/ 187343 w 2020646"/>
              <a:gd name="connsiteY34" fmla="*/ 193158 h 2324021"/>
              <a:gd name="connsiteX35" fmla="*/ 192813 w 2020646"/>
              <a:gd name="connsiteY35" fmla="*/ 193158 h 2324021"/>
              <a:gd name="connsiteX36" fmla="*/ 192813 w 2020646"/>
              <a:gd name="connsiteY36" fmla="*/ 183586 h 2324021"/>
              <a:gd name="connsiteX37" fmla="*/ 236572 w 2020646"/>
              <a:gd name="connsiteY37" fmla="*/ 146663 h 2324021"/>
              <a:gd name="connsiteX38" fmla="*/ 203753 w 2020646"/>
              <a:gd name="connsiteY38" fmla="*/ 150766 h 2324021"/>
              <a:gd name="connsiteX39" fmla="*/ 203753 w 2020646"/>
              <a:gd name="connsiteY39" fmla="*/ 164441 h 2324021"/>
              <a:gd name="connsiteX40" fmla="*/ 224265 w 2020646"/>
              <a:gd name="connsiteY40" fmla="*/ 165808 h 2324021"/>
              <a:gd name="connsiteX41" fmla="*/ 236572 w 2020646"/>
              <a:gd name="connsiteY41" fmla="*/ 146663 h 2324021"/>
              <a:gd name="connsiteX42" fmla="*/ 1716070 w 2020646"/>
              <a:gd name="connsiteY42" fmla="*/ 114237 h 2324021"/>
              <a:gd name="connsiteX43" fmla="*/ 1712655 w 2020646"/>
              <a:gd name="connsiteY43" fmla="*/ 116734 h 2324021"/>
              <a:gd name="connsiteX44" fmla="*/ 1736574 w 2020646"/>
              <a:gd name="connsiteY44" fmla="*/ 116734 h 2324021"/>
              <a:gd name="connsiteX45" fmla="*/ 1736574 w 2020646"/>
              <a:gd name="connsiteY45" fmla="*/ 114237 h 2324021"/>
              <a:gd name="connsiteX46" fmla="*/ 1787834 w 2020646"/>
              <a:gd name="connsiteY46" fmla="*/ 113613 h 2324021"/>
              <a:gd name="connsiteX47" fmla="*/ 1811753 w 2020646"/>
              <a:gd name="connsiteY47" fmla="*/ 113613 h 2324021"/>
              <a:gd name="connsiteX48" fmla="*/ 1808338 w 2020646"/>
              <a:gd name="connsiteY48" fmla="*/ 116110 h 2324021"/>
              <a:gd name="connsiteX49" fmla="*/ 1787834 w 2020646"/>
              <a:gd name="connsiteY49" fmla="*/ 116110 h 2324021"/>
              <a:gd name="connsiteX50" fmla="*/ 1473444 w 2020646"/>
              <a:gd name="connsiteY50" fmla="*/ 16 h 2324021"/>
              <a:gd name="connsiteX51" fmla="*/ 1483695 w 2020646"/>
              <a:gd name="connsiteY51" fmla="*/ 17493 h 2324021"/>
              <a:gd name="connsiteX52" fmla="*/ 1493947 w 2020646"/>
              <a:gd name="connsiteY52" fmla="*/ 18117 h 2324021"/>
              <a:gd name="connsiteX53" fmla="*/ 1517868 w 2020646"/>
              <a:gd name="connsiteY53" fmla="*/ 16244 h 2324021"/>
              <a:gd name="connsiteX54" fmla="*/ 1575962 w 2020646"/>
              <a:gd name="connsiteY54" fmla="*/ 70546 h 2324021"/>
              <a:gd name="connsiteX55" fmla="*/ 1586215 w 2020646"/>
              <a:gd name="connsiteY55" fmla="*/ 70546 h 2324021"/>
              <a:gd name="connsiteX56" fmla="*/ 1586215 w 2020646"/>
              <a:gd name="connsiteY56" fmla="*/ 53070 h 2324021"/>
              <a:gd name="connsiteX57" fmla="*/ 1593048 w 2020646"/>
              <a:gd name="connsiteY57" fmla="*/ 33097 h 2324021"/>
              <a:gd name="connsiteX58" fmla="*/ 1613553 w 2020646"/>
              <a:gd name="connsiteY58" fmla="*/ 33721 h 2324021"/>
              <a:gd name="connsiteX59" fmla="*/ 1651141 w 2020646"/>
              <a:gd name="connsiteY59" fmla="*/ 69923 h 2324021"/>
              <a:gd name="connsiteX60" fmla="*/ 1637472 w 2020646"/>
              <a:gd name="connsiteY60" fmla="*/ 76788 h 2324021"/>
              <a:gd name="connsiteX61" fmla="*/ 1668227 w 2020646"/>
              <a:gd name="connsiteY61" fmla="*/ 98009 h 2324021"/>
              <a:gd name="connsiteX62" fmla="*/ 1702401 w 2020646"/>
              <a:gd name="connsiteY62" fmla="*/ 96137 h 2324021"/>
              <a:gd name="connsiteX63" fmla="*/ 1709237 w 2020646"/>
              <a:gd name="connsiteY63" fmla="*/ 106123 h 2324021"/>
              <a:gd name="connsiteX64" fmla="*/ 1729738 w 2020646"/>
              <a:gd name="connsiteY64" fmla="*/ 106747 h 2324021"/>
              <a:gd name="connsiteX65" fmla="*/ 1753661 w 2020646"/>
              <a:gd name="connsiteY65" fmla="*/ 97385 h 2324021"/>
              <a:gd name="connsiteX66" fmla="*/ 1828841 w 2020646"/>
              <a:gd name="connsiteY66" fmla="*/ 144196 h 2324021"/>
              <a:gd name="connsiteX67" fmla="*/ 1866432 w 2020646"/>
              <a:gd name="connsiteY67" fmla="*/ 175405 h 2324021"/>
              <a:gd name="connsiteX68" fmla="*/ 1849344 w 2020646"/>
              <a:gd name="connsiteY68" fmla="*/ 187888 h 2324021"/>
              <a:gd name="connsiteX69" fmla="*/ 1876682 w 2020646"/>
              <a:gd name="connsiteY69" fmla="*/ 225962 h 2324021"/>
              <a:gd name="connsiteX70" fmla="*/ 1907438 w 2020646"/>
              <a:gd name="connsiteY70" fmla="*/ 274645 h 2324021"/>
              <a:gd name="connsiteX71" fmla="*/ 1903689 w 2020646"/>
              <a:gd name="connsiteY71" fmla="*/ 275845 h 2324021"/>
              <a:gd name="connsiteX72" fmla="*/ 1914762 w 2020646"/>
              <a:gd name="connsiteY72" fmla="*/ 278159 h 2324021"/>
              <a:gd name="connsiteX73" fmla="*/ 1923418 w 2020646"/>
              <a:gd name="connsiteY73" fmla="*/ 265951 h 2324021"/>
              <a:gd name="connsiteX74" fmla="*/ 1931886 w 2020646"/>
              <a:gd name="connsiteY74" fmla="*/ 286724 h 2324021"/>
              <a:gd name="connsiteX75" fmla="*/ 1932046 w 2020646"/>
              <a:gd name="connsiteY75" fmla="*/ 306490 h 2324021"/>
              <a:gd name="connsiteX76" fmla="*/ 1939023 w 2020646"/>
              <a:gd name="connsiteY76" fmla="*/ 325730 h 2324021"/>
              <a:gd name="connsiteX77" fmla="*/ 1946932 w 2020646"/>
              <a:gd name="connsiteY77" fmla="*/ 370479 h 2324021"/>
              <a:gd name="connsiteX78" fmla="*/ 1950889 w 2020646"/>
              <a:gd name="connsiteY78" fmla="*/ 369641 h 2324021"/>
              <a:gd name="connsiteX79" fmla="*/ 1956784 w 2020646"/>
              <a:gd name="connsiteY79" fmla="*/ 357498 h 2324021"/>
              <a:gd name="connsiteX80" fmla="*/ 1969892 w 2020646"/>
              <a:gd name="connsiteY80" fmla="*/ 379717 h 2324021"/>
              <a:gd name="connsiteX81" fmla="*/ 1964529 w 2020646"/>
              <a:gd name="connsiteY81" fmla="*/ 378279 h 2324021"/>
              <a:gd name="connsiteX82" fmla="*/ 1974908 w 2020646"/>
              <a:gd name="connsiteY82" fmla="*/ 461467 h 2324021"/>
              <a:gd name="connsiteX83" fmla="*/ 1980356 w 2020646"/>
              <a:gd name="connsiteY83" fmla="*/ 461956 h 2324021"/>
              <a:gd name="connsiteX84" fmla="*/ 1978397 w 2020646"/>
              <a:gd name="connsiteY84" fmla="*/ 468475 h 2324021"/>
              <a:gd name="connsiteX85" fmla="*/ 1972352 w 2020646"/>
              <a:gd name="connsiteY85" fmla="*/ 474627 h 2324021"/>
              <a:gd name="connsiteX86" fmla="*/ 1982652 w 2020646"/>
              <a:gd name="connsiteY86" fmla="*/ 482248 h 2324021"/>
              <a:gd name="connsiteX87" fmla="*/ 1974651 w 2020646"/>
              <a:gd name="connsiteY87" fmla="*/ 494919 h 2324021"/>
              <a:gd name="connsiteX88" fmla="*/ 1981457 w 2020646"/>
              <a:gd name="connsiteY88" fmla="*/ 526138 h 2324021"/>
              <a:gd name="connsiteX89" fmla="*/ 1958472 w 2020646"/>
              <a:gd name="connsiteY89" fmla="*/ 537464 h 2324021"/>
              <a:gd name="connsiteX90" fmla="*/ 1974220 w 2020646"/>
              <a:gd name="connsiteY90" fmla="*/ 545574 h 2324021"/>
              <a:gd name="connsiteX91" fmla="*/ 1970471 w 2020646"/>
              <a:gd name="connsiteY91" fmla="*/ 572018 h 2324021"/>
              <a:gd name="connsiteX92" fmla="*/ 1971771 w 2020646"/>
              <a:gd name="connsiteY92" fmla="*/ 579435 h 2324021"/>
              <a:gd name="connsiteX93" fmla="*/ 1972338 w 2020646"/>
              <a:gd name="connsiteY93" fmla="*/ 578635 h 2324021"/>
              <a:gd name="connsiteX94" fmla="*/ 1976081 w 2020646"/>
              <a:gd name="connsiteY94" fmla="*/ 591532 h 2324021"/>
              <a:gd name="connsiteX95" fmla="*/ 1973918 w 2020646"/>
              <a:gd name="connsiteY95" fmla="*/ 591700 h 2324021"/>
              <a:gd name="connsiteX96" fmla="*/ 1975918 w 2020646"/>
              <a:gd name="connsiteY96" fmla="*/ 603114 h 2324021"/>
              <a:gd name="connsiteX97" fmla="*/ 1967613 w 2020646"/>
              <a:gd name="connsiteY97" fmla="*/ 606988 h 2324021"/>
              <a:gd name="connsiteX98" fmla="*/ 1969372 w 2020646"/>
              <a:gd name="connsiteY98" fmla="*/ 637552 h 2324021"/>
              <a:gd name="connsiteX99" fmla="*/ 1971232 w 2020646"/>
              <a:gd name="connsiteY99" fmla="*/ 639995 h 2324021"/>
              <a:gd name="connsiteX100" fmla="*/ 1969670 w 2020646"/>
              <a:gd name="connsiteY100" fmla="*/ 642712 h 2324021"/>
              <a:gd name="connsiteX101" fmla="*/ 1971055 w 2020646"/>
              <a:gd name="connsiteY101" fmla="*/ 666760 h 2324021"/>
              <a:gd name="connsiteX102" fmla="*/ 1972933 w 2020646"/>
              <a:gd name="connsiteY102" fmla="*/ 666928 h 2324021"/>
              <a:gd name="connsiteX103" fmla="*/ 1972591 w 2020646"/>
              <a:gd name="connsiteY103" fmla="*/ 670724 h 2324021"/>
              <a:gd name="connsiteX104" fmla="*/ 1971336 w 2020646"/>
              <a:gd name="connsiteY104" fmla="*/ 671634 h 2324021"/>
              <a:gd name="connsiteX105" fmla="*/ 1972388 w 2020646"/>
              <a:gd name="connsiteY105" fmla="*/ 689892 h 2324021"/>
              <a:gd name="connsiteX106" fmla="*/ 1985162 w 2020646"/>
              <a:gd name="connsiteY106" fmla="*/ 744121 h 2324021"/>
              <a:gd name="connsiteX107" fmla="*/ 1985322 w 2020646"/>
              <a:gd name="connsiteY107" fmla="*/ 763888 h 2324021"/>
              <a:gd name="connsiteX108" fmla="*/ 1994519 w 2020646"/>
              <a:gd name="connsiteY108" fmla="*/ 776362 h 2324021"/>
              <a:gd name="connsiteX109" fmla="*/ 1995026 w 2020646"/>
              <a:gd name="connsiteY109" fmla="*/ 782917 h 2324021"/>
              <a:gd name="connsiteX110" fmla="*/ 1973280 w 2020646"/>
              <a:gd name="connsiteY110" fmla="*/ 820864 h 2324021"/>
              <a:gd name="connsiteX111" fmla="*/ 1982389 w 2020646"/>
              <a:gd name="connsiteY111" fmla="*/ 920706 h 2324021"/>
              <a:gd name="connsiteX112" fmla="*/ 1983912 w 2020646"/>
              <a:gd name="connsiteY112" fmla="*/ 940367 h 2324021"/>
              <a:gd name="connsiteX113" fmla="*/ 1975256 w 2020646"/>
              <a:gd name="connsiteY113" fmla="*/ 952576 h 2324021"/>
              <a:gd name="connsiteX114" fmla="*/ 1988135 w 2020646"/>
              <a:gd name="connsiteY114" fmla="*/ 1012566 h 2324021"/>
              <a:gd name="connsiteX115" fmla="*/ 1984747 w 2020646"/>
              <a:gd name="connsiteY115" fmla="*/ 1057332 h 2324021"/>
              <a:gd name="connsiteX116" fmla="*/ 1993508 w 2020646"/>
              <a:gd name="connsiteY116" fmla="*/ 1170386 h 2324021"/>
              <a:gd name="connsiteX117" fmla="*/ 1989291 w 2020646"/>
              <a:gd name="connsiteY117" fmla="*/ 1169065 h 2324021"/>
              <a:gd name="connsiteX118" fmla="*/ 1993667 w 2020646"/>
              <a:gd name="connsiteY118" fmla="*/ 1190153 h 2324021"/>
              <a:gd name="connsiteX119" fmla="*/ 2011759 w 2020646"/>
              <a:gd name="connsiteY119" fmla="*/ 1388197 h 2324021"/>
              <a:gd name="connsiteX120" fmla="*/ 2008718 w 2020646"/>
              <a:gd name="connsiteY120" fmla="*/ 1419750 h 2324021"/>
              <a:gd name="connsiteX121" fmla="*/ 2012113 w 2020646"/>
              <a:gd name="connsiteY121" fmla="*/ 1445861 h 2324021"/>
              <a:gd name="connsiteX122" fmla="*/ 2008531 w 2020646"/>
              <a:gd name="connsiteY122" fmla="*/ 1452732 h 2324021"/>
              <a:gd name="connsiteX123" fmla="*/ 2018688 w 2020646"/>
              <a:gd name="connsiteY123" fmla="*/ 1583809 h 2324021"/>
              <a:gd name="connsiteX124" fmla="*/ 2010034 w 2020646"/>
              <a:gd name="connsiteY124" fmla="*/ 1596017 h 2324021"/>
              <a:gd name="connsiteX125" fmla="*/ 2009178 w 2020646"/>
              <a:gd name="connsiteY125" fmla="*/ 1602678 h 2324021"/>
              <a:gd name="connsiteX126" fmla="*/ 2018501 w 2020646"/>
              <a:gd name="connsiteY126" fmla="*/ 1616790 h 2324021"/>
              <a:gd name="connsiteX127" fmla="*/ 2014224 w 2020646"/>
              <a:gd name="connsiteY127" fmla="*/ 1650087 h 2324021"/>
              <a:gd name="connsiteX128" fmla="*/ 2014577 w 2020646"/>
              <a:gd name="connsiteY128" fmla="*/ 1707751 h 2324021"/>
              <a:gd name="connsiteX129" fmla="*/ 2006906 w 2020646"/>
              <a:gd name="connsiteY129" fmla="*/ 1714939 h 2324021"/>
              <a:gd name="connsiteX130" fmla="*/ 2011156 w 2020646"/>
              <a:gd name="connsiteY130" fmla="*/ 1734388 h 2324021"/>
              <a:gd name="connsiteX131" fmla="*/ 2007099 w 2020646"/>
              <a:gd name="connsiteY131" fmla="*/ 1752835 h 2324021"/>
              <a:gd name="connsiteX132" fmla="*/ 2019784 w 2020646"/>
              <a:gd name="connsiteY132" fmla="*/ 1774929 h 2324021"/>
              <a:gd name="connsiteX133" fmla="*/ 2019944 w 2020646"/>
              <a:gd name="connsiteY133" fmla="*/ 1794695 h 2324021"/>
              <a:gd name="connsiteX134" fmla="*/ 2016394 w 2020646"/>
              <a:gd name="connsiteY134" fmla="*/ 1819695 h 2324021"/>
              <a:gd name="connsiteX135" fmla="*/ 2020646 w 2020646"/>
              <a:gd name="connsiteY135" fmla="*/ 1839145 h 2324021"/>
              <a:gd name="connsiteX136" fmla="*/ 2008568 w 2020646"/>
              <a:gd name="connsiteY136" fmla="*/ 1877991 h 2324021"/>
              <a:gd name="connsiteX137" fmla="*/ 1998898 w 2020646"/>
              <a:gd name="connsiteY137" fmla="*/ 1877094 h 2324021"/>
              <a:gd name="connsiteX138" fmla="*/ 1999246 w 2020646"/>
              <a:gd name="connsiteY138" fmla="*/ 1863879 h 2324021"/>
              <a:gd name="connsiteX139" fmla="*/ 1990939 w 2020646"/>
              <a:gd name="connsiteY139" fmla="*/ 1862876 h 2324021"/>
              <a:gd name="connsiteX140" fmla="*/ 1991446 w 2020646"/>
              <a:gd name="connsiteY140" fmla="*/ 1869429 h 2324021"/>
              <a:gd name="connsiteX141" fmla="*/ 1995824 w 2020646"/>
              <a:gd name="connsiteY141" fmla="*/ 1890519 h 2324021"/>
              <a:gd name="connsiteX142" fmla="*/ 1962381 w 2020646"/>
              <a:gd name="connsiteY142" fmla="*/ 1972230 h 2324021"/>
              <a:gd name="connsiteX143" fmla="*/ 1962888 w 2020646"/>
              <a:gd name="connsiteY143" fmla="*/ 1978783 h 2324021"/>
              <a:gd name="connsiteX144" fmla="*/ 1967460 w 2020646"/>
              <a:gd name="connsiteY144" fmla="*/ 2037768 h 2324021"/>
              <a:gd name="connsiteX145" fmla="*/ 1963369 w 2020646"/>
              <a:gd name="connsiteY145" fmla="*/ 2038085 h 2324021"/>
              <a:gd name="connsiteX146" fmla="*/ 1967112 w 2020646"/>
              <a:gd name="connsiteY146" fmla="*/ 2050981 h 2324021"/>
              <a:gd name="connsiteX147" fmla="*/ 1968128 w 2020646"/>
              <a:gd name="connsiteY147" fmla="*/ 2064089 h 2324021"/>
              <a:gd name="connsiteX148" fmla="*/ 1958456 w 2020646"/>
              <a:gd name="connsiteY148" fmla="*/ 2063191 h 2324021"/>
              <a:gd name="connsiteX149" fmla="*/ 1945418 w 2020646"/>
              <a:gd name="connsiteY149" fmla="*/ 1983433 h 2324021"/>
              <a:gd name="connsiteX150" fmla="*/ 1941328 w 2020646"/>
              <a:gd name="connsiteY150" fmla="*/ 1983750 h 2324021"/>
              <a:gd name="connsiteX151" fmla="*/ 1942344 w 2020646"/>
              <a:gd name="connsiteY151" fmla="*/ 1996859 h 2324021"/>
              <a:gd name="connsiteX152" fmla="*/ 1946567 w 2020646"/>
              <a:gd name="connsiteY152" fmla="*/ 2069057 h 2324021"/>
              <a:gd name="connsiteX153" fmla="*/ 1938769 w 2020646"/>
              <a:gd name="connsiteY153" fmla="*/ 2074606 h 2324021"/>
              <a:gd name="connsiteX154" fmla="*/ 1934170 w 2020646"/>
              <a:gd name="connsiteY154" fmla="*/ 2068368 h 2324021"/>
              <a:gd name="connsiteX155" fmla="*/ 1925360 w 2020646"/>
              <a:gd name="connsiteY155" fmla="*/ 2131687 h 2324021"/>
              <a:gd name="connsiteX156" fmla="*/ 1917716 w 2020646"/>
              <a:gd name="connsiteY156" fmla="*/ 2086127 h 2324021"/>
              <a:gd name="connsiteX157" fmla="*/ 1913499 w 2020646"/>
              <a:gd name="connsiteY157" fmla="*/ 2084805 h 2324021"/>
              <a:gd name="connsiteX158" fmla="*/ 1904336 w 2020646"/>
              <a:gd name="connsiteY158" fmla="*/ 2090461 h 2324021"/>
              <a:gd name="connsiteX159" fmla="*/ 1902469 w 2020646"/>
              <a:gd name="connsiteY159" fmla="*/ 2078552 h 2324021"/>
              <a:gd name="connsiteX160" fmla="*/ 1896225 w 2020646"/>
              <a:gd name="connsiteY160" fmla="*/ 2051476 h 2324021"/>
              <a:gd name="connsiteX161" fmla="*/ 1855484 w 2020646"/>
              <a:gd name="connsiteY161" fmla="*/ 2082584 h 2324021"/>
              <a:gd name="connsiteX162" fmla="*/ 1858461 w 2020646"/>
              <a:gd name="connsiteY162" fmla="*/ 2090004 h 2324021"/>
              <a:gd name="connsiteX163" fmla="*/ 1854071 w 2020646"/>
              <a:gd name="connsiteY163" fmla="*/ 2094107 h 2324021"/>
              <a:gd name="connsiteX164" fmla="*/ 1895787 w 2020646"/>
              <a:gd name="connsiteY164" fmla="*/ 2107782 h 2324021"/>
              <a:gd name="connsiteX165" fmla="*/ 1865049 w 2020646"/>
              <a:gd name="connsiteY165" fmla="*/ 2111884 h 2324021"/>
              <a:gd name="connsiteX166" fmla="*/ 1863951 w 2020646"/>
              <a:gd name="connsiteY166" fmla="*/ 2115986 h 2324021"/>
              <a:gd name="connsiteX167" fmla="*/ 1867245 w 2020646"/>
              <a:gd name="connsiteY167" fmla="*/ 2125559 h 2324021"/>
              <a:gd name="connsiteX168" fmla="*/ 1771735 w 2020646"/>
              <a:gd name="connsiteY168" fmla="*/ 2148806 h 2324021"/>
              <a:gd name="connsiteX169" fmla="*/ 1771735 w 2020646"/>
              <a:gd name="connsiteY169" fmla="*/ 2152909 h 2324021"/>
              <a:gd name="connsiteX170" fmla="*/ 1802473 w 2020646"/>
              <a:gd name="connsiteY170" fmla="*/ 2152909 h 2324021"/>
              <a:gd name="connsiteX171" fmla="*/ 1837604 w 2020646"/>
              <a:gd name="connsiteY171" fmla="*/ 2155643 h 2324021"/>
              <a:gd name="connsiteX172" fmla="*/ 1836506 w 2020646"/>
              <a:gd name="connsiteY172" fmla="*/ 2163848 h 2324021"/>
              <a:gd name="connsiteX173" fmla="*/ 1772833 w 2020646"/>
              <a:gd name="connsiteY173" fmla="*/ 2178890 h 2324021"/>
              <a:gd name="connsiteX174" fmla="*/ 1760758 w 2020646"/>
              <a:gd name="connsiteY174" fmla="*/ 2173420 h 2324021"/>
              <a:gd name="connsiteX175" fmla="*/ 1723432 w 2020646"/>
              <a:gd name="connsiteY175" fmla="*/ 2185727 h 2324021"/>
              <a:gd name="connsiteX176" fmla="*/ 1726725 w 2020646"/>
              <a:gd name="connsiteY176" fmla="*/ 2199402 h 2324021"/>
              <a:gd name="connsiteX177" fmla="*/ 1709161 w 2020646"/>
              <a:gd name="connsiteY177" fmla="*/ 2202137 h 2324021"/>
              <a:gd name="connsiteX178" fmla="*/ 1708063 w 2020646"/>
              <a:gd name="connsiteY178" fmla="*/ 2210342 h 2324021"/>
              <a:gd name="connsiteX179" fmla="*/ 1724530 w 2020646"/>
              <a:gd name="connsiteY179" fmla="*/ 2219914 h 2324021"/>
              <a:gd name="connsiteX180" fmla="*/ 1642194 w 2020646"/>
              <a:gd name="connsiteY180" fmla="*/ 2249999 h 2324021"/>
              <a:gd name="connsiteX181" fmla="*/ 1587304 w 2020646"/>
              <a:gd name="connsiteY181" fmla="*/ 2265041 h 2324021"/>
              <a:gd name="connsiteX182" fmla="*/ 1565348 w 2020646"/>
              <a:gd name="connsiteY182" fmla="*/ 2258204 h 2324021"/>
              <a:gd name="connsiteX183" fmla="*/ 1498381 w 2020646"/>
              <a:gd name="connsiteY183" fmla="*/ 2269143 h 2324021"/>
              <a:gd name="connsiteX184" fmla="*/ 1412753 w 2020646"/>
              <a:gd name="connsiteY184" fmla="*/ 2281450 h 2324021"/>
              <a:gd name="connsiteX185" fmla="*/ 1405068 w 2020646"/>
              <a:gd name="connsiteY185" fmla="*/ 2275981 h 2324021"/>
              <a:gd name="connsiteX186" fmla="*/ 1037303 w 2020646"/>
              <a:gd name="connsiteY186" fmla="*/ 2280083 h 2324021"/>
              <a:gd name="connsiteX187" fmla="*/ 1032911 w 2020646"/>
              <a:gd name="connsiteY187" fmla="*/ 2284186 h 2324021"/>
              <a:gd name="connsiteX188" fmla="*/ 1019738 w 2020646"/>
              <a:gd name="connsiteY188" fmla="*/ 2278716 h 2324021"/>
              <a:gd name="connsiteX189" fmla="*/ 869339 w 2020646"/>
              <a:gd name="connsiteY189" fmla="*/ 2280083 h 2324021"/>
              <a:gd name="connsiteX190" fmla="*/ 861654 w 2020646"/>
              <a:gd name="connsiteY190" fmla="*/ 2274613 h 2324021"/>
              <a:gd name="connsiteX191" fmla="*/ 839698 w 2020646"/>
              <a:gd name="connsiteY191" fmla="*/ 2275981 h 2324021"/>
              <a:gd name="connsiteX192" fmla="*/ 835307 w 2020646"/>
              <a:gd name="connsiteY192" fmla="*/ 2271879 h 2324021"/>
              <a:gd name="connsiteX193" fmla="*/ 728820 w 2020646"/>
              <a:gd name="connsiteY193" fmla="*/ 2273246 h 2324021"/>
              <a:gd name="connsiteX194" fmla="*/ 717613 w 2020646"/>
              <a:gd name="connsiteY194" fmla="*/ 2269523 h 2324021"/>
              <a:gd name="connsiteX195" fmla="*/ 717613 w 2020646"/>
              <a:gd name="connsiteY195" fmla="*/ 2273939 h 2324021"/>
              <a:gd name="connsiteX196" fmla="*/ 711528 w 2020646"/>
              <a:gd name="connsiteY196" fmla="*/ 2273939 h 2324021"/>
              <a:gd name="connsiteX197" fmla="*/ 711255 w 2020646"/>
              <a:gd name="connsiteY197" fmla="*/ 2275981 h 2324021"/>
              <a:gd name="connsiteX198" fmla="*/ 706931 w 2020646"/>
              <a:gd name="connsiteY198" fmla="*/ 2275531 h 2324021"/>
              <a:gd name="connsiteX199" fmla="*/ 713445 w 2020646"/>
              <a:gd name="connsiteY199" fmla="*/ 2281220 h 2324021"/>
              <a:gd name="connsiteX200" fmla="*/ 713445 w 2020646"/>
              <a:gd name="connsiteY200" fmla="*/ 2288503 h 2324021"/>
              <a:gd name="connsiteX201" fmla="*/ 684267 w 2020646"/>
              <a:gd name="connsiteY201" fmla="*/ 2287592 h 2324021"/>
              <a:gd name="connsiteX202" fmla="*/ 681142 w 2020646"/>
              <a:gd name="connsiteY202" fmla="*/ 2271891 h 2324021"/>
              <a:gd name="connsiteX203" fmla="*/ 675354 w 2020646"/>
              <a:gd name="connsiteY203" fmla="*/ 2262448 h 2324021"/>
              <a:gd name="connsiteX204" fmla="*/ 663432 w 2020646"/>
              <a:gd name="connsiteY204" fmla="*/ 2256067 h 2324021"/>
              <a:gd name="connsiteX205" fmla="*/ 650925 w 2020646"/>
              <a:gd name="connsiteY205" fmla="*/ 2244797 h 2324021"/>
              <a:gd name="connsiteX206" fmla="*/ 650925 w 2020646"/>
              <a:gd name="connsiteY206" fmla="*/ 2250275 h 2324021"/>
              <a:gd name="connsiteX207" fmla="*/ 646755 w 2020646"/>
              <a:gd name="connsiteY207" fmla="*/ 2290323 h 2324021"/>
              <a:gd name="connsiteX208" fmla="*/ 621750 w 2020646"/>
              <a:gd name="connsiteY208" fmla="*/ 2293053 h 2324021"/>
              <a:gd name="connsiteX209" fmla="*/ 609244 w 2020646"/>
              <a:gd name="connsiteY209" fmla="*/ 2289412 h 2324021"/>
              <a:gd name="connsiteX210" fmla="*/ 567564 w 2020646"/>
              <a:gd name="connsiteY210" fmla="*/ 2323999 h 2324021"/>
              <a:gd name="connsiteX211" fmla="*/ 555060 w 2020646"/>
              <a:gd name="connsiteY211" fmla="*/ 2298514 h 2324021"/>
              <a:gd name="connsiteX212" fmla="*/ 542558 w 2020646"/>
              <a:gd name="connsiteY212" fmla="*/ 2297604 h 2324021"/>
              <a:gd name="connsiteX213" fmla="*/ 513381 w 2020646"/>
              <a:gd name="connsiteY213" fmla="*/ 2300335 h 2324021"/>
              <a:gd name="connsiteX214" fmla="*/ 497751 w 2020646"/>
              <a:gd name="connsiteY214" fmla="*/ 2278262 h 2324021"/>
              <a:gd name="connsiteX215" fmla="*/ 496388 w 2020646"/>
              <a:gd name="connsiteY215" fmla="*/ 2276809 h 2324021"/>
              <a:gd name="connsiteX216" fmla="*/ 495021 w 2020646"/>
              <a:gd name="connsiteY216" fmla="*/ 2277493 h 2324021"/>
              <a:gd name="connsiteX217" fmla="*/ 490918 w 2020646"/>
              <a:gd name="connsiteY217" fmla="*/ 2272023 h 2324021"/>
              <a:gd name="connsiteX218" fmla="*/ 477243 w 2020646"/>
              <a:gd name="connsiteY218" fmla="*/ 2323987 h 2324021"/>
              <a:gd name="connsiteX219" fmla="*/ 473141 w 2020646"/>
              <a:gd name="connsiteY219" fmla="*/ 2285698 h 2324021"/>
              <a:gd name="connsiteX220" fmla="*/ 469039 w 2020646"/>
              <a:gd name="connsiteY220" fmla="*/ 2284330 h 2324021"/>
              <a:gd name="connsiteX221" fmla="*/ 459466 w 2020646"/>
              <a:gd name="connsiteY221" fmla="*/ 2288433 h 2324021"/>
              <a:gd name="connsiteX222" fmla="*/ 456839 w 2020646"/>
              <a:gd name="connsiteY222" fmla="*/ 2268497 h 2324021"/>
              <a:gd name="connsiteX223" fmla="*/ 448571 w 2020646"/>
              <a:gd name="connsiteY223" fmla="*/ 2227262 h 2324021"/>
              <a:gd name="connsiteX224" fmla="*/ 442526 w 2020646"/>
              <a:gd name="connsiteY224" fmla="*/ 2221148 h 2324021"/>
              <a:gd name="connsiteX225" fmla="*/ 431279 w 2020646"/>
              <a:gd name="connsiteY225" fmla="*/ 2221148 h 2324021"/>
              <a:gd name="connsiteX226" fmla="*/ 430020 w 2020646"/>
              <a:gd name="connsiteY226" fmla="*/ 2241307 h 2324021"/>
              <a:gd name="connsiteX227" fmla="*/ 430020 w 2020646"/>
              <a:gd name="connsiteY227" fmla="*/ 2246633 h 2324021"/>
              <a:gd name="connsiteX228" fmla="*/ 429594 w 2020646"/>
              <a:gd name="connsiteY228" fmla="*/ 2248121 h 2324021"/>
              <a:gd name="connsiteX229" fmla="*/ 429382 w 2020646"/>
              <a:gd name="connsiteY229" fmla="*/ 2251512 h 2324021"/>
              <a:gd name="connsiteX230" fmla="*/ 428658 w 2020646"/>
              <a:gd name="connsiteY230" fmla="*/ 2251390 h 2324021"/>
              <a:gd name="connsiteX231" fmla="*/ 421686 w 2020646"/>
              <a:gd name="connsiteY231" fmla="*/ 2275760 h 2324021"/>
              <a:gd name="connsiteX232" fmla="*/ 396677 w 2020646"/>
              <a:gd name="connsiteY232" fmla="*/ 2274850 h 2324021"/>
              <a:gd name="connsiteX233" fmla="*/ 395531 w 2020646"/>
              <a:gd name="connsiteY233" fmla="*/ 2272234 h 2324021"/>
              <a:gd name="connsiteX234" fmla="*/ 388362 w 2020646"/>
              <a:gd name="connsiteY234" fmla="*/ 2275819 h 2324021"/>
              <a:gd name="connsiteX235" fmla="*/ 384260 w 2020646"/>
              <a:gd name="connsiteY235" fmla="*/ 2266247 h 2324021"/>
              <a:gd name="connsiteX236" fmla="*/ 384260 w 2020646"/>
              <a:gd name="connsiteY236" fmla="*/ 2250842 h 2324021"/>
              <a:gd name="connsiteX237" fmla="*/ 350831 w 2020646"/>
              <a:gd name="connsiteY237" fmla="*/ 2222058 h 2324021"/>
              <a:gd name="connsiteX238" fmla="*/ 367502 w 2020646"/>
              <a:gd name="connsiteY238" fmla="*/ 2212047 h 2324021"/>
              <a:gd name="connsiteX239" fmla="*/ 329992 w 2020646"/>
              <a:gd name="connsiteY239" fmla="*/ 2181101 h 2324021"/>
              <a:gd name="connsiteX240" fmla="*/ 288311 w 2020646"/>
              <a:gd name="connsiteY240" fmla="*/ 2183831 h 2324021"/>
              <a:gd name="connsiteX241" fmla="*/ 279973 w 2020646"/>
              <a:gd name="connsiteY241" fmla="*/ 2169268 h 2324021"/>
              <a:gd name="connsiteX242" fmla="*/ 254968 w 2020646"/>
              <a:gd name="connsiteY242" fmla="*/ 2168358 h 2324021"/>
              <a:gd name="connsiteX243" fmla="*/ 225790 w 2020646"/>
              <a:gd name="connsiteY243" fmla="*/ 2182011 h 2324021"/>
              <a:gd name="connsiteX244" fmla="*/ 134096 w 2020646"/>
              <a:gd name="connsiteY244" fmla="*/ 2113747 h 2324021"/>
              <a:gd name="connsiteX245" fmla="*/ 88247 w 2020646"/>
              <a:gd name="connsiteY245" fmla="*/ 2068239 h 2324021"/>
              <a:gd name="connsiteX246" fmla="*/ 109087 w 2020646"/>
              <a:gd name="connsiteY246" fmla="*/ 2050034 h 2324021"/>
              <a:gd name="connsiteX247" fmla="*/ 75744 w 2020646"/>
              <a:gd name="connsiteY247" fmla="*/ 1994513 h 2324021"/>
              <a:gd name="connsiteX248" fmla="*/ 38232 w 2020646"/>
              <a:gd name="connsiteY248" fmla="*/ 1923519 h 2324021"/>
              <a:gd name="connsiteX249" fmla="*/ 54904 w 2020646"/>
              <a:gd name="connsiteY249" fmla="*/ 1917147 h 2324021"/>
              <a:gd name="connsiteX250" fmla="*/ 48106 w 2020646"/>
              <a:gd name="connsiteY250" fmla="*/ 1835492 h 2324021"/>
              <a:gd name="connsiteX251" fmla="*/ 38289 w 2020646"/>
              <a:gd name="connsiteY251" fmla="*/ 1835492 h 2324021"/>
              <a:gd name="connsiteX252" fmla="*/ 28717 w 2020646"/>
              <a:gd name="connsiteY252" fmla="*/ 1825920 h 2324021"/>
              <a:gd name="connsiteX253" fmla="*/ 28717 w 2020646"/>
              <a:gd name="connsiteY253" fmla="*/ 1814981 h 2324021"/>
              <a:gd name="connsiteX254" fmla="*/ 39656 w 2020646"/>
              <a:gd name="connsiteY254" fmla="*/ 1816348 h 2324021"/>
              <a:gd name="connsiteX255" fmla="*/ 47134 w 2020646"/>
              <a:gd name="connsiteY255" fmla="*/ 1823826 h 2324021"/>
              <a:gd name="connsiteX256" fmla="*/ 44766 w 2020646"/>
              <a:gd name="connsiteY256" fmla="*/ 1795377 h 2324021"/>
              <a:gd name="connsiteX257" fmla="*/ 28717 w 2020646"/>
              <a:gd name="connsiteY257" fmla="*/ 1805408 h 2324021"/>
              <a:gd name="connsiteX258" fmla="*/ 13675 w 2020646"/>
              <a:gd name="connsiteY258" fmla="*/ 1767119 h 2324021"/>
              <a:gd name="connsiteX259" fmla="*/ 25982 w 2020646"/>
              <a:gd name="connsiteY259" fmla="*/ 1747974 h 2324021"/>
              <a:gd name="connsiteX260" fmla="*/ 15042 w 2020646"/>
              <a:gd name="connsiteY260" fmla="*/ 1747974 h 2324021"/>
              <a:gd name="connsiteX261" fmla="*/ 20511 w 2020646"/>
              <a:gd name="connsiteY261" fmla="*/ 1723360 h 2324021"/>
              <a:gd name="connsiteX262" fmla="*/ 21879 w 2020646"/>
              <a:gd name="connsiteY262" fmla="*/ 1713788 h 2324021"/>
              <a:gd name="connsiteX263" fmla="*/ 10940 w 2020646"/>
              <a:gd name="connsiteY263" fmla="*/ 1713788 h 2324021"/>
              <a:gd name="connsiteX264" fmla="*/ 10940 w 2020646"/>
              <a:gd name="connsiteY264" fmla="*/ 1708317 h 2324021"/>
              <a:gd name="connsiteX265" fmla="*/ 21879 w 2020646"/>
              <a:gd name="connsiteY265" fmla="*/ 1694643 h 2324021"/>
              <a:gd name="connsiteX266" fmla="*/ 16409 w 2020646"/>
              <a:gd name="connsiteY266" fmla="*/ 1689173 h 2324021"/>
              <a:gd name="connsiteX267" fmla="*/ 21879 w 2020646"/>
              <a:gd name="connsiteY267" fmla="*/ 1679601 h 2324021"/>
              <a:gd name="connsiteX268" fmla="*/ 23247 w 2020646"/>
              <a:gd name="connsiteY268" fmla="*/ 1665926 h 2324021"/>
              <a:gd name="connsiteX269" fmla="*/ 17777 w 2020646"/>
              <a:gd name="connsiteY269" fmla="*/ 1660456 h 2324021"/>
              <a:gd name="connsiteX270" fmla="*/ 23247 w 2020646"/>
              <a:gd name="connsiteY270" fmla="*/ 1650883 h 2324021"/>
              <a:gd name="connsiteX271" fmla="*/ 19145 w 2020646"/>
              <a:gd name="connsiteY271" fmla="*/ 1607124 h 2324021"/>
              <a:gd name="connsiteX272" fmla="*/ 30084 w 2020646"/>
              <a:gd name="connsiteY272" fmla="*/ 1598920 h 2324021"/>
              <a:gd name="connsiteX273" fmla="*/ 20511 w 2020646"/>
              <a:gd name="connsiteY273" fmla="*/ 1593450 h 2324021"/>
              <a:gd name="connsiteX274" fmla="*/ 9572 w 2020646"/>
              <a:gd name="connsiteY274" fmla="*/ 1597552 h 2324021"/>
              <a:gd name="connsiteX275" fmla="*/ 4102 w 2020646"/>
              <a:gd name="connsiteY275" fmla="*/ 1587980 h 2324021"/>
              <a:gd name="connsiteX276" fmla="*/ 4102 w 2020646"/>
              <a:gd name="connsiteY276" fmla="*/ 1582510 h 2324021"/>
              <a:gd name="connsiteX277" fmla="*/ 20511 w 2020646"/>
              <a:gd name="connsiteY277" fmla="*/ 1564733 h 2324021"/>
              <a:gd name="connsiteX278" fmla="*/ 20511 w 2020646"/>
              <a:gd name="connsiteY278" fmla="*/ 1559263 h 2324021"/>
              <a:gd name="connsiteX279" fmla="*/ 1367 w 2020646"/>
              <a:gd name="connsiteY279" fmla="*/ 1519606 h 2324021"/>
              <a:gd name="connsiteX280" fmla="*/ 12307 w 2020646"/>
              <a:gd name="connsiteY280" fmla="*/ 1511401 h 2324021"/>
              <a:gd name="connsiteX281" fmla="*/ 12307 w 2020646"/>
              <a:gd name="connsiteY281" fmla="*/ 1505931 h 2324021"/>
              <a:gd name="connsiteX282" fmla="*/ 1367 w 2020646"/>
              <a:gd name="connsiteY282" fmla="*/ 1490890 h 2324021"/>
              <a:gd name="connsiteX283" fmla="*/ 17777 w 2020646"/>
              <a:gd name="connsiteY283" fmla="*/ 1477215 h 2324021"/>
              <a:gd name="connsiteX284" fmla="*/ 0 w 2020646"/>
              <a:gd name="connsiteY284" fmla="*/ 1408842 h 2324021"/>
              <a:gd name="connsiteX285" fmla="*/ 16409 w 2020646"/>
              <a:gd name="connsiteY285" fmla="*/ 1389697 h 2324021"/>
              <a:gd name="connsiteX286" fmla="*/ 5470 w 2020646"/>
              <a:gd name="connsiteY286" fmla="*/ 1376022 h 2324021"/>
              <a:gd name="connsiteX287" fmla="*/ 10940 w 2020646"/>
              <a:gd name="connsiteY287" fmla="*/ 1370552 h 2324021"/>
              <a:gd name="connsiteX288" fmla="*/ 1367 w 2020646"/>
              <a:gd name="connsiteY288" fmla="*/ 1336365 h 2324021"/>
              <a:gd name="connsiteX289" fmla="*/ 17777 w 2020646"/>
              <a:gd name="connsiteY289" fmla="*/ 1322690 h 2324021"/>
              <a:gd name="connsiteX290" fmla="*/ 4102 w 2020646"/>
              <a:gd name="connsiteY290" fmla="*/ 1259786 h 2324021"/>
              <a:gd name="connsiteX291" fmla="*/ 9572 w 2020646"/>
              <a:gd name="connsiteY291" fmla="*/ 1259786 h 2324021"/>
              <a:gd name="connsiteX292" fmla="*/ 4102 w 2020646"/>
              <a:gd name="connsiteY292" fmla="*/ 1250215 h 2324021"/>
              <a:gd name="connsiteX293" fmla="*/ 9572 w 2020646"/>
              <a:gd name="connsiteY293" fmla="*/ 1244744 h 2324021"/>
              <a:gd name="connsiteX294" fmla="*/ 5470 w 2020646"/>
              <a:gd name="connsiteY294" fmla="*/ 1235172 h 2324021"/>
              <a:gd name="connsiteX295" fmla="*/ 6838 w 2020646"/>
              <a:gd name="connsiteY295" fmla="*/ 1172268 h 2324021"/>
              <a:gd name="connsiteX296" fmla="*/ 12307 w 2020646"/>
              <a:gd name="connsiteY296" fmla="*/ 1168165 h 2324021"/>
              <a:gd name="connsiteX297" fmla="*/ 8204 w 2020646"/>
              <a:gd name="connsiteY297" fmla="*/ 1158594 h 2324021"/>
              <a:gd name="connsiteX298" fmla="*/ 9572 w 2020646"/>
              <a:gd name="connsiteY298" fmla="*/ 1080647 h 2324021"/>
              <a:gd name="connsiteX299" fmla="*/ 8204 w 2020646"/>
              <a:gd name="connsiteY299" fmla="*/ 994497 h 2324021"/>
              <a:gd name="connsiteX300" fmla="*/ 13675 w 2020646"/>
              <a:gd name="connsiteY300" fmla="*/ 969883 h 2324021"/>
              <a:gd name="connsiteX301" fmla="*/ 9572 w 2020646"/>
              <a:gd name="connsiteY301" fmla="*/ 916551 h 2324021"/>
              <a:gd name="connsiteX302" fmla="*/ 15042 w 2020646"/>
              <a:gd name="connsiteY302" fmla="*/ 906979 h 2324021"/>
              <a:gd name="connsiteX303" fmla="*/ 10940 w 2020646"/>
              <a:gd name="connsiteY303" fmla="*/ 893304 h 2324021"/>
              <a:gd name="connsiteX304" fmla="*/ 16409 w 2020646"/>
              <a:gd name="connsiteY304" fmla="*/ 887834 h 2324021"/>
              <a:gd name="connsiteX305" fmla="*/ 12307 w 2020646"/>
              <a:gd name="connsiteY305" fmla="*/ 863220 h 2324021"/>
              <a:gd name="connsiteX306" fmla="*/ 15042 w 2020646"/>
              <a:gd name="connsiteY306" fmla="*/ 771599 h 2324021"/>
              <a:gd name="connsiteX307" fmla="*/ 20511 w 2020646"/>
              <a:gd name="connsiteY307" fmla="*/ 767497 h 2324021"/>
              <a:gd name="connsiteX308" fmla="*/ 15042 w 2020646"/>
              <a:gd name="connsiteY308" fmla="*/ 757924 h 2324021"/>
              <a:gd name="connsiteX309" fmla="*/ 16409 w 2020646"/>
              <a:gd name="connsiteY309" fmla="*/ 723737 h 2324021"/>
              <a:gd name="connsiteX310" fmla="*/ 21879 w 2020646"/>
              <a:gd name="connsiteY310" fmla="*/ 714165 h 2324021"/>
              <a:gd name="connsiteX311" fmla="*/ 10940 w 2020646"/>
              <a:gd name="connsiteY311" fmla="*/ 708695 h 2324021"/>
              <a:gd name="connsiteX312" fmla="*/ 17777 w 2020646"/>
              <a:gd name="connsiteY312" fmla="*/ 695020 h 2324021"/>
              <a:gd name="connsiteX313" fmla="*/ 9572 w 2020646"/>
              <a:gd name="connsiteY313" fmla="*/ 603399 h 2324021"/>
              <a:gd name="connsiteX314" fmla="*/ 15042 w 2020646"/>
              <a:gd name="connsiteY314" fmla="*/ 597929 h 2324021"/>
              <a:gd name="connsiteX315" fmla="*/ 10940 w 2020646"/>
              <a:gd name="connsiteY315" fmla="*/ 563743 h 2324021"/>
              <a:gd name="connsiteX316" fmla="*/ 16409 w 2020646"/>
              <a:gd name="connsiteY316" fmla="*/ 540495 h 2324021"/>
              <a:gd name="connsiteX317" fmla="*/ 12307 w 2020646"/>
              <a:gd name="connsiteY317" fmla="*/ 511779 h 2324021"/>
              <a:gd name="connsiteX318" fmla="*/ 13675 w 2020646"/>
              <a:gd name="connsiteY318" fmla="*/ 477592 h 2324021"/>
              <a:gd name="connsiteX319" fmla="*/ 20511 w 2020646"/>
              <a:gd name="connsiteY319" fmla="*/ 448875 h 2324021"/>
              <a:gd name="connsiteX320" fmla="*/ 15042 w 2020646"/>
              <a:gd name="connsiteY320" fmla="*/ 429731 h 2324021"/>
              <a:gd name="connsiteX321" fmla="*/ 36922 w 2020646"/>
              <a:gd name="connsiteY321" fmla="*/ 401013 h 2324021"/>
              <a:gd name="connsiteX322" fmla="*/ 34186 w 2020646"/>
              <a:gd name="connsiteY322" fmla="*/ 323068 h 2324021"/>
              <a:gd name="connsiteX323" fmla="*/ 56066 w 2020646"/>
              <a:gd name="connsiteY323" fmla="*/ 305290 h 2324021"/>
              <a:gd name="connsiteX324" fmla="*/ 67006 w 2020646"/>
              <a:gd name="connsiteY324" fmla="*/ 305290 h 2324021"/>
              <a:gd name="connsiteX325" fmla="*/ 67006 w 2020646"/>
              <a:gd name="connsiteY325" fmla="*/ 301188 h 2324021"/>
              <a:gd name="connsiteX326" fmla="*/ 61536 w 2020646"/>
              <a:gd name="connsiteY326" fmla="*/ 295718 h 2324021"/>
              <a:gd name="connsiteX327" fmla="*/ 73843 w 2020646"/>
              <a:gd name="connsiteY327" fmla="*/ 251959 h 2324021"/>
              <a:gd name="connsiteX328" fmla="*/ 69741 w 2020646"/>
              <a:gd name="connsiteY328" fmla="*/ 213670 h 2324021"/>
              <a:gd name="connsiteX329" fmla="*/ 80681 w 2020646"/>
              <a:gd name="connsiteY329" fmla="*/ 194525 h 2324021"/>
              <a:gd name="connsiteX330" fmla="*/ 76578 w 2020646"/>
              <a:gd name="connsiteY330" fmla="*/ 179483 h 2324021"/>
              <a:gd name="connsiteX331" fmla="*/ 102560 w 2020646"/>
              <a:gd name="connsiteY331" fmla="*/ 165808 h 2324021"/>
              <a:gd name="connsiteX332" fmla="*/ 113500 w 2020646"/>
              <a:gd name="connsiteY332" fmla="*/ 167176 h 2324021"/>
              <a:gd name="connsiteX333" fmla="*/ 113500 w 2020646"/>
              <a:gd name="connsiteY333" fmla="*/ 180850 h 2324021"/>
              <a:gd name="connsiteX334" fmla="*/ 124440 w 2020646"/>
              <a:gd name="connsiteY334" fmla="*/ 176748 h 2324021"/>
              <a:gd name="connsiteX335" fmla="*/ 129909 w 2020646"/>
              <a:gd name="connsiteY335" fmla="*/ 176748 h 2324021"/>
              <a:gd name="connsiteX336" fmla="*/ 128542 w 2020646"/>
              <a:gd name="connsiteY336" fmla="*/ 186320 h 2324021"/>
              <a:gd name="connsiteX337" fmla="*/ 139482 w 2020646"/>
              <a:gd name="connsiteY337" fmla="*/ 186320 h 2324021"/>
              <a:gd name="connsiteX338" fmla="*/ 139482 w 2020646"/>
              <a:gd name="connsiteY338" fmla="*/ 176748 h 2324021"/>
              <a:gd name="connsiteX339" fmla="*/ 129909 w 2020646"/>
              <a:gd name="connsiteY339" fmla="*/ 172645 h 2324021"/>
              <a:gd name="connsiteX340" fmla="*/ 140849 w 2020646"/>
              <a:gd name="connsiteY340" fmla="*/ 148031 h 2324021"/>
              <a:gd name="connsiteX341" fmla="*/ 135379 w 2020646"/>
              <a:gd name="connsiteY341" fmla="*/ 134356 h 2324021"/>
              <a:gd name="connsiteX342" fmla="*/ 190079 w 2020646"/>
              <a:gd name="connsiteY342" fmla="*/ 116579 h 2324021"/>
              <a:gd name="connsiteX343" fmla="*/ 194181 w 2020646"/>
              <a:gd name="connsiteY343" fmla="*/ 116579 h 2324021"/>
              <a:gd name="connsiteX344" fmla="*/ 199651 w 2020646"/>
              <a:gd name="connsiteY344" fmla="*/ 145297 h 2324021"/>
              <a:gd name="connsiteX345" fmla="*/ 203753 w 2020646"/>
              <a:gd name="connsiteY345" fmla="*/ 145297 h 2324021"/>
              <a:gd name="connsiteX346" fmla="*/ 231102 w 2020646"/>
              <a:gd name="connsiteY346" fmla="*/ 127519 h 2324021"/>
              <a:gd name="connsiteX347" fmla="*/ 217428 w 2020646"/>
              <a:gd name="connsiteY347" fmla="*/ 64615 h 2324021"/>
              <a:gd name="connsiteX348" fmla="*/ 222897 w 2020646"/>
              <a:gd name="connsiteY348" fmla="*/ 59145 h 2324021"/>
              <a:gd name="connsiteX349" fmla="*/ 211958 w 2020646"/>
              <a:gd name="connsiteY349" fmla="*/ 53675 h 2324021"/>
              <a:gd name="connsiteX350" fmla="*/ 250247 w 2020646"/>
              <a:gd name="connsiteY350" fmla="*/ 16754 h 2324021"/>
              <a:gd name="connsiteX351" fmla="*/ 272212 w 2020646"/>
              <a:gd name="connsiteY351" fmla="*/ 32480 h 2324021"/>
              <a:gd name="connsiteX352" fmla="*/ 278850 w 2020646"/>
              <a:gd name="connsiteY352" fmla="*/ 48154 h 2324021"/>
              <a:gd name="connsiteX353" fmla="*/ 287510 w 2020646"/>
              <a:gd name="connsiteY353" fmla="*/ 36180 h 2324021"/>
              <a:gd name="connsiteX354" fmla="*/ 339132 w 2020646"/>
              <a:gd name="connsiteY354" fmla="*/ 17377 h 2324021"/>
              <a:gd name="connsiteX355" fmla="*/ 351439 w 2020646"/>
              <a:gd name="connsiteY355" fmla="*/ 24215 h 2324021"/>
              <a:gd name="connsiteX356" fmla="*/ 381524 w 2020646"/>
              <a:gd name="connsiteY356" fmla="*/ 22847 h 2324021"/>
              <a:gd name="connsiteX357" fmla="*/ 380156 w 2020646"/>
              <a:gd name="connsiteY357" fmla="*/ 28318 h 2324021"/>
              <a:gd name="connsiteX358" fmla="*/ 410241 w 2020646"/>
              <a:gd name="connsiteY358" fmla="*/ 21480 h 2324021"/>
              <a:gd name="connsiteX359" fmla="*/ 422548 w 2020646"/>
              <a:gd name="connsiteY359" fmla="*/ 40625 h 2324021"/>
              <a:gd name="connsiteX360" fmla="*/ 455367 w 2020646"/>
              <a:gd name="connsiteY360" fmla="*/ 39257 h 2324021"/>
              <a:gd name="connsiteX361" fmla="*/ 455367 w 2020646"/>
              <a:gd name="connsiteY361" fmla="*/ 42595 h 2324021"/>
              <a:gd name="connsiteX362" fmla="*/ 506438 w 2020646"/>
              <a:gd name="connsiteY362" fmla="*/ 19430 h 2324021"/>
              <a:gd name="connsiteX363" fmla="*/ 663779 w 2020646"/>
              <a:gd name="connsiteY363" fmla="*/ 627 h 2324021"/>
              <a:gd name="connsiteX364" fmla="*/ 701291 w 2020646"/>
              <a:gd name="connsiteY364" fmla="*/ 7464 h 2324021"/>
              <a:gd name="connsiteX365" fmla="*/ 792988 w 2020646"/>
              <a:gd name="connsiteY365" fmla="*/ 6096 h 2324021"/>
              <a:gd name="connsiteX366" fmla="*/ 788820 w 2020646"/>
              <a:gd name="connsiteY366" fmla="*/ 11567 h 2324021"/>
              <a:gd name="connsiteX367" fmla="*/ 880515 w 2020646"/>
              <a:gd name="connsiteY367" fmla="*/ 4730 h 2324021"/>
              <a:gd name="connsiteX368" fmla="*/ 918026 w 2020646"/>
              <a:gd name="connsiteY368" fmla="*/ 23874 h 2324021"/>
              <a:gd name="connsiteX369" fmla="*/ 1018058 w 2020646"/>
              <a:gd name="connsiteY369" fmla="*/ 22507 h 2324021"/>
              <a:gd name="connsiteX370" fmla="*/ 1018058 w 2020646"/>
              <a:gd name="connsiteY370" fmla="*/ 27976 h 2324021"/>
              <a:gd name="connsiteX371" fmla="*/ 1055570 w 2020646"/>
              <a:gd name="connsiteY371" fmla="*/ 23874 h 2324021"/>
              <a:gd name="connsiteX372" fmla="*/ 1105584 w 2020646"/>
              <a:gd name="connsiteY372" fmla="*/ 32078 h 2324021"/>
              <a:gd name="connsiteX373" fmla="*/ 1122258 w 2020646"/>
              <a:gd name="connsiteY373" fmla="*/ 26609 h 2324021"/>
              <a:gd name="connsiteX374" fmla="*/ 1297311 w 2020646"/>
              <a:gd name="connsiteY374" fmla="*/ 45753 h 2324021"/>
              <a:gd name="connsiteX375" fmla="*/ 1326488 w 2020646"/>
              <a:gd name="connsiteY375" fmla="*/ 36182 h 2324021"/>
              <a:gd name="connsiteX376" fmla="*/ 1347328 w 2020646"/>
              <a:gd name="connsiteY376" fmla="*/ 53958 h 2324021"/>
              <a:gd name="connsiteX377" fmla="*/ 1345853 w 2020646"/>
              <a:gd name="connsiteY377" fmla="*/ 59766 h 2324021"/>
              <a:gd name="connsiteX378" fmla="*/ 1350419 w 2020646"/>
              <a:gd name="connsiteY378" fmla="*/ 59311 h 2324021"/>
              <a:gd name="connsiteX379" fmla="*/ 1350419 w 2020646"/>
              <a:gd name="connsiteY379" fmla="*/ 56815 h 2324021"/>
              <a:gd name="connsiteX380" fmla="*/ 1350419 w 2020646"/>
              <a:gd name="connsiteY380" fmla="*/ 34345 h 2324021"/>
              <a:gd name="connsiteX381" fmla="*/ 1360674 w 2020646"/>
              <a:gd name="connsiteY381" fmla="*/ 34345 h 2324021"/>
              <a:gd name="connsiteX382" fmla="*/ 1353838 w 2020646"/>
              <a:gd name="connsiteY382" fmla="*/ 29352 h 2324021"/>
              <a:gd name="connsiteX383" fmla="*/ 1353838 w 2020646"/>
              <a:gd name="connsiteY383" fmla="*/ 24359 h 2324021"/>
              <a:gd name="connsiteX384" fmla="*/ 1377760 w 2020646"/>
              <a:gd name="connsiteY384" fmla="*/ 24982 h 2324021"/>
              <a:gd name="connsiteX385" fmla="*/ 1394847 w 2020646"/>
              <a:gd name="connsiteY385" fmla="*/ 55566 h 2324021"/>
              <a:gd name="connsiteX386" fmla="*/ 1405098 w 2020646"/>
              <a:gd name="connsiteY386" fmla="*/ 55566 h 2324021"/>
              <a:gd name="connsiteX387" fmla="*/ 1405098 w 2020646"/>
              <a:gd name="connsiteY387" fmla="*/ 50573 h 2324021"/>
              <a:gd name="connsiteX388" fmla="*/ 1408515 w 2020646"/>
              <a:gd name="connsiteY388" fmla="*/ 23110 h 2324021"/>
              <a:gd name="connsiteX389" fmla="*/ 1429018 w 2020646"/>
              <a:gd name="connsiteY389" fmla="*/ 21238 h 2324021"/>
              <a:gd name="connsiteX390" fmla="*/ 1439271 w 2020646"/>
              <a:gd name="connsiteY390" fmla="*/ 23734 h 2324021"/>
              <a:gd name="connsiteX391" fmla="*/ 1473444 w 2020646"/>
              <a:gd name="connsiteY391" fmla="*/ 16 h 232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</a:cxnLst>
            <a:rect l="l" t="t" r="r" b="b"/>
            <a:pathLst>
              <a:path w="2020646" h="2324021">
                <a:moveTo>
                  <a:pt x="441694" y="2268981"/>
                </a:moveTo>
                <a:lnTo>
                  <a:pt x="452633" y="2268981"/>
                </a:lnTo>
                <a:cubicBezTo>
                  <a:pt x="448075" y="2286302"/>
                  <a:pt x="445796" y="2299065"/>
                  <a:pt x="445796" y="2307271"/>
                </a:cubicBezTo>
                <a:cubicBezTo>
                  <a:pt x="438502" y="2307271"/>
                  <a:pt x="435312" y="2304080"/>
                  <a:pt x="436224" y="2297699"/>
                </a:cubicBezTo>
                <a:close/>
                <a:moveTo>
                  <a:pt x="437591" y="2244367"/>
                </a:moveTo>
                <a:cubicBezTo>
                  <a:pt x="444884" y="2245279"/>
                  <a:pt x="448075" y="2248469"/>
                  <a:pt x="447163" y="2253939"/>
                </a:cubicBezTo>
                <a:lnTo>
                  <a:pt x="437591" y="2253939"/>
                </a:lnTo>
                <a:close/>
                <a:moveTo>
                  <a:pt x="1691595" y="2233589"/>
                </a:moveTo>
                <a:lnTo>
                  <a:pt x="1695987" y="2233589"/>
                </a:lnTo>
                <a:lnTo>
                  <a:pt x="1695987" y="2243161"/>
                </a:lnTo>
                <a:lnTo>
                  <a:pt x="1691595" y="2241794"/>
                </a:lnTo>
                <a:close/>
                <a:moveTo>
                  <a:pt x="1690497" y="2203505"/>
                </a:moveTo>
                <a:lnTo>
                  <a:pt x="1690497" y="2213077"/>
                </a:lnTo>
                <a:lnTo>
                  <a:pt x="1694890" y="2213077"/>
                </a:lnTo>
                <a:lnTo>
                  <a:pt x="1694890" y="2204872"/>
                </a:lnTo>
                <a:close/>
                <a:moveTo>
                  <a:pt x="159102" y="2154705"/>
                </a:moveTo>
                <a:lnTo>
                  <a:pt x="184110" y="2154705"/>
                </a:lnTo>
                <a:lnTo>
                  <a:pt x="184110" y="2158345"/>
                </a:lnTo>
                <a:lnTo>
                  <a:pt x="154936" y="2158345"/>
                </a:lnTo>
                <a:close/>
                <a:moveTo>
                  <a:pt x="246631" y="2153795"/>
                </a:moveTo>
                <a:lnTo>
                  <a:pt x="246631" y="2157436"/>
                </a:lnTo>
                <a:lnTo>
                  <a:pt x="271639" y="2157436"/>
                </a:lnTo>
                <a:lnTo>
                  <a:pt x="275805" y="2153795"/>
                </a:lnTo>
                <a:close/>
                <a:moveTo>
                  <a:pt x="1889039" y="2022833"/>
                </a:moveTo>
                <a:lnTo>
                  <a:pt x="1888093" y="2023996"/>
                </a:lnTo>
                <a:lnTo>
                  <a:pt x="1889348" y="2024064"/>
                </a:lnTo>
                <a:close/>
                <a:moveTo>
                  <a:pt x="16409" y="1515504"/>
                </a:moveTo>
                <a:lnTo>
                  <a:pt x="16409" y="1525076"/>
                </a:lnTo>
                <a:cubicBezTo>
                  <a:pt x="23703" y="1525988"/>
                  <a:pt x="27349" y="1523253"/>
                  <a:pt x="27349" y="1516872"/>
                </a:cubicBezTo>
                <a:close/>
                <a:moveTo>
                  <a:pt x="112133" y="205465"/>
                </a:moveTo>
                <a:lnTo>
                  <a:pt x="112133" y="215038"/>
                </a:lnTo>
                <a:lnTo>
                  <a:pt x="117602" y="215038"/>
                </a:lnTo>
                <a:lnTo>
                  <a:pt x="117602" y="205465"/>
                </a:lnTo>
                <a:close/>
                <a:moveTo>
                  <a:pt x="187343" y="183586"/>
                </a:moveTo>
                <a:lnTo>
                  <a:pt x="187343" y="193158"/>
                </a:lnTo>
                <a:lnTo>
                  <a:pt x="192813" y="193158"/>
                </a:lnTo>
                <a:lnTo>
                  <a:pt x="192813" y="183586"/>
                </a:lnTo>
                <a:close/>
                <a:moveTo>
                  <a:pt x="236572" y="146663"/>
                </a:moveTo>
                <a:lnTo>
                  <a:pt x="203753" y="150766"/>
                </a:lnTo>
                <a:lnTo>
                  <a:pt x="203753" y="164441"/>
                </a:lnTo>
                <a:lnTo>
                  <a:pt x="224265" y="165808"/>
                </a:lnTo>
                <a:cubicBezTo>
                  <a:pt x="225177" y="160338"/>
                  <a:pt x="229279" y="153957"/>
                  <a:pt x="236572" y="146663"/>
                </a:cubicBezTo>
                <a:close/>
                <a:moveTo>
                  <a:pt x="1716070" y="114237"/>
                </a:moveTo>
                <a:lnTo>
                  <a:pt x="1712655" y="116734"/>
                </a:lnTo>
                <a:lnTo>
                  <a:pt x="1736574" y="116734"/>
                </a:lnTo>
                <a:lnTo>
                  <a:pt x="1736574" y="114237"/>
                </a:lnTo>
                <a:close/>
                <a:moveTo>
                  <a:pt x="1787834" y="113613"/>
                </a:moveTo>
                <a:lnTo>
                  <a:pt x="1811753" y="113613"/>
                </a:lnTo>
                <a:lnTo>
                  <a:pt x="1808338" y="116110"/>
                </a:lnTo>
                <a:lnTo>
                  <a:pt x="1787834" y="116110"/>
                </a:lnTo>
                <a:close/>
                <a:moveTo>
                  <a:pt x="1473444" y="16"/>
                </a:moveTo>
                <a:cubicBezTo>
                  <a:pt x="1482556" y="6674"/>
                  <a:pt x="1485974" y="12500"/>
                  <a:pt x="1483695" y="17493"/>
                </a:cubicBezTo>
                <a:lnTo>
                  <a:pt x="1493947" y="18117"/>
                </a:lnTo>
                <a:lnTo>
                  <a:pt x="1517868" y="16244"/>
                </a:lnTo>
                <a:cubicBezTo>
                  <a:pt x="1515590" y="18325"/>
                  <a:pt x="1534955" y="36426"/>
                  <a:pt x="1575962" y="70546"/>
                </a:cubicBezTo>
                <a:lnTo>
                  <a:pt x="1586215" y="70546"/>
                </a:lnTo>
                <a:lnTo>
                  <a:pt x="1586215" y="53070"/>
                </a:lnTo>
                <a:lnTo>
                  <a:pt x="1593048" y="33097"/>
                </a:lnTo>
                <a:lnTo>
                  <a:pt x="1613553" y="33721"/>
                </a:lnTo>
                <a:cubicBezTo>
                  <a:pt x="1611273" y="41211"/>
                  <a:pt x="1623803" y="53278"/>
                  <a:pt x="1651141" y="69923"/>
                </a:cubicBezTo>
                <a:cubicBezTo>
                  <a:pt x="1642029" y="72835"/>
                  <a:pt x="1637472" y="75124"/>
                  <a:pt x="1637472" y="76788"/>
                </a:cubicBezTo>
                <a:cubicBezTo>
                  <a:pt x="1648865" y="77204"/>
                  <a:pt x="1659116" y="84278"/>
                  <a:pt x="1668227" y="98009"/>
                </a:cubicBezTo>
                <a:cubicBezTo>
                  <a:pt x="1684175" y="96345"/>
                  <a:pt x="1695568" y="95721"/>
                  <a:pt x="1702401" y="96137"/>
                </a:cubicBezTo>
                <a:cubicBezTo>
                  <a:pt x="1706958" y="99050"/>
                  <a:pt x="1709237" y="102379"/>
                  <a:pt x="1709237" y="106123"/>
                </a:cubicBezTo>
                <a:lnTo>
                  <a:pt x="1729738" y="106747"/>
                </a:lnTo>
                <a:cubicBezTo>
                  <a:pt x="1732017" y="100089"/>
                  <a:pt x="1739992" y="96969"/>
                  <a:pt x="1753661" y="97385"/>
                </a:cubicBezTo>
                <a:cubicBezTo>
                  <a:pt x="1769609" y="124848"/>
                  <a:pt x="1794667" y="140451"/>
                  <a:pt x="1828841" y="144196"/>
                </a:cubicBezTo>
                <a:cubicBezTo>
                  <a:pt x="1831119" y="155432"/>
                  <a:pt x="1843648" y="165834"/>
                  <a:pt x="1866432" y="175405"/>
                </a:cubicBezTo>
                <a:lnTo>
                  <a:pt x="1849344" y="187888"/>
                </a:lnTo>
                <a:cubicBezTo>
                  <a:pt x="1865292" y="188305"/>
                  <a:pt x="1874404" y="200995"/>
                  <a:pt x="1876682" y="225962"/>
                </a:cubicBezTo>
                <a:lnTo>
                  <a:pt x="1907438" y="274645"/>
                </a:lnTo>
                <a:lnTo>
                  <a:pt x="1903689" y="275845"/>
                </a:lnTo>
                <a:lnTo>
                  <a:pt x="1914762" y="278159"/>
                </a:lnTo>
                <a:cubicBezTo>
                  <a:pt x="1914170" y="270514"/>
                  <a:pt x="1917055" y="266445"/>
                  <a:pt x="1923418" y="265951"/>
                </a:cubicBezTo>
                <a:cubicBezTo>
                  <a:pt x="1928956" y="266622"/>
                  <a:pt x="1931779" y="273545"/>
                  <a:pt x="1931886" y="286724"/>
                </a:cubicBezTo>
                <a:lnTo>
                  <a:pt x="1932046" y="306490"/>
                </a:lnTo>
                <a:cubicBezTo>
                  <a:pt x="1933906" y="306896"/>
                  <a:pt x="1936231" y="313308"/>
                  <a:pt x="1939023" y="325730"/>
                </a:cubicBezTo>
                <a:lnTo>
                  <a:pt x="1946932" y="370479"/>
                </a:lnTo>
                <a:lnTo>
                  <a:pt x="1950889" y="369641"/>
                </a:lnTo>
                <a:cubicBezTo>
                  <a:pt x="1953854" y="367197"/>
                  <a:pt x="1955820" y="363150"/>
                  <a:pt x="1956784" y="357498"/>
                </a:cubicBezTo>
                <a:cubicBezTo>
                  <a:pt x="1964049" y="358149"/>
                  <a:pt x="1968418" y="365556"/>
                  <a:pt x="1969892" y="379717"/>
                </a:cubicBezTo>
                <a:lnTo>
                  <a:pt x="1964529" y="378279"/>
                </a:lnTo>
                <a:cubicBezTo>
                  <a:pt x="1969179" y="428432"/>
                  <a:pt x="1972638" y="456162"/>
                  <a:pt x="1974908" y="461467"/>
                </a:cubicBezTo>
                <a:lnTo>
                  <a:pt x="1980356" y="461956"/>
                </a:lnTo>
                <a:lnTo>
                  <a:pt x="1978397" y="468475"/>
                </a:lnTo>
                <a:lnTo>
                  <a:pt x="1972352" y="474627"/>
                </a:lnTo>
                <a:cubicBezTo>
                  <a:pt x="1979560" y="475912"/>
                  <a:pt x="1982992" y="478453"/>
                  <a:pt x="1982652" y="482248"/>
                </a:cubicBezTo>
                <a:lnTo>
                  <a:pt x="1974651" y="494919"/>
                </a:lnTo>
                <a:lnTo>
                  <a:pt x="1981457" y="526138"/>
                </a:lnTo>
                <a:cubicBezTo>
                  <a:pt x="1976009" y="525648"/>
                  <a:pt x="1968347" y="529424"/>
                  <a:pt x="1958472" y="537464"/>
                </a:cubicBezTo>
                <a:cubicBezTo>
                  <a:pt x="1969368" y="538443"/>
                  <a:pt x="1974618" y="541146"/>
                  <a:pt x="1974220" y="545574"/>
                </a:cubicBezTo>
                <a:lnTo>
                  <a:pt x="1970471" y="572018"/>
                </a:lnTo>
                <a:lnTo>
                  <a:pt x="1971771" y="579435"/>
                </a:lnTo>
                <a:lnTo>
                  <a:pt x="1972338" y="578635"/>
                </a:lnTo>
                <a:lnTo>
                  <a:pt x="1976081" y="591532"/>
                </a:lnTo>
                <a:lnTo>
                  <a:pt x="1973918" y="591700"/>
                </a:lnTo>
                <a:lnTo>
                  <a:pt x="1975918" y="603114"/>
                </a:lnTo>
                <a:lnTo>
                  <a:pt x="1967613" y="606988"/>
                </a:lnTo>
                <a:lnTo>
                  <a:pt x="1969372" y="637552"/>
                </a:lnTo>
                <a:lnTo>
                  <a:pt x="1971232" y="639995"/>
                </a:lnTo>
                <a:lnTo>
                  <a:pt x="1969670" y="642712"/>
                </a:lnTo>
                <a:lnTo>
                  <a:pt x="1971055" y="666760"/>
                </a:lnTo>
                <a:lnTo>
                  <a:pt x="1972933" y="666928"/>
                </a:lnTo>
                <a:lnTo>
                  <a:pt x="1972591" y="670724"/>
                </a:lnTo>
                <a:lnTo>
                  <a:pt x="1971336" y="671634"/>
                </a:lnTo>
                <a:lnTo>
                  <a:pt x="1972388" y="689892"/>
                </a:lnTo>
                <a:cubicBezTo>
                  <a:pt x="1975344" y="713289"/>
                  <a:pt x="1979602" y="731366"/>
                  <a:pt x="1985162" y="744121"/>
                </a:cubicBezTo>
                <a:lnTo>
                  <a:pt x="1985322" y="763888"/>
                </a:lnTo>
                <a:cubicBezTo>
                  <a:pt x="1990945" y="765651"/>
                  <a:pt x="1994011" y="769808"/>
                  <a:pt x="1994519" y="776362"/>
                </a:cubicBezTo>
                <a:lnTo>
                  <a:pt x="1995026" y="782917"/>
                </a:lnTo>
                <a:lnTo>
                  <a:pt x="1973280" y="820864"/>
                </a:lnTo>
                <a:cubicBezTo>
                  <a:pt x="1979222" y="862161"/>
                  <a:pt x="1982259" y="895442"/>
                  <a:pt x="1982389" y="920706"/>
                </a:cubicBezTo>
                <a:lnTo>
                  <a:pt x="1983912" y="940367"/>
                </a:lnTo>
                <a:cubicBezTo>
                  <a:pt x="1982686" y="948153"/>
                  <a:pt x="1979801" y="952225"/>
                  <a:pt x="1975256" y="952576"/>
                </a:cubicBezTo>
                <a:cubicBezTo>
                  <a:pt x="1983503" y="988199"/>
                  <a:pt x="1987797" y="1008196"/>
                  <a:pt x="1988135" y="1012566"/>
                </a:cubicBezTo>
                <a:cubicBezTo>
                  <a:pt x="1988242" y="1025744"/>
                  <a:pt x="1987112" y="1040665"/>
                  <a:pt x="1984747" y="1057332"/>
                </a:cubicBezTo>
                <a:lnTo>
                  <a:pt x="1993508" y="1170386"/>
                </a:lnTo>
                <a:lnTo>
                  <a:pt x="1989291" y="1169065"/>
                </a:lnTo>
                <a:cubicBezTo>
                  <a:pt x="1991786" y="1177662"/>
                  <a:pt x="1993245" y="1184692"/>
                  <a:pt x="1993667" y="1190153"/>
                </a:cubicBezTo>
                <a:cubicBezTo>
                  <a:pt x="1999197" y="1320491"/>
                  <a:pt x="2005227" y="1386507"/>
                  <a:pt x="2011759" y="1388197"/>
                </a:cubicBezTo>
                <a:lnTo>
                  <a:pt x="2008718" y="1419750"/>
                </a:lnTo>
                <a:cubicBezTo>
                  <a:pt x="2008571" y="1429652"/>
                  <a:pt x="2009702" y="1438355"/>
                  <a:pt x="2012113" y="1445861"/>
                </a:cubicBezTo>
                <a:cubicBezTo>
                  <a:pt x="2012451" y="1450230"/>
                  <a:pt x="2011257" y="1452520"/>
                  <a:pt x="2008531" y="1452732"/>
                </a:cubicBezTo>
                <a:cubicBezTo>
                  <a:pt x="2014265" y="1514924"/>
                  <a:pt x="2017651" y="1558616"/>
                  <a:pt x="2018688" y="1583809"/>
                </a:cubicBezTo>
                <a:cubicBezTo>
                  <a:pt x="2012410" y="1585395"/>
                  <a:pt x="2009526" y="1589464"/>
                  <a:pt x="2010034" y="1596017"/>
                </a:cubicBezTo>
                <a:lnTo>
                  <a:pt x="2009178" y="1602678"/>
                </a:lnTo>
                <a:cubicBezTo>
                  <a:pt x="2009855" y="1611416"/>
                  <a:pt x="2012963" y="1616121"/>
                  <a:pt x="2018501" y="1616790"/>
                </a:cubicBezTo>
                <a:lnTo>
                  <a:pt x="2014224" y="1650087"/>
                </a:lnTo>
                <a:lnTo>
                  <a:pt x="2014577" y="1707751"/>
                </a:lnTo>
                <a:lnTo>
                  <a:pt x="2006906" y="1714939"/>
                </a:lnTo>
                <a:cubicBezTo>
                  <a:pt x="2009401" y="1723537"/>
                  <a:pt x="2010817" y="1730020"/>
                  <a:pt x="2011156" y="1734388"/>
                </a:cubicBezTo>
                <a:cubicBezTo>
                  <a:pt x="2008113" y="1742317"/>
                  <a:pt x="2006761" y="1748465"/>
                  <a:pt x="2007099" y="1752835"/>
                </a:cubicBezTo>
                <a:cubicBezTo>
                  <a:pt x="2010819" y="1753645"/>
                  <a:pt x="2015048" y="1761010"/>
                  <a:pt x="2019784" y="1774929"/>
                </a:cubicBezTo>
                <a:lnTo>
                  <a:pt x="2019944" y="1794695"/>
                </a:lnTo>
                <a:cubicBezTo>
                  <a:pt x="2019797" y="1804596"/>
                  <a:pt x="2018614" y="1812930"/>
                  <a:pt x="2016394" y="1819695"/>
                </a:cubicBezTo>
                <a:cubicBezTo>
                  <a:pt x="2018890" y="1828294"/>
                  <a:pt x="2020307" y="1834776"/>
                  <a:pt x="2020646" y="1839145"/>
                </a:cubicBezTo>
                <a:cubicBezTo>
                  <a:pt x="2011917" y="1856305"/>
                  <a:pt x="2007892" y="1869254"/>
                  <a:pt x="2008568" y="1877991"/>
                </a:cubicBezTo>
                <a:lnTo>
                  <a:pt x="1998898" y="1877094"/>
                </a:lnTo>
                <a:lnTo>
                  <a:pt x="1999246" y="1863879"/>
                </a:lnTo>
                <a:lnTo>
                  <a:pt x="1990939" y="1862876"/>
                </a:lnTo>
                <a:lnTo>
                  <a:pt x="1991446" y="1869429"/>
                </a:lnTo>
                <a:cubicBezTo>
                  <a:pt x="1990961" y="1874962"/>
                  <a:pt x="1992420" y="1881991"/>
                  <a:pt x="1995824" y="1890519"/>
                </a:cubicBezTo>
                <a:cubicBezTo>
                  <a:pt x="1995596" y="1946579"/>
                  <a:pt x="1984448" y="1973816"/>
                  <a:pt x="1962381" y="1972230"/>
                </a:cubicBezTo>
                <a:lnTo>
                  <a:pt x="1962888" y="1978783"/>
                </a:lnTo>
                <a:cubicBezTo>
                  <a:pt x="1965659" y="2002744"/>
                  <a:pt x="1967182" y="2022405"/>
                  <a:pt x="1967460" y="2037768"/>
                </a:cubicBezTo>
                <a:lnTo>
                  <a:pt x="1963369" y="2038085"/>
                </a:lnTo>
                <a:lnTo>
                  <a:pt x="1967112" y="2050981"/>
                </a:lnTo>
                <a:lnTo>
                  <a:pt x="1968128" y="2064089"/>
                </a:lnTo>
                <a:lnTo>
                  <a:pt x="1958456" y="2063191"/>
                </a:lnTo>
                <a:cubicBezTo>
                  <a:pt x="1958519" y="2052196"/>
                  <a:pt x="1954173" y="2025612"/>
                  <a:pt x="1945418" y="1983433"/>
                </a:cubicBezTo>
                <a:lnTo>
                  <a:pt x="1941328" y="1983750"/>
                </a:lnTo>
                <a:lnTo>
                  <a:pt x="1942344" y="1996859"/>
                </a:lnTo>
                <a:cubicBezTo>
                  <a:pt x="1944629" y="2026352"/>
                  <a:pt x="1946038" y="2050418"/>
                  <a:pt x="1946567" y="2069057"/>
                </a:cubicBezTo>
                <a:lnTo>
                  <a:pt x="1938769" y="2074606"/>
                </a:lnTo>
                <a:cubicBezTo>
                  <a:pt x="1938429" y="2070236"/>
                  <a:pt x="1936896" y="2068157"/>
                  <a:pt x="1934170" y="2068368"/>
                </a:cubicBezTo>
                <a:cubicBezTo>
                  <a:pt x="1934745" y="2111180"/>
                  <a:pt x="1931808" y="2132286"/>
                  <a:pt x="1925360" y="2131687"/>
                </a:cubicBezTo>
                <a:cubicBezTo>
                  <a:pt x="1920371" y="2114492"/>
                  <a:pt x="1917822" y="2099305"/>
                  <a:pt x="1917716" y="2086127"/>
                </a:cubicBezTo>
                <a:lnTo>
                  <a:pt x="1913499" y="2084805"/>
                </a:lnTo>
                <a:lnTo>
                  <a:pt x="1904336" y="2090461"/>
                </a:lnTo>
                <a:cubicBezTo>
                  <a:pt x="1904457" y="2089078"/>
                  <a:pt x="1903835" y="2085108"/>
                  <a:pt x="1902469" y="2078552"/>
                </a:cubicBezTo>
                <a:lnTo>
                  <a:pt x="1896225" y="2051476"/>
                </a:lnTo>
                <a:lnTo>
                  <a:pt x="1855484" y="2082584"/>
                </a:lnTo>
                <a:lnTo>
                  <a:pt x="1858461" y="2090004"/>
                </a:lnTo>
                <a:cubicBezTo>
                  <a:pt x="1855534" y="2090004"/>
                  <a:pt x="1854071" y="2091372"/>
                  <a:pt x="1854071" y="2094107"/>
                </a:cubicBezTo>
                <a:cubicBezTo>
                  <a:pt x="1882614" y="2096841"/>
                  <a:pt x="1896519" y="2101400"/>
                  <a:pt x="1895787" y="2107782"/>
                </a:cubicBezTo>
                <a:cubicBezTo>
                  <a:pt x="1884077" y="2111428"/>
                  <a:pt x="1873831" y="2112796"/>
                  <a:pt x="1865049" y="2111884"/>
                </a:cubicBezTo>
                <a:lnTo>
                  <a:pt x="1863951" y="2115986"/>
                </a:lnTo>
                <a:lnTo>
                  <a:pt x="1867245" y="2125559"/>
                </a:lnTo>
                <a:cubicBezTo>
                  <a:pt x="1863585" y="2124647"/>
                  <a:pt x="1831749" y="2132396"/>
                  <a:pt x="1771735" y="2148806"/>
                </a:cubicBezTo>
                <a:lnTo>
                  <a:pt x="1771735" y="2152909"/>
                </a:lnTo>
                <a:lnTo>
                  <a:pt x="1802473" y="2152909"/>
                </a:lnTo>
                <a:lnTo>
                  <a:pt x="1837604" y="2155643"/>
                </a:lnTo>
                <a:lnTo>
                  <a:pt x="1836506" y="2163848"/>
                </a:lnTo>
                <a:cubicBezTo>
                  <a:pt x="1823332" y="2162936"/>
                  <a:pt x="1802109" y="2167950"/>
                  <a:pt x="1772833" y="2178890"/>
                </a:cubicBezTo>
                <a:cubicBezTo>
                  <a:pt x="1767710" y="2175244"/>
                  <a:pt x="1763685" y="2173420"/>
                  <a:pt x="1760758" y="2173420"/>
                </a:cubicBezTo>
                <a:cubicBezTo>
                  <a:pt x="1760026" y="2177979"/>
                  <a:pt x="1747583" y="2182081"/>
                  <a:pt x="1723432" y="2185727"/>
                </a:cubicBezTo>
                <a:cubicBezTo>
                  <a:pt x="1726359" y="2192109"/>
                  <a:pt x="1727457" y="2196668"/>
                  <a:pt x="1726725" y="2199402"/>
                </a:cubicBezTo>
                <a:cubicBezTo>
                  <a:pt x="1721602" y="2201226"/>
                  <a:pt x="1715747" y="2202137"/>
                  <a:pt x="1709161" y="2202137"/>
                </a:cubicBezTo>
                <a:lnTo>
                  <a:pt x="1708063" y="2210342"/>
                </a:lnTo>
                <a:cubicBezTo>
                  <a:pt x="1719773" y="2211253"/>
                  <a:pt x="1725263" y="2214445"/>
                  <a:pt x="1724530" y="2219914"/>
                </a:cubicBezTo>
                <a:cubicBezTo>
                  <a:pt x="1676226" y="2226296"/>
                  <a:pt x="1648782" y="2236324"/>
                  <a:pt x="1642194" y="2249999"/>
                </a:cubicBezTo>
                <a:cubicBezTo>
                  <a:pt x="1622434" y="2250910"/>
                  <a:pt x="1604136" y="2255924"/>
                  <a:pt x="1587304" y="2265041"/>
                </a:cubicBezTo>
                <a:lnTo>
                  <a:pt x="1565348" y="2258204"/>
                </a:lnTo>
                <a:cubicBezTo>
                  <a:pt x="1564616" y="2264585"/>
                  <a:pt x="1542293" y="2268231"/>
                  <a:pt x="1498381" y="2269143"/>
                </a:cubicBezTo>
                <a:lnTo>
                  <a:pt x="1412753" y="2281450"/>
                </a:lnTo>
                <a:lnTo>
                  <a:pt x="1405068" y="2275981"/>
                </a:lnTo>
                <a:cubicBezTo>
                  <a:pt x="1306266" y="2279628"/>
                  <a:pt x="1183678" y="2280994"/>
                  <a:pt x="1037303" y="2280083"/>
                </a:cubicBezTo>
                <a:cubicBezTo>
                  <a:pt x="1037303" y="2282818"/>
                  <a:pt x="1035839" y="2284186"/>
                  <a:pt x="1032911" y="2284186"/>
                </a:cubicBezTo>
                <a:cubicBezTo>
                  <a:pt x="1029984" y="2283274"/>
                  <a:pt x="1025594" y="2281450"/>
                  <a:pt x="1019738" y="2278716"/>
                </a:cubicBezTo>
                <a:cubicBezTo>
                  <a:pt x="941428" y="2275981"/>
                  <a:pt x="891295" y="2276436"/>
                  <a:pt x="869339" y="2280083"/>
                </a:cubicBezTo>
                <a:lnTo>
                  <a:pt x="861654" y="2274613"/>
                </a:lnTo>
                <a:lnTo>
                  <a:pt x="839698" y="2275981"/>
                </a:lnTo>
                <a:cubicBezTo>
                  <a:pt x="836771" y="2275981"/>
                  <a:pt x="835307" y="2274613"/>
                  <a:pt x="835307" y="2271879"/>
                </a:cubicBezTo>
                <a:cubicBezTo>
                  <a:pt x="822865" y="2273701"/>
                  <a:pt x="787369" y="2274157"/>
                  <a:pt x="728820" y="2273246"/>
                </a:cubicBezTo>
                <a:lnTo>
                  <a:pt x="717613" y="2269523"/>
                </a:lnTo>
                <a:lnTo>
                  <a:pt x="717613" y="2273939"/>
                </a:lnTo>
                <a:lnTo>
                  <a:pt x="711528" y="2273939"/>
                </a:lnTo>
                <a:lnTo>
                  <a:pt x="711255" y="2275981"/>
                </a:lnTo>
                <a:lnTo>
                  <a:pt x="706931" y="2275531"/>
                </a:lnTo>
                <a:lnTo>
                  <a:pt x="713445" y="2281220"/>
                </a:lnTo>
                <a:lnTo>
                  <a:pt x="713445" y="2288503"/>
                </a:lnTo>
                <a:lnTo>
                  <a:pt x="684267" y="2287592"/>
                </a:lnTo>
                <a:cubicBezTo>
                  <a:pt x="685657" y="2284558"/>
                  <a:pt x="684615" y="2279324"/>
                  <a:pt x="681142" y="2271891"/>
                </a:cubicBezTo>
                <a:lnTo>
                  <a:pt x="675354" y="2262448"/>
                </a:lnTo>
                <a:lnTo>
                  <a:pt x="663432" y="2256067"/>
                </a:lnTo>
                <a:lnTo>
                  <a:pt x="650925" y="2244797"/>
                </a:lnTo>
                <a:lnTo>
                  <a:pt x="650925" y="2250275"/>
                </a:lnTo>
                <a:cubicBezTo>
                  <a:pt x="650925" y="2266658"/>
                  <a:pt x="649535" y="2280008"/>
                  <a:pt x="646755" y="2290323"/>
                </a:cubicBezTo>
                <a:lnTo>
                  <a:pt x="621750" y="2293053"/>
                </a:lnTo>
                <a:cubicBezTo>
                  <a:pt x="621750" y="2290626"/>
                  <a:pt x="617581" y="2289412"/>
                  <a:pt x="609244" y="2289412"/>
                </a:cubicBezTo>
                <a:cubicBezTo>
                  <a:pt x="600910" y="2313077"/>
                  <a:pt x="587014" y="2324606"/>
                  <a:pt x="567564" y="2323999"/>
                </a:cubicBezTo>
                <a:cubicBezTo>
                  <a:pt x="556450" y="2314291"/>
                  <a:pt x="552282" y="2305795"/>
                  <a:pt x="555060" y="2298514"/>
                </a:cubicBezTo>
                <a:lnTo>
                  <a:pt x="542558" y="2297604"/>
                </a:lnTo>
                <a:lnTo>
                  <a:pt x="513381" y="2300335"/>
                </a:lnTo>
                <a:cubicBezTo>
                  <a:pt x="514770" y="2298818"/>
                  <a:pt x="509560" y="2291460"/>
                  <a:pt x="497751" y="2278262"/>
                </a:cubicBezTo>
                <a:lnTo>
                  <a:pt x="496388" y="2276809"/>
                </a:lnTo>
                <a:lnTo>
                  <a:pt x="495021" y="2277493"/>
                </a:lnTo>
                <a:cubicBezTo>
                  <a:pt x="495021" y="2273846"/>
                  <a:pt x="493653" y="2272023"/>
                  <a:pt x="490918" y="2272023"/>
                </a:cubicBezTo>
                <a:cubicBezTo>
                  <a:pt x="488184" y="2307578"/>
                  <a:pt x="483625" y="2324899"/>
                  <a:pt x="477243" y="2323987"/>
                </a:cubicBezTo>
                <a:cubicBezTo>
                  <a:pt x="473597" y="2309400"/>
                  <a:pt x="472229" y="2296637"/>
                  <a:pt x="473141" y="2285698"/>
                </a:cubicBezTo>
                <a:lnTo>
                  <a:pt x="469039" y="2284330"/>
                </a:lnTo>
                <a:lnTo>
                  <a:pt x="459466" y="2288433"/>
                </a:lnTo>
                <a:cubicBezTo>
                  <a:pt x="459809" y="2286723"/>
                  <a:pt x="458932" y="2280078"/>
                  <a:pt x="456839" y="2268497"/>
                </a:cubicBezTo>
                <a:lnTo>
                  <a:pt x="448571" y="2227262"/>
                </a:lnTo>
                <a:lnTo>
                  <a:pt x="442526" y="2221148"/>
                </a:lnTo>
                <a:lnTo>
                  <a:pt x="431279" y="2221148"/>
                </a:lnTo>
                <a:lnTo>
                  <a:pt x="430020" y="2241307"/>
                </a:lnTo>
                <a:lnTo>
                  <a:pt x="430020" y="2246633"/>
                </a:lnTo>
                <a:lnTo>
                  <a:pt x="429594" y="2248121"/>
                </a:lnTo>
                <a:lnTo>
                  <a:pt x="429382" y="2251512"/>
                </a:lnTo>
                <a:lnTo>
                  <a:pt x="428658" y="2251390"/>
                </a:lnTo>
                <a:lnTo>
                  <a:pt x="421686" y="2275760"/>
                </a:lnTo>
                <a:lnTo>
                  <a:pt x="396677" y="2274850"/>
                </a:lnTo>
                <a:lnTo>
                  <a:pt x="395531" y="2272234"/>
                </a:lnTo>
                <a:lnTo>
                  <a:pt x="388362" y="2275819"/>
                </a:lnTo>
                <a:lnTo>
                  <a:pt x="384260" y="2266247"/>
                </a:lnTo>
                <a:lnTo>
                  <a:pt x="384260" y="2250842"/>
                </a:lnTo>
                <a:lnTo>
                  <a:pt x="350831" y="2222058"/>
                </a:lnTo>
                <a:cubicBezTo>
                  <a:pt x="361945" y="2217811"/>
                  <a:pt x="367502" y="2214474"/>
                  <a:pt x="367502" y="2212047"/>
                </a:cubicBezTo>
                <a:cubicBezTo>
                  <a:pt x="353607" y="2211441"/>
                  <a:pt x="341104" y="2201124"/>
                  <a:pt x="329992" y="2181101"/>
                </a:cubicBezTo>
                <a:cubicBezTo>
                  <a:pt x="310541" y="2183527"/>
                  <a:pt x="296645" y="2184438"/>
                  <a:pt x="288311" y="2183831"/>
                </a:cubicBezTo>
                <a:cubicBezTo>
                  <a:pt x="282753" y="2179583"/>
                  <a:pt x="279973" y="2174729"/>
                  <a:pt x="279973" y="2169268"/>
                </a:cubicBezTo>
                <a:lnTo>
                  <a:pt x="254968" y="2168358"/>
                </a:lnTo>
                <a:cubicBezTo>
                  <a:pt x="252189" y="2178067"/>
                  <a:pt x="242461" y="2182617"/>
                  <a:pt x="225790" y="2182011"/>
                </a:cubicBezTo>
                <a:cubicBezTo>
                  <a:pt x="206340" y="2141963"/>
                  <a:pt x="175776" y="2119208"/>
                  <a:pt x="134096" y="2113747"/>
                </a:cubicBezTo>
                <a:cubicBezTo>
                  <a:pt x="131317" y="2097363"/>
                  <a:pt x="116035" y="2082194"/>
                  <a:pt x="88247" y="2068239"/>
                </a:cubicBezTo>
                <a:lnTo>
                  <a:pt x="109087" y="2050034"/>
                </a:lnTo>
                <a:cubicBezTo>
                  <a:pt x="89637" y="2049428"/>
                  <a:pt x="78523" y="2030921"/>
                  <a:pt x="75744" y="1994513"/>
                </a:cubicBezTo>
                <a:lnTo>
                  <a:pt x="38232" y="1923519"/>
                </a:lnTo>
                <a:lnTo>
                  <a:pt x="54904" y="1917147"/>
                </a:lnTo>
                <a:lnTo>
                  <a:pt x="48106" y="1835492"/>
                </a:lnTo>
                <a:lnTo>
                  <a:pt x="38289" y="1835492"/>
                </a:lnTo>
                <a:cubicBezTo>
                  <a:pt x="38289" y="1829111"/>
                  <a:pt x="35098" y="1825920"/>
                  <a:pt x="28717" y="1825920"/>
                </a:cubicBezTo>
                <a:lnTo>
                  <a:pt x="28717" y="1814981"/>
                </a:lnTo>
                <a:lnTo>
                  <a:pt x="39656" y="1816348"/>
                </a:lnTo>
                <a:lnTo>
                  <a:pt x="47134" y="1823826"/>
                </a:lnTo>
                <a:lnTo>
                  <a:pt x="44766" y="1795377"/>
                </a:lnTo>
                <a:lnTo>
                  <a:pt x="28717" y="1805408"/>
                </a:lnTo>
                <a:cubicBezTo>
                  <a:pt x="18689" y="1785352"/>
                  <a:pt x="13675" y="1772589"/>
                  <a:pt x="13675" y="1767119"/>
                </a:cubicBezTo>
                <a:lnTo>
                  <a:pt x="25982" y="1747974"/>
                </a:lnTo>
                <a:lnTo>
                  <a:pt x="15042" y="1747974"/>
                </a:lnTo>
                <a:lnTo>
                  <a:pt x="20511" y="1723360"/>
                </a:lnTo>
                <a:lnTo>
                  <a:pt x="21879" y="1713788"/>
                </a:lnTo>
                <a:lnTo>
                  <a:pt x="10940" y="1713788"/>
                </a:lnTo>
                <a:lnTo>
                  <a:pt x="10940" y="1708317"/>
                </a:lnTo>
                <a:lnTo>
                  <a:pt x="21879" y="1694643"/>
                </a:lnTo>
                <a:cubicBezTo>
                  <a:pt x="21879" y="1691908"/>
                  <a:pt x="20057" y="1690084"/>
                  <a:pt x="16409" y="1689173"/>
                </a:cubicBezTo>
                <a:lnTo>
                  <a:pt x="21879" y="1679601"/>
                </a:lnTo>
                <a:lnTo>
                  <a:pt x="23247" y="1665926"/>
                </a:lnTo>
                <a:cubicBezTo>
                  <a:pt x="23247" y="1662280"/>
                  <a:pt x="21423" y="1660456"/>
                  <a:pt x="17777" y="1660456"/>
                </a:cubicBezTo>
                <a:lnTo>
                  <a:pt x="23247" y="1650883"/>
                </a:lnTo>
                <a:cubicBezTo>
                  <a:pt x="20511" y="1633562"/>
                  <a:pt x="19145" y="1618976"/>
                  <a:pt x="19145" y="1607124"/>
                </a:cubicBezTo>
                <a:cubicBezTo>
                  <a:pt x="26438" y="1608036"/>
                  <a:pt x="30084" y="1605302"/>
                  <a:pt x="30084" y="1598920"/>
                </a:cubicBezTo>
                <a:lnTo>
                  <a:pt x="20511" y="1593450"/>
                </a:lnTo>
                <a:lnTo>
                  <a:pt x="9572" y="1597552"/>
                </a:lnTo>
                <a:lnTo>
                  <a:pt x="4102" y="1587980"/>
                </a:lnTo>
                <a:lnTo>
                  <a:pt x="4102" y="1582510"/>
                </a:lnTo>
                <a:lnTo>
                  <a:pt x="20511" y="1564733"/>
                </a:lnTo>
                <a:lnTo>
                  <a:pt x="20511" y="1559263"/>
                </a:lnTo>
                <a:cubicBezTo>
                  <a:pt x="6838" y="1559263"/>
                  <a:pt x="456" y="1546044"/>
                  <a:pt x="1367" y="1519606"/>
                </a:cubicBezTo>
                <a:cubicBezTo>
                  <a:pt x="8660" y="1520518"/>
                  <a:pt x="12307" y="1517783"/>
                  <a:pt x="12307" y="1511401"/>
                </a:cubicBezTo>
                <a:lnTo>
                  <a:pt x="12307" y="1505931"/>
                </a:lnTo>
                <a:lnTo>
                  <a:pt x="1367" y="1490890"/>
                </a:lnTo>
                <a:cubicBezTo>
                  <a:pt x="2278" y="1486331"/>
                  <a:pt x="7748" y="1481773"/>
                  <a:pt x="17777" y="1477215"/>
                </a:cubicBezTo>
                <a:lnTo>
                  <a:pt x="0" y="1408842"/>
                </a:lnTo>
                <a:cubicBezTo>
                  <a:pt x="1823" y="1396078"/>
                  <a:pt x="7293" y="1389697"/>
                  <a:pt x="16409" y="1389697"/>
                </a:cubicBezTo>
                <a:lnTo>
                  <a:pt x="5470" y="1376022"/>
                </a:lnTo>
                <a:cubicBezTo>
                  <a:pt x="5470" y="1372375"/>
                  <a:pt x="7293" y="1370552"/>
                  <a:pt x="10940" y="1370552"/>
                </a:cubicBezTo>
                <a:cubicBezTo>
                  <a:pt x="4558" y="1354142"/>
                  <a:pt x="1367" y="1342747"/>
                  <a:pt x="1367" y="1336365"/>
                </a:cubicBezTo>
                <a:cubicBezTo>
                  <a:pt x="6838" y="1336365"/>
                  <a:pt x="12307" y="1331807"/>
                  <a:pt x="17777" y="1322690"/>
                </a:cubicBezTo>
                <a:cubicBezTo>
                  <a:pt x="8660" y="1322690"/>
                  <a:pt x="4102" y="1301722"/>
                  <a:pt x="4102" y="1259786"/>
                </a:cubicBezTo>
                <a:lnTo>
                  <a:pt x="9572" y="1259786"/>
                </a:lnTo>
                <a:lnTo>
                  <a:pt x="4102" y="1250215"/>
                </a:lnTo>
                <a:cubicBezTo>
                  <a:pt x="4102" y="1246567"/>
                  <a:pt x="5926" y="1244744"/>
                  <a:pt x="9572" y="1244744"/>
                </a:cubicBezTo>
                <a:lnTo>
                  <a:pt x="5470" y="1235172"/>
                </a:lnTo>
                <a:lnTo>
                  <a:pt x="6838" y="1172268"/>
                </a:lnTo>
                <a:cubicBezTo>
                  <a:pt x="6838" y="1169533"/>
                  <a:pt x="8660" y="1168165"/>
                  <a:pt x="12307" y="1168165"/>
                </a:cubicBezTo>
                <a:lnTo>
                  <a:pt x="8204" y="1158594"/>
                </a:lnTo>
                <a:lnTo>
                  <a:pt x="9572" y="1080647"/>
                </a:lnTo>
                <a:cubicBezTo>
                  <a:pt x="10484" y="1053299"/>
                  <a:pt x="10028" y="1024581"/>
                  <a:pt x="8204" y="994497"/>
                </a:cubicBezTo>
                <a:lnTo>
                  <a:pt x="13675" y="969883"/>
                </a:lnTo>
                <a:cubicBezTo>
                  <a:pt x="10940" y="948003"/>
                  <a:pt x="9572" y="930226"/>
                  <a:pt x="9572" y="916551"/>
                </a:cubicBezTo>
                <a:lnTo>
                  <a:pt x="15042" y="906979"/>
                </a:lnTo>
                <a:cubicBezTo>
                  <a:pt x="12307" y="900597"/>
                  <a:pt x="10940" y="896038"/>
                  <a:pt x="10940" y="893304"/>
                </a:cubicBezTo>
                <a:cubicBezTo>
                  <a:pt x="10940" y="889657"/>
                  <a:pt x="12763" y="887834"/>
                  <a:pt x="16409" y="887834"/>
                </a:cubicBezTo>
                <a:lnTo>
                  <a:pt x="12307" y="863220"/>
                </a:lnTo>
                <a:lnTo>
                  <a:pt x="15042" y="771599"/>
                </a:lnTo>
                <a:cubicBezTo>
                  <a:pt x="15042" y="768863"/>
                  <a:pt x="16865" y="767497"/>
                  <a:pt x="20511" y="767497"/>
                </a:cubicBezTo>
                <a:lnTo>
                  <a:pt x="15042" y="757924"/>
                </a:lnTo>
                <a:lnTo>
                  <a:pt x="16409" y="723737"/>
                </a:lnTo>
                <a:lnTo>
                  <a:pt x="21879" y="714165"/>
                </a:lnTo>
                <a:lnTo>
                  <a:pt x="10940" y="708695"/>
                </a:lnTo>
                <a:cubicBezTo>
                  <a:pt x="11851" y="705960"/>
                  <a:pt x="14130" y="701402"/>
                  <a:pt x="17777" y="695020"/>
                </a:cubicBezTo>
                <a:cubicBezTo>
                  <a:pt x="15953" y="636674"/>
                  <a:pt x="13219" y="606134"/>
                  <a:pt x="9572" y="603399"/>
                </a:cubicBezTo>
                <a:cubicBezTo>
                  <a:pt x="9572" y="599753"/>
                  <a:pt x="11395" y="597929"/>
                  <a:pt x="15042" y="597929"/>
                </a:cubicBezTo>
                <a:lnTo>
                  <a:pt x="10940" y="563743"/>
                </a:lnTo>
                <a:cubicBezTo>
                  <a:pt x="10940" y="553714"/>
                  <a:pt x="12763" y="545965"/>
                  <a:pt x="16409" y="540495"/>
                </a:cubicBezTo>
                <a:lnTo>
                  <a:pt x="12307" y="511779"/>
                </a:lnTo>
                <a:lnTo>
                  <a:pt x="13675" y="477592"/>
                </a:lnTo>
                <a:lnTo>
                  <a:pt x="20511" y="448875"/>
                </a:lnTo>
                <a:cubicBezTo>
                  <a:pt x="16865" y="443406"/>
                  <a:pt x="15042" y="437024"/>
                  <a:pt x="15042" y="429731"/>
                </a:cubicBezTo>
                <a:cubicBezTo>
                  <a:pt x="23247" y="410586"/>
                  <a:pt x="30540" y="401013"/>
                  <a:pt x="36922" y="401013"/>
                </a:cubicBezTo>
                <a:cubicBezTo>
                  <a:pt x="34186" y="394632"/>
                  <a:pt x="33274" y="368650"/>
                  <a:pt x="34186" y="323068"/>
                </a:cubicBezTo>
                <a:cubicBezTo>
                  <a:pt x="41480" y="323979"/>
                  <a:pt x="48773" y="318053"/>
                  <a:pt x="56066" y="305290"/>
                </a:cubicBezTo>
                <a:lnTo>
                  <a:pt x="67006" y="305290"/>
                </a:lnTo>
                <a:lnTo>
                  <a:pt x="67006" y="301188"/>
                </a:lnTo>
                <a:cubicBezTo>
                  <a:pt x="67006" y="297542"/>
                  <a:pt x="65182" y="295718"/>
                  <a:pt x="61536" y="295718"/>
                </a:cubicBezTo>
                <a:cubicBezTo>
                  <a:pt x="65182" y="290249"/>
                  <a:pt x="69285" y="275662"/>
                  <a:pt x="73843" y="251959"/>
                </a:cubicBezTo>
                <a:cubicBezTo>
                  <a:pt x="71108" y="234637"/>
                  <a:pt x="69741" y="221874"/>
                  <a:pt x="69741" y="213670"/>
                </a:cubicBezTo>
                <a:lnTo>
                  <a:pt x="80681" y="194525"/>
                </a:lnTo>
                <a:cubicBezTo>
                  <a:pt x="77945" y="188144"/>
                  <a:pt x="76578" y="183130"/>
                  <a:pt x="76578" y="179483"/>
                </a:cubicBezTo>
                <a:lnTo>
                  <a:pt x="102560" y="165808"/>
                </a:lnTo>
                <a:lnTo>
                  <a:pt x="113500" y="167176"/>
                </a:lnTo>
                <a:lnTo>
                  <a:pt x="113500" y="180850"/>
                </a:lnTo>
                <a:lnTo>
                  <a:pt x="124440" y="176748"/>
                </a:lnTo>
                <a:lnTo>
                  <a:pt x="129909" y="176748"/>
                </a:lnTo>
                <a:lnTo>
                  <a:pt x="128542" y="186320"/>
                </a:lnTo>
                <a:lnTo>
                  <a:pt x="139482" y="186320"/>
                </a:lnTo>
                <a:lnTo>
                  <a:pt x="139482" y="176748"/>
                </a:lnTo>
                <a:cubicBezTo>
                  <a:pt x="133101" y="176748"/>
                  <a:pt x="129909" y="175381"/>
                  <a:pt x="129909" y="172645"/>
                </a:cubicBezTo>
                <a:cubicBezTo>
                  <a:pt x="137203" y="161706"/>
                  <a:pt x="140849" y="153501"/>
                  <a:pt x="140849" y="148031"/>
                </a:cubicBezTo>
                <a:cubicBezTo>
                  <a:pt x="137203" y="141649"/>
                  <a:pt x="135379" y="137091"/>
                  <a:pt x="135379" y="134356"/>
                </a:cubicBezTo>
                <a:cubicBezTo>
                  <a:pt x="159083" y="121593"/>
                  <a:pt x="177316" y="115667"/>
                  <a:pt x="190079" y="116579"/>
                </a:cubicBezTo>
                <a:lnTo>
                  <a:pt x="194181" y="116579"/>
                </a:lnTo>
                <a:lnTo>
                  <a:pt x="199651" y="145297"/>
                </a:lnTo>
                <a:lnTo>
                  <a:pt x="203753" y="145297"/>
                </a:lnTo>
                <a:cubicBezTo>
                  <a:pt x="221987" y="138003"/>
                  <a:pt x="231102" y="132078"/>
                  <a:pt x="231102" y="127519"/>
                </a:cubicBezTo>
                <a:cubicBezTo>
                  <a:pt x="224721" y="118403"/>
                  <a:pt x="220163" y="97434"/>
                  <a:pt x="217428" y="64615"/>
                </a:cubicBezTo>
                <a:cubicBezTo>
                  <a:pt x="221075" y="64615"/>
                  <a:pt x="222897" y="62792"/>
                  <a:pt x="222897" y="59145"/>
                </a:cubicBezTo>
                <a:lnTo>
                  <a:pt x="211958" y="53675"/>
                </a:lnTo>
                <a:cubicBezTo>
                  <a:pt x="212870" y="49117"/>
                  <a:pt x="225633" y="36810"/>
                  <a:pt x="250247" y="16754"/>
                </a:cubicBezTo>
                <a:cubicBezTo>
                  <a:pt x="257996" y="16982"/>
                  <a:pt x="265317" y="22224"/>
                  <a:pt x="272212" y="32480"/>
                </a:cubicBezTo>
                <a:lnTo>
                  <a:pt x="278850" y="48154"/>
                </a:lnTo>
                <a:lnTo>
                  <a:pt x="287510" y="36180"/>
                </a:lnTo>
                <a:cubicBezTo>
                  <a:pt x="302781" y="20910"/>
                  <a:pt x="319987" y="14643"/>
                  <a:pt x="339132" y="17377"/>
                </a:cubicBezTo>
                <a:cubicBezTo>
                  <a:pt x="344601" y="21936"/>
                  <a:pt x="348705" y="24215"/>
                  <a:pt x="351439" y="24215"/>
                </a:cubicBezTo>
                <a:lnTo>
                  <a:pt x="381524" y="22847"/>
                </a:lnTo>
                <a:lnTo>
                  <a:pt x="380156" y="28318"/>
                </a:lnTo>
                <a:cubicBezTo>
                  <a:pt x="395654" y="23759"/>
                  <a:pt x="405683" y="21480"/>
                  <a:pt x="410241" y="21480"/>
                </a:cubicBezTo>
                <a:cubicBezTo>
                  <a:pt x="410241" y="26950"/>
                  <a:pt x="414343" y="33332"/>
                  <a:pt x="422548" y="40625"/>
                </a:cubicBezTo>
                <a:cubicBezTo>
                  <a:pt x="438046" y="38801"/>
                  <a:pt x="448986" y="38345"/>
                  <a:pt x="455367" y="39257"/>
                </a:cubicBezTo>
                <a:lnTo>
                  <a:pt x="455367" y="42595"/>
                </a:lnTo>
                <a:lnTo>
                  <a:pt x="506438" y="19430"/>
                </a:lnTo>
                <a:cubicBezTo>
                  <a:pt x="552980" y="4159"/>
                  <a:pt x="605427" y="-2108"/>
                  <a:pt x="663779" y="627"/>
                </a:cubicBezTo>
                <a:cubicBezTo>
                  <a:pt x="680450" y="5186"/>
                  <a:pt x="692957" y="7464"/>
                  <a:pt x="701291" y="7464"/>
                </a:cubicBezTo>
                <a:lnTo>
                  <a:pt x="792988" y="6096"/>
                </a:lnTo>
                <a:lnTo>
                  <a:pt x="788820" y="11567"/>
                </a:lnTo>
                <a:cubicBezTo>
                  <a:pt x="836056" y="7008"/>
                  <a:pt x="866622" y="4730"/>
                  <a:pt x="880515" y="4730"/>
                </a:cubicBezTo>
                <a:cubicBezTo>
                  <a:pt x="880515" y="10199"/>
                  <a:pt x="893017" y="16581"/>
                  <a:pt x="918026" y="23874"/>
                </a:cubicBezTo>
                <a:cubicBezTo>
                  <a:pt x="965265" y="22051"/>
                  <a:pt x="998607" y="21595"/>
                  <a:pt x="1018058" y="22507"/>
                </a:cubicBezTo>
                <a:lnTo>
                  <a:pt x="1018058" y="27976"/>
                </a:lnTo>
                <a:cubicBezTo>
                  <a:pt x="1034729" y="25241"/>
                  <a:pt x="1047233" y="23874"/>
                  <a:pt x="1055570" y="23874"/>
                </a:cubicBezTo>
                <a:lnTo>
                  <a:pt x="1105584" y="32078"/>
                </a:lnTo>
                <a:cubicBezTo>
                  <a:pt x="1113921" y="32078"/>
                  <a:pt x="1119480" y="30256"/>
                  <a:pt x="1122258" y="26609"/>
                </a:cubicBezTo>
                <a:cubicBezTo>
                  <a:pt x="1205616" y="38460"/>
                  <a:pt x="1263967" y="44841"/>
                  <a:pt x="1297311" y="45753"/>
                </a:cubicBezTo>
                <a:cubicBezTo>
                  <a:pt x="1297311" y="39372"/>
                  <a:pt x="1307038" y="36182"/>
                  <a:pt x="1326488" y="36182"/>
                </a:cubicBezTo>
                <a:cubicBezTo>
                  <a:pt x="1343160" y="37093"/>
                  <a:pt x="1350108" y="43019"/>
                  <a:pt x="1347328" y="53958"/>
                </a:cubicBezTo>
                <a:lnTo>
                  <a:pt x="1345853" y="59766"/>
                </a:lnTo>
                <a:lnTo>
                  <a:pt x="1350419" y="59311"/>
                </a:lnTo>
                <a:lnTo>
                  <a:pt x="1350419" y="56815"/>
                </a:lnTo>
                <a:cubicBezTo>
                  <a:pt x="1348144" y="47661"/>
                  <a:pt x="1348144" y="40170"/>
                  <a:pt x="1350419" y="34345"/>
                </a:cubicBezTo>
                <a:lnTo>
                  <a:pt x="1360674" y="34345"/>
                </a:lnTo>
                <a:lnTo>
                  <a:pt x="1353838" y="29352"/>
                </a:lnTo>
                <a:lnTo>
                  <a:pt x="1353838" y="24359"/>
                </a:lnTo>
                <a:lnTo>
                  <a:pt x="1377760" y="24982"/>
                </a:lnTo>
                <a:cubicBezTo>
                  <a:pt x="1375482" y="29144"/>
                  <a:pt x="1381175" y="39339"/>
                  <a:pt x="1394847" y="55566"/>
                </a:cubicBezTo>
                <a:lnTo>
                  <a:pt x="1405098" y="55566"/>
                </a:lnTo>
                <a:lnTo>
                  <a:pt x="1405098" y="50573"/>
                </a:lnTo>
                <a:cubicBezTo>
                  <a:pt x="1405098" y="39339"/>
                  <a:pt x="1406237" y="30184"/>
                  <a:pt x="1408515" y="23110"/>
                </a:cubicBezTo>
                <a:lnTo>
                  <a:pt x="1429018" y="21238"/>
                </a:lnTo>
                <a:cubicBezTo>
                  <a:pt x="1429018" y="22902"/>
                  <a:pt x="1432435" y="23734"/>
                  <a:pt x="1439271" y="23734"/>
                </a:cubicBezTo>
                <a:cubicBezTo>
                  <a:pt x="1446104" y="7506"/>
                  <a:pt x="1457497" y="-400"/>
                  <a:pt x="1473444" y="1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9539734" y="1334272"/>
            <a:ext cx="1938952" cy="2033874"/>
          </a:xfrm>
          <a:custGeom>
            <a:avLst/>
            <a:gdLst>
              <a:gd name="connsiteX0" fmla="*/ 1712969 w 2036340"/>
              <a:gd name="connsiteY0" fmla="*/ 2066015 h 2203209"/>
              <a:gd name="connsiteX1" fmla="*/ 1699440 w 2036340"/>
              <a:gd name="connsiteY1" fmla="*/ 2082953 h 2203209"/>
              <a:gd name="connsiteX2" fmla="*/ 1732133 w 2036340"/>
              <a:gd name="connsiteY2" fmla="*/ 2081623 h 2203209"/>
              <a:gd name="connsiteX3" fmla="*/ 1733119 w 2036340"/>
              <a:gd name="connsiteY3" fmla="*/ 2068855 h 2203209"/>
              <a:gd name="connsiteX4" fmla="*/ 1745988 w 2036340"/>
              <a:gd name="connsiteY4" fmla="*/ 2042876 h 2203209"/>
              <a:gd name="connsiteX5" fmla="*/ 1745298 w 2036340"/>
              <a:gd name="connsiteY5" fmla="*/ 2051813 h 2203209"/>
              <a:gd name="connsiteX6" fmla="*/ 1750697 w 2036340"/>
              <a:gd name="connsiteY6" fmla="*/ 2052230 h 2203209"/>
              <a:gd name="connsiteX7" fmla="*/ 1751387 w 2036340"/>
              <a:gd name="connsiteY7" fmla="*/ 2043293 h 2203209"/>
              <a:gd name="connsiteX8" fmla="*/ 1821807 w 2036340"/>
              <a:gd name="connsiteY8" fmla="*/ 2028180 h 2203209"/>
              <a:gd name="connsiteX9" fmla="*/ 1821116 w 2036340"/>
              <a:gd name="connsiteY9" fmla="*/ 2037118 h 2203209"/>
              <a:gd name="connsiteX10" fmla="*/ 1826516 w 2036340"/>
              <a:gd name="connsiteY10" fmla="*/ 2037535 h 2203209"/>
              <a:gd name="connsiteX11" fmla="*/ 1827206 w 2036340"/>
              <a:gd name="connsiteY11" fmla="*/ 2028597 h 2203209"/>
              <a:gd name="connsiteX12" fmla="*/ 216621 w 2036340"/>
              <a:gd name="connsiteY12" fmla="*/ 1996548 h 2203209"/>
              <a:gd name="connsiteX13" fmla="*/ 216441 w 2036340"/>
              <a:gd name="connsiteY13" fmla="*/ 1998880 h 2203209"/>
              <a:gd name="connsiteX14" fmla="*/ 236681 w 2036340"/>
              <a:gd name="connsiteY14" fmla="*/ 2000443 h 2203209"/>
              <a:gd name="connsiteX15" fmla="*/ 240232 w 2036340"/>
              <a:gd name="connsiteY15" fmla="*/ 1998372 h 2203209"/>
              <a:gd name="connsiteX16" fmla="*/ 145737 w 2036340"/>
              <a:gd name="connsiteY16" fmla="*/ 1991660 h 2203209"/>
              <a:gd name="connsiteX17" fmla="*/ 165978 w 2036340"/>
              <a:gd name="connsiteY17" fmla="*/ 1993223 h 2203209"/>
              <a:gd name="connsiteX18" fmla="*/ 165798 w 2036340"/>
              <a:gd name="connsiteY18" fmla="*/ 1995554 h 2203209"/>
              <a:gd name="connsiteX19" fmla="*/ 142187 w 2036340"/>
              <a:gd name="connsiteY19" fmla="*/ 1993731 h 2203209"/>
              <a:gd name="connsiteX20" fmla="*/ 2016162 w 2036340"/>
              <a:gd name="connsiteY20" fmla="*/ 812687 h 2203209"/>
              <a:gd name="connsiteX21" fmla="*/ 2004771 w 2036340"/>
              <a:gd name="connsiteY21" fmla="*/ 819514 h 2203209"/>
              <a:gd name="connsiteX22" fmla="*/ 2015471 w 2036340"/>
              <a:gd name="connsiteY22" fmla="*/ 821625 h 2203209"/>
              <a:gd name="connsiteX23" fmla="*/ 1896288 w 2036340"/>
              <a:gd name="connsiteY23" fmla="*/ 208608 h 2203209"/>
              <a:gd name="connsiteX24" fmla="*/ 1925086 w 2036340"/>
              <a:gd name="connsiteY24" fmla="*/ 210832 h 2203209"/>
              <a:gd name="connsiteX25" fmla="*/ 1920712 w 2036340"/>
              <a:gd name="connsiteY25" fmla="*/ 213914 h 2203209"/>
              <a:gd name="connsiteX26" fmla="*/ 1896025 w 2036340"/>
              <a:gd name="connsiteY26" fmla="*/ 212007 h 2203209"/>
              <a:gd name="connsiteX27" fmla="*/ 203355 w 2036340"/>
              <a:gd name="connsiteY27" fmla="*/ 203993 h 2203209"/>
              <a:gd name="connsiteX28" fmla="*/ 203571 w 2036340"/>
              <a:gd name="connsiteY28" fmla="*/ 205166 h 2203209"/>
              <a:gd name="connsiteX29" fmla="*/ 204589 w 2036340"/>
              <a:gd name="connsiteY29" fmla="*/ 204153 h 2203209"/>
              <a:gd name="connsiteX30" fmla="*/ 1809822 w 2036340"/>
              <a:gd name="connsiteY30" fmla="*/ 202785 h 2203209"/>
              <a:gd name="connsiteX31" fmla="*/ 1805447 w 2036340"/>
              <a:gd name="connsiteY31" fmla="*/ 205866 h 2203209"/>
              <a:gd name="connsiteX32" fmla="*/ 1834246 w 2036340"/>
              <a:gd name="connsiteY32" fmla="*/ 208090 h 2203209"/>
              <a:gd name="connsiteX33" fmla="*/ 1834508 w 2036340"/>
              <a:gd name="connsiteY33" fmla="*/ 204691 h 2203209"/>
              <a:gd name="connsiteX34" fmla="*/ 1643520 w 2036340"/>
              <a:gd name="connsiteY34" fmla="*/ 99297 h 2203209"/>
              <a:gd name="connsiteX35" fmla="*/ 1652968 w 2036340"/>
              <a:gd name="connsiteY35" fmla="*/ 100027 h 2203209"/>
              <a:gd name="connsiteX36" fmla="*/ 1652278 w 2036340"/>
              <a:gd name="connsiteY36" fmla="*/ 108964 h 2203209"/>
              <a:gd name="connsiteX37" fmla="*/ 1643520 w 2036340"/>
              <a:gd name="connsiteY37" fmla="*/ 99297 h 2203209"/>
              <a:gd name="connsiteX38" fmla="*/ 1648716 w 2036340"/>
              <a:gd name="connsiteY38" fmla="*/ 49605 h 2203209"/>
              <a:gd name="connsiteX39" fmla="*/ 1657474 w 2036340"/>
              <a:gd name="connsiteY39" fmla="*/ 59272 h 2203209"/>
              <a:gd name="connsiteX40" fmla="*/ 1650004 w 2036340"/>
              <a:gd name="connsiteY40" fmla="*/ 85669 h 2203209"/>
              <a:gd name="connsiteX41" fmla="*/ 1639205 w 2036340"/>
              <a:gd name="connsiteY41" fmla="*/ 84835 h 2203209"/>
              <a:gd name="connsiteX42" fmla="*/ 1648716 w 2036340"/>
              <a:gd name="connsiteY42" fmla="*/ 49605 h 2203209"/>
              <a:gd name="connsiteX43" fmla="*/ 408935 w 2036340"/>
              <a:gd name="connsiteY43" fmla="*/ 42333 h 2203209"/>
              <a:gd name="connsiteX44" fmla="*/ 408343 w 2036340"/>
              <a:gd name="connsiteY44" fmla="*/ 49994 h 2203209"/>
              <a:gd name="connsiteX45" fmla="*/ 412581 w 2036340"/>
              <a:gd name="connsiteY45" fmla="*/ 51605 h 2203209"/>
              <a:gd name="connsiteX46" fmla="*/ 413271 w 2036340"/>
              <a:gd name="connsiteY46" fmla="*/ 42668 h 2203209"/>
              <a:gd name="connsiteX47" fmla="*/ 410022 w 2036340"/>
              <a:gd name="connsiteY47" fmla="*/ 14159 h 2203209"/>
              <a:gd name="connsiteX48" fmla="*/ 414258 w 2036340"/>
              <a:gd name="connsiteY48" fmla="*/ 15770 h 2203209"/>
              <a:gd name="connsiteX49" fmla="*/ 413667 w 2036340"/>
              <a:gd name="connsiteY49" fmla="*/ 23431 h 2203209"/>
              <a:gd name="connsiteX50" fmla="*/ 409332 w 2036340"/>
              <a:gd name="connsiteY50" fmla="*/ 23096 h 2203209"/>
              <a:gd name="connsiteX51" fmla="*/ 692365 w 2036340"/>
              <a:gd name="connsiteY51" fmla="*/ 0 h 2203209"/>
              <a:gd name="connsiteX52" fmla="*/ 699555 w 2036340"/>
              <a:gd name="connsiteY52" fmla="*/ 5693 h 2203209"/>
              <a:gd name="connsiteX53" fmla="*/ 1062875 w 2036340"/>
              <a:gd name="connsiteY53" fmla="*/ 29898 h 2203209"/>
              <a:gd name="connsiteX54" fmla="*/ 1067506 w 2036340"/>
              <a:gd name="connsiteY54" fmla="*/ 26402 h 2203209"/>
              <a:gd name="connsiteX55" fmla="*/ 1080114 w 2036340"/>
              <a:gd name="connsiteY55" fmla="*/ 32513 h 2203209"/>
              <a:gd name="connsiteX56" fmla="*/ 1228673 w 2036340"/>
              <a:gd name="connsiteY56" fmla="*/ 42703 h 2203209"/>
              <a:gd name="connsiteX57" fmla="*/ 1235864 w 2036340"/>
              <a:gd name="connsiteY57" fmla="*/ 48396 h 2203209"/>
              <a:gd name="connsiteX58" fmla="*/ 1257636 w 2036340"/>
              <a:gd name="connsiteY58" fmla="*/ 48793 h 2203209"/>
              <a:gd name="connsiteX59" fmla="*/ 1261675 w 2036340"/>
              <a:gd name="connsiteY59" fmla="*/ 52957 h 2203209"/>
              <a:gd name="connsiteX60" fmla="*/ 1366887 w 2036340"/>
              <a:gd name="connsiteY60" fmla="*/ 59798 h 2203209"/>
              <a:gd name="connsiteX61" fmla="*/ 1377681 w 2036340"/>
              <a:gd name="connsiteY61" fmla="*/ 64129 h 2203209"/>
              <a:gd name="connsiteX62" fmla="*/ 1377999 w 2036340"/>
              <a:gd name="connsiteY62" fmla="*/ 60006 h 2203209"/>
              <a:gd name="connsiteX63" fmla="*/ 1384006 w 2036340"/>
              <a:gd name="connsiteY63" fmla="*/ 60470 h 2203209"/>
              <a:gd name="connsiteX64" fmla="*/ 1384423 w 2036340"/>
              <a:gd name="connsiteY64" fmla="*/ 58584 h 2203209"/>
              <a:gd name="connsiteX65" fmla="*/ 1388658 w 2036340"/>
              <a:gd name="connsiteY65" fmla="*/ 59333 h 2203209"/>
              <a:gd name="connsiteX66" fmla="*/ 1382639 w 2036340"/>
              <a:gd name="connsiteY66" fmla="*/ 53525 h 2203209"/>
              <a:gd name="connsiteX67" fmla="*/ 1383164 w 2036340"/>
              <a:gd name="connsiteY67" fmla="*/ 46725 h 2203209"/>
              <a:gd name="connsiteX68" fmla="*/ 1411900 w 2036340"/>
              <a:gd name="connsiteY68" fmla="*/ 49800 h 2203209"/>
              <a:gd name="connsiteX69" fmla="*/ 1413853 w 2036340"/>
              <a:gd name="connsiteY69" fmla="*/ 64698 h 2203209"/>
              <a:gd name="connsiteX70" fmla="*/ 1418885 w 2036340"/>
              <a:gd name="connsiteY70" fmla="*/ 73957 h 2203209"/>
              <a:gd name="connsiteX71" fmla="*/ 1430193 w 2036340"/>
              <a:gd name="connsiteY71" fmla="*/ 80823 h 2203209"/>
              <a:gd name="connsiteX72" fmla="*/ 1441727 w 2036340"/>
              <a:gd name="connsiteY72" fmla="*/ 92299 h 2203209"/>
              <a:gd name="connsiteX73" fmla="*/ 1442122 w 2036340"/>
              <a:gd name="connsiteY73" fmla="*/ 87185 h 2203209"/>
              <a:gd name="connsiteX74" fmla="*/ 1449125 w 2036340"/>
              <a:gd name="connsiteY74" fmla="*/ 50109 h 2203209"/>
              <a:gd name="connsiteX75" fmla="*/ 1474005 w 2036340"/>
              <a:gd name="connsiteY75" fmla="*/ 49467 h 2203209"/>
              <a:gd name="connsiteX76" fmla="*/ 1486087 w 2036340"/>
              <a:gd name="connsiteY76" fmla="*/ 53819 h 2203209"/>
              <a:gd name="connsiteX77" fmla="*/ 1529724 w 2036340"/>
              <a:gd name="connsiteY77" fmla="*/ 24702 h 2203209"/>
              <a:gd name="connsiteX78" fmla="*/ 1540228 w 2036340"/>
              <a:gd name="connsiteY78" fmla="*/ 49452 h 2203209"/>
              <a:gd name="connsiteX79" fmla="*/ 1552504 w 2036340"/>
              <a:gd name="connsiteY79" fmla="*/ 51254 h 2203209"/>
              <a:gd name="connsiteX80" fmla="*/ 1581502 w 2036340"/>
              <a:gd name="connsiteY80" fmla="*/ 50928 h 2203209"/>
              <a:gd name="connsiteX81" fmla="*/ 1595339 w 2036340"/>
              <a:gd name="connsiteY81" fmla="*/ 72730 h 2203209"/>
              <a:gd name="connsiteX82" fmla="*/ 1596579 w 2036340"/>
              <a:gd name="connsiteY82" fmla="*/ 74191 h 2203209"/>
              <a:gd name="connsiteX83" fmla="*/ 1597978 w 2036340"/>
              <a:gd name="connsiteY83" fmla="*/ 73656 h 2203209"/>
              <a:gd name="connsiteX84" fmla="*/ 1601634 w 2036340"/>
              <a:gd name="connsiteY84" fmla="*/ 79076 h 2203209"/>
              <a:gd name="connsiteX85" fmla="*/ 1618879 w 2036340"/>
              <a:gd name="connsiteY85" fmla="*/ 31599 h 2203209"/>
              <a:gd name="connsiteX86" fmla="*/ 1620167 w 2036340"/>
              <a:gd name="connsiteY86" fmla="*/ 67663 h 2203209"/>
              <a:gd name="connsiteX87" fmla="*/ 1624118 w 2036340"/>
              <a:gd name="connsiteY87" fmla="*/ 69253 h 2203209"/>
              <a:gd name="connsiteX88" fmla="*/ 1633863 w 2036340"/>
              <a:gd name="connsiteY88" fmla="*/ 66151 h 2203209"/>
              <a:gd name="connsiteX89" fmla="*/ 1635019 w 2036340"/>
              <a:gd name="connsiteY89" fmla="*/ 84967 h 2203209"/>
              <a:gd name="connsiteX90" fmla="*/ 1640207 w 2036340"/>
              <a:gd name="connsiteY90" fmla="*/ 124099 h 2203209"/>
              <a:gd name="connsiteX91" fmla="*/ 1645733 w 2036340"/>
              <a:gd name="connsiteY91" fmla="*/ 130268 h 2203209"/>
              <a:gd name="connsiteX92" fmla="*/ 1656835 w 2036340"/>
              <a:gd name="connsiteY92" fmla="*/ 131126 h 2203209"/>
              <a:gd name="connsiteX93" fmla="*/ 1659532 w 2036340"/>
              <a:gd name="connsiteY93" fmla="*/ 112399 h 2203209"/>
              <a:gd name="connsiteX94" fmla="*/ 1659916 w 2036340"/>
              <a:gd name="connsiteY94" fmla="*/ 107426 h 2203209"/>
              <a:gd name="connsiteX95" fmla="*/ 1660443 w 2036340"/>
              <a:gd name="connsiteY95" fmla="*/ 106069 h 2203209"/>
              <a:gd name="connsiteX96" fmla="*/ 1660897 w 2036340"/>
              <a:gd name="connsiteY96" fmla="*/ 102919 h 2203209"/>
              <a:gd name="connsiteX97" fmla="*/ 1661602 w 2036340"/>
              <a:gd name="connsiteY97" fmla="*/ 103087 h 2203209"/>
              <a:gd name="connsiteX98" fmla="*/ 1670243 w 2036340"/>
              <a:gd name="connsiteY98" fmla="*/ 80865 h 2203209"/>
              <a:gd name="connsiteX99" fmla="*/ 1694863 w 2036340"/>
              <a:gd name="connsiteY99" fmla="*/ 83621 h 2203209"/>
              <a:gd name="connsiteX100" fmla="*/ 1695806 w 2036340"/>
              <a:gd name="connsiteY100" fmla="*/ 86151 h 2203209"/>
              <a:gd name="connsiteX101" fmla="*/ 1703141 w 2036340"/>
              <a:gd name="connsiteY101" fmla="*/ 83350 h 2203209"/>
              <a:gd name="connsiteX102" fmla="*/ 1706500 w 2036340"/>
              <a:gd name="connsiteY102" fmla="*/ 92600 h 2203209"/>
              <a:gd name="connsiteX103" fmla="*/ 1705389 w 2036340"/>
              <a:gd name="connsiteY103" fmla="*/ 106984 h 2203209"/>
              <a:gd name="connsiteX104" fmla="*/ 1736311 w 2036340"/>
              <a:gd name="connsiteY104" fmla="*/ 136408 h 2203209"/>
              <a:gd name="connsiteX105" fmla="*/ 1719133 w 2036340"/>
              <a:gd name="connsiteY105" fmla="*/ 144485 h 2203209"/>
              <a:gd name="connsiteX106" fmla="*/ 1753928 w 2036340"/>
              <a:gd name="connsiteY106" fmla="*/ 176240 h 2203209"/>
              <a:gd name="connsiteX107" fmla="*/ 1795269 w 2036340"/>
              <a:gd name="connsiteY107" fmla="*/ 176868 h 2203209"/>
              <a:gd name="connsiteX108" fmla="*/ 1802449 w 2036340"/>
              <a:gd name="connsiteY108" fmla="*/ 191101 h 2203209"/>
              <a:gd name="connsiteX109" fmla="*/ 1827066 w 2036340"/>
              <a:gd name="connsiteY109" fmla="*/ 193858 h 2203209"/>
              <a:gd name="connsiteX110" fmla="*/ 1856852 w 2036340"/>
              <a:gd name="connsiteY110" fmla="*/ 183334 h 2203209"/>
              <a:gd name="connsiteX111" fmla="*/ 1942441 w 2036340"/>
              <a:gd name="connsiteY111" fmla="*/ 254063 h 2203209"/>
              <a:gd name="connsiteX112" fmla="*/ 1984417 w 2036340"/>
              <a:gd name="connsiteY112" fmla="*/ 300050 h 2203209"/>
              <a:gd name="connsiteX113" fmla="*/ 1962534 w 2036340"/>
              <a:gd name="connsiteY113" fmla="*/ 315459 h 2203209"/>
              <a:gd name="connsiteX114" fmla="*/ 1991443 w 2036340"/>
              <a:gd name="connsiteY114" fmla="*/ 369842 h 2203209"/>
              <a:gd name="connsiteX115" fmla="*/ 2023352 w 2036340"/>
              <a:gd name="connsiteY115" fmla="*/ 438990 h 2203209"/>
              <a:gd name="connsiteX116" fmla="*/ 2006435 w 2036340"/>
              <a:gd name="connsiteY116" fmla="*/ 443669 h 2203209"/>
              <a:gd name="connsiteX117" fmla="*/ 2007258 w 2036340"/>
              <a:gd name="connsiteY117" fmla="*/ 520430 h 2203209"/>
              <a:gd name="connsiteX118" fmla="*/ 2016948 w 2036340"/>
              <a:gd name="connsiteY118" fmla="*/ 521178 h 2203209"/>
              <a:gd name="connsiteX119" fmla="*/ 2025707 w 2036340"/>
              <a:gd name="connsiteY119" fmla="*/ 530845 h 2203209"/>
              <a:gd name="connsiteX120" fmla="*/ 2024918 w 2036340"/>
              <a:gd name="connsiteY120" fmla="*/ 541060 h 2203209"/>
              <a:gd name="connsiteX121" fmla="*/ 2014218 w 2036340"/>
              <a:gd name="connsiteY121" fmla="*/ 538950 h 2203209"/>
              <a:gd name="connsiteX122" fmla="*/ 2007375 w 2036340"/>
              <a:gd name="connsiteY122" fmla="*/ 531397 h 2203209"/>
              <a:gd name="connsiteX123" fmla="*/ 2007662 w 2036340"/>
              <a:gd name="connsiteY123" fmla="*/ 558141 h 2203209"/>
              <a:gd name="connsiteX124" fmla="*/ 2024228 w 2036340"/>
              <a:gd name="connsiteY124" fmla="*/ 549998 h 2203209"/>
              <a:gd name="connsiteX125" fmla="*/ 2036314 w 2036340"/>
              <a:gd name="connsiteY125" fmla="*/ 586896 h 2203209"/>
              <a:gd name="connsiteX126" fmla="*/ 2022785 w 2036340"/>
              <a:gd name="connsiteY126" fmla="*/ 603834 h 2203209"/>
              <a:gd name="connsiteX127" fmla="*/ 2033585 w 2036340"/>
              <a:gd name="connsiteY127" fmla="*/ 604668 h 2203209"/>
              <a:gd name="connsiteX128" fmla="*/ 2026411 w 2036340"/>
              <a:gd name="connsiteY128" fmla="*/ 627234 h 2203209"/>
              <a:gd name="connsiteX129" fmla="*/ 2024370 w 2036340"/>
              <a:gd name="connsiteY129" fmla="*/ 636067 h 2203209"/>
              <a:gd name="connsiteX130" fmla="*/ 2035169 w 2036340"/>
              <a:gd name="connsiteY130" fmla="*/ 636901 h 2203209"/>
              <a:gd name="connsiteX131" fmla="*/ 2034774 w 2036340"/>
              <a:gd name="connsiteY131" fmla="*/ 642009 h 2203209"/>
              <a:gd name="connsiteX132" fmla="*/ 2022990 w 2036340"/>
              <a:gd name="connsiteY132" fmla="*/ 653942 h 2203209"/>
              <a:gd name="connsiteX133" fmla="*/ 2027995 w 2036340"/>
              <a:gd name="connsiteY133" fmla="*/ 659468 h 2203209"/>
              <a:gd name="connsiteX134" fmla="*/ 2021905 w 2036340"/>
              <a:gd name="connsiteY134" fmla="*/ 667988 h 2203209"/>
              <a:gd name="connsiteX135" fmla="*/ 2019569 w 2036340"/>
              <a:gd name="connsiteY135" fmla="*/ 680652 h 2203209"/>
              <a:gd name="connsiteX136" fmla="*/ 2024574 w 2036340"/>
              <a:gd name="connsiteY136" fmla="*/ 686176 h 2203209"/>
              <a:gd name="connsiteX137" fmla="*/ 2018484 w 2036340"/>
              <a:gd name="connsiteY137" fmla="*/ 694698 h 2203209"/>
              <a:gd name="connsiteX138" fmla="*/ 2019378 w 2036340"/>
              <a:gd name="connsiteY138" fmla="*/ 735869 h 2203209"/>
              <a:gd name="connsiteX139" fmla="*/ 2007988 w 2036340"/>
              <a:gd name="connsiteY139" fmla="*/ 742695 h 2203209"/>
              <a:gd name="connsiteX140" fmla="*/ 2017043 w 2036340"/>
              <a:gd name="connsiteY140" fmla="*/ 748532 h 2203209"/>
              <a:gd name="connsiteX141" fmla="*/ 2028137 w 2036340"/>
              <a:gd name="connsiteY141" fmla="*/ 745536 h 2203209"/>
              <a:gd name="connsiteX142" fmla="*/ 2032846 w 2036340"/>
              <a:gd name="connsiteY142" fmla="*/ 754891 h 2203209"/>
              <a:gd name="connsiteX143" fmla="*/ 2032452 w 2036340"/>
              <a:gd name="connsiteY143" fmla="*/ 759999 h 2203209"/>
              <a:gd name="connsiteX144" fmla="*/ 2014972 w 2036340"/>
              <a:gd name="connsiteY144" fmla="*/ 775346 h 2203209"/>
              <a:gd name="connsiteX145" fmla="*/ 2014578 w 2036340"/>
              <a:gd name="connsiteY145" fmla="*/ 780454 h 2203209"/>
              <a:gd name="connsiteX146" fmla="*/ 2030616 w 2036340"/>
              <a:gd name="connsiteY146" fmla="*/ 818941 h 2203209"/>
              <a:gd name="connsiteX147" fmla="*/ 2019225 w 2036340"/>
              <a:gd name="connsiteY147" fmla="*/ 825769 h 2203209"/>
              <a:gd name="connsiteX148" fmla="*/ 2018830 w 2036340"/>
              <a:gd name="connsiteY148" fmla="*/ 830876 h 2203209"/>
              <a:gd name="connsiteX149" fmla="*/ 2028545 w 2036340"/>
              <a:gd name="connsiteY149" fmla="*/ 845755 h 2203209"/>
              <a:gd name="connsiteX150" fmla="*/ 2011360 w 2036340"/>
              <a:gd name="connsiteY150" fmla="*/ 857272 h 2203209"/>
              <a:gd name="connsiteX151" fmla="*/ 2023978 w 2036340"/>
              <a:gd name="connsiteY151" fmla="*/ 922469 h 2203209"/>
              <a:gd name="connsiteX152" fmla="*/ 2006399 w 2036340"/>
              <a:gd name="connsiteY152" fmla="*/ 939093 h 2203209"/>
              <a:gd name="connsiteX153" fmla="*/ 2016212 w 2036340"/>
              <a:gd name="connsiteY153" fmla="*/ 952696 h 2203209"/>
              <a:gd name="connsiteX154" fmla="*/ 2010418 w 2036340"/>
              <a:gd name="connsiteY154" fmla="*/ 957386 h 2203209"/>
              <a:gd name="connsiteX155" fmla="*/ 2017402 w 2036340"/>
              <a:gd name="connsiteY155" fmla="*/ 990037 h 2203209"/>
              <a:gd name="connsiteX156" fmla="*/ 2000217 w 2036340"/>
              <a:gd name="connsiteY156" fmla="*/ 1001554 h 2203209"/>
              <a:gd name="connsiteX157" fmla="*/ 2009180 w 2036340"/>
              <a:gd name="connsiteY157" fmla="*/ 1061331 h 2203209"/>
              <a:gd name="connsiteX158" fmla="*/ 2003781 w 2036340"/>
              <a:gd name="connsiteY158" fmla="*/ 1060914 h 2203209"/>
              <a:gd name="connsiteX159" fmla="*/ 2008490 w 2036340"/>
              <a:gd name="connsiteY159" fmla="*/ 1070269 h 2203209"/>
              <a:gd name="connsiteX160" fmla="*/ 2002696 w 2036340"/>
              <a:gd name="connsiteY160" fmla="*/ 1074960 h 2203209"/>
              <a:gd name="connsiteX161" fmla="*/ 2006055 w 2036340"/>
              <a:gd name="connsiteY161" fmla="*/ 1084210 h 2203209"/>
              <a:gd name="connsiteX162" fmla="*/ 2000169 w 2036340"/>
              <a:gd name="connsiteY162" fmla="*/ 1142840 h 2203209"/>
              <a:gd name="connsiteX163" fmla="*/ 1994474 w 2036340"/>
              <a:gd name="connsiteY163" fmla="*/ 1146254 h 2203209"/>
              <a:gd name="connsiteX164" fmla="*/ 1997834 w 2036340"/>
              <a:gd name="connsiteY164" fmla="*/ 1155504 h 2203209"/>
              <a:gd name="connsiteX165" fmla="*/ 1990863 w 2036340"/>
              <a:gd name="connsiteY165" fmla="*/ 1228180 h 2203209"/>
              <a:gd name="connsiteX166" fmla="*/ 1986001 w 2036340"/>
              <a:gd name="connsiteY166" fmla="*/ 1308724 h 2203209"/>
              <a:gd name="connsiteX167" fmla="*/ 1978826 w 2036340"/>
              <a:gd name="connsiteY167" fmla="*/ 1331290 h 2203209"/>
              <a:gd name="connsiteX168" fmla="*/ 1979030 w 2036340"/>
              <a:gd name="connsiteY168" fmla="*/ 1381400 h 2203209"/>
              <a:gd name="connsiteX169" fmla="*/ 1972941 w 2036340"/>
              <a:gd name="connsiteY169" fmla="*/ 1389920 h 2203209"/>
              <a:gd name="connsiteX170" fmla="*/ 1976004 w 2036340"/>
              <a:gd name="connsiteY170" fmla="*/ 1403001 h 2203209"/>
              <a:gd name="connsiteX171" fmla="*/ 1970210 w 2036340"/>
              <a:gd name="connsiteY171" fmla="*/ 1407692 h 2203209"/>
              <a:gd name="connsiteX172" fmla="*/ 1972484 w 2036340"/>
              <a:gd name="connsiteY172" fmla="*/ 1430987 h 2203209"/>
              <a:gd name="connsiteX173" fmla="*/ 1963178 w 2036340"/>
              <a:gd name="connsiteY173" fmla="*/ 1516327 h 2203209"/>
              <a:gd name="connsiteX174" fmla="*/ 1957483 w 2036340"/>
              <a:gd name="connsiteY174" fmla="*/ 1519740 h 2203209"/>
              <a:gd name="connsiteX175" fmla="*/ 1962192 w 2036340"/>
              <a:gd name="connsiteY175" fmla="*/ 1529095 h 2203209"/>
              <a:gd name="connsiteX176" fmla="*/ 1958377 w 2036340"/>
              <a:gd name="connsiteY176" fmla="*/ 1560912 h 2203209"/>
              <a:gd name="connsiteX177" fmla="*/ 1952288 w 2036340"/>
              <a:gd name="connsiteY177" fmla="*/ 1569433 h 2203209"/>
              <a:gd name="connsiteX178" fmla="*/ 1962692 w 2036340"/>
              <a:gd name="connsiteY178" fmla="*/ 1575374 h 2203209"/>
              <a:gd name="connsiteX179" fmla="*/ 1954956 w 2036340"/>
              <a:gd name="connsiteY179" fmla="*/ 1587621 h 2203209"/>
              <a:gd name="connsiteX180" fmla="*/ 1956449 w 2036340"/>
              <a:gd name="connsiteY180" fmla="*/ 1673795 h 2203209"/>
              <a:gd name="connsiteX181" fmla="*/ 1950655 w 2036340"/>
              <a:gd name="connsiteY181" fmla="*/ 1678485 h 2203209"/>
              <a:gd name="connsiteX182" fmla="*/ 1952239 w 2036340"/>
              <a:gd name="connsiteY182" fmla="*/ 1710718 h 2203209"/>
              <a:gd name="connsiteX183" fmla="*/ 1945164 w 2036340"/>
              <a:gd name="connsiteY183" fmla="*/ 1732008 h 2203209"/>
              <a:gd name="connsiteX184" fmla="*/ 1947142 w 2036340"/>
              <a:gd name="connsiteY184" fmla="*/ 1759134 h 2203209"/>
              <a:gd name="connsiteX185" fmla="*/ 1943327 w 2036340"/>
              <a:gd name="connsiteY185" fmla="*/ 1790951 h 2203209"/>
              <a:gd name="connsiteX186" fmla="*/ 1934508 w 2036340"/>
              <a:gd name="connsiteY186" fmla="*/ 1817243 h 2203209"/>
              <a:gd name="connsiteX187" fmla="*/ 1938526 w 2036340"/>
              <a:gd name="connsiteY187" fmla="*/ 1835535 h 2203209"/>
              <a:gd name="connsiteX188" fmla="*/ 1914858 w 2036340"/>
              <a:gd name="connsiteY188" fmla="*/ 1860681 h 2203209"/>
              <a:gd name="connsiteX189" fmla="*/ 1911937 w 2036340"/>
              <a:gd name="connsiteY189" fmla="*/ 1933669 h 2203209"/>
              <a:gd name="connsiteX190" fmla="*/ 1889057 w 2036340"/>
              <a:gd name="connsiteY190" fmla="*/ 1948600 h 2203209"/>
              <a:gd name="connsiteX191" fmla="*/ 1878259 w 2036340"/>
              <a:gd name="connsiteY191" fmla="*/ 1947766 h 2203209"/>
              <a:gd name="connsiteX192" fmla="*/ 1877963 w 2036340"/>
              <a:gd name="connsiteY192" fmla="*/ 1951597 h 2203209"/>
              <a:gd name="connsiteX193" fmla="*/ 1882968 w 2036340"/>
              <a:gd name="connsiteY193" fmla="*/ 1957121 h 2203209"/>
              <a:gd name="connsiteX194" fmla="*/ 1867664 w 2036340"/>
              <a:gd name="connsiteY194" fmla="*/ 1997041 h 2203209"/>
              <a:gd name="connsiteX195" fmla="*/ 1868952 w 2036340"/>
              <a:gd name="connsiteY195" fmla="*/ 2033105 h 2203209"/>
              <a:gd name="connsiteX196" fmla="*/ 1856773 w 2036340"/>
              <a:gd name="connsiteY196" fmla="*/ 2050147 h 2203209"/>
              <a:gd name="connsiteX197" fmla="*/ 1859738 w 2036340"/>
              <a:gd name="connsiteY197" fmla="*/ 2064505 h 2203209"/>
              <a:gd name="connsiteX198" fmla="*/ 1833105 w 2036340"/>
              <a:gd name="connsiteY198" fmla="*/ 2075293 h 2203209"/>
              <a:gd name="connsiteX199" fmla="*/ 1822404 w 2036340"/>
              <a:gd name="connsiteY199" fmla="*/ 2073182 h 2203209"/>
              <a:gd name="connsiteX200" fmla="*/ 1823391 w 2036340"/>
              <a:gd name="connsiteY200" fmla="*/ 2060414 h 2203209"/>
              <a:gd name="connsiteX201" fmla="*/ 1812296 w 2036340"/>
              <a:gd name="connsiteY201" fmla="*/ 2063410 h 2203209"/>
              <a:gd name="connsiteX202" fmla="*/ 1806897 w 2036340"/>
              <a:gd name="connsiteY202" fmla="*/ 2062993 h 2203209"/>
              <a:gd name="connsiteX203" fmla="*/ 1808937 w 2036340"/>
              <a:gd name="connsiteY203" fmla="*/ 2054160 h 2203209"/>
              <a:gd name="connsiteX204" fmla="*/ 1798138 w 2036340"/>
              <a:gd name="connsiteY204" fmla="*/ 2053326 h 2203209"/>
              <a:gd name="connsiteX205" fmla="*/ 1797448 w 2036340"/>
              <a:gd name="connsiteY205" fmla="*/ 2062263 h 2203209"/>
              <a:gd name="connsiteX206" fmla="*/ 1806601 w 2036340"/>
              <a:gd name="connsiteY206" fmla="*/ 2066824 h 2203209"/>
              <a:gd name="connsiteX207" fmla="*/ 1794028 w 2036340"/>
              <a:gd name="connsiteY207" fmla="*/ 2088973 h 2203209"/>
              <a:gd name="connsiteX208" fmla="*/ 1798441 w 2036340"/>
              <a:gd name="connsiteY208" fmla="*/ 2102158 h 2203209"/>
              <a:gd name="connsiteX209" fmla="*/ 1743165 w 2036340"/>
              <a:gd name="connsiteY209" fmla="*/ 2114587 h 2203209"/>
              <a:gd name="connsiteX210" fmla="*/ 1739116 w 2036340"/>
              <a:gd name="connsiteY210" fmla="*/ 2114274 h 2203209"/>
              <a:gd name="connsiteX211" fmla="*/ 1735787 w 2036340"/>
              <a:gd name="connsiteY211" fmla="*/ 2087043 h 2203209"/>
              <a:gd name="connsiteX212" fmla="*/ 1731738 w 2036340"/>
              <a:gd name="connsiteY212" fmla="*/ 2086731 h 2203209"/>
              <a:gd name="connsiteX213" fmla="*/ 1703459 w 2036340"/>
              <a:gd name="connsiteY213" fmla="*/ 2101245 h 2203209"/>
              <a:gd name="connsiteX214" fmla="*/ 1712422 w 2036340"/>
              <a:gd name="connsiteY214" fmla="*/ 2161022 h 2203209"/>
              <a:gd name="connsiteX215" fmla="*/ 1706628 w 2036340"/>
              <a:gd name="connsiteY215" fmla="*/ 2165712 h 2203209"/>
              <a:gd name="connsiteX216" fmla="*/ 1717032 w 2036340"/>
              <a:gd name="connsiteY216" fmla="*/ 2171653 h 2203209"/>
              <a:gd name="connsiteX217" fmla="*/ 1676574 w 2036340"/>
              <a:gd name="connsiteY217" fmla="*/ 2203209 h 2203209"/>
              <a:gd name="connsiteX218" fmla="*/ 1656026 w 2036340"/>
              <a:gd name="connsiteY218" fmla="*/ 2186850 h 2203209"/>
              <a:gd name="connsiteX219" fmla="*/ 1650604 w 2036340"/>
              <a:gd name="connsiteY219" fmla="*/ 2171710 h 2203209"/>
              <a:gd name="connsiteX220" fmla="*/ 1641192 w 2036340"/>
              <a:gd name="connsiteY220" fmla="*/ 2182229 h 2203209"/>
              <a:gd name="connsiteX221" fmla="*/ 1588880 w 2036340"/>
              <a:gd name="connsiteY221" fmla="*/ 2195851 h 2203209"/>
              <a:gd name="connsiteX222" fmla="*/ 1577225 w 2036340"/>
              <a:gd name="connsiteY222" fmla="*/ 2188528 h 2203209"/>
              <a:gd name="connsiteX223" fmla="*/ 1547429 w 2036340"/>
              <a:gd name="connsiteY223" fmla="*/ 2187512 h 2203209"/>
              <a:gd name="connsiteX224" fmla="*/ 1549173 w 2036340"/>
              <a:gd name="connsiteY224" fmla="*/ 2182508 h 2203209"/>
              <a:gd name="connsiteX225" fmla="*/ 1518984 w 2036340"/>
              <a:gd name="connsiteY225" fmla="*/ 2186599 h 2203209"/>
              <a:gd name="connsiteX226" fmla="*/ 1508216 w 2036340"/>
              <a:gd name="connsiteY226" fmla="*/ 2167785 h 2203209"/>
              <a:gd name="connsiteX227" fmla="*/ 1475721 w 2036340"/>
              <a:gd name="connsiteY227" fmla="*/ 2166560 h 2203209"/>
              <a:gd name="connsiteX228" fmla="*/ 1475962 w 2036340"/>
              <a:gd name="connsiteY228" fmla="*/ 2163444 h 2203209"/>
              <a:gd name="connsiteX229" fmla="*/ 1423879 w 2036340"/>
              <a:gd name="connsiteY229" fmla="*/ 2181180 h 2203209"/>
              <a:gd name="connsiteX230" fmla="*/ 1267211 w 2036340"/>
              <a:gd name="connsiteY230" fmla="*/ 2186742 h 2203209"/>
              <a:gd name="connsiteX231" fmla="*/ 1230676 w 2036340"/>
              <a:gd name="connsiteY231" fmla="*/ 2177499 h 2203209"/>
              <a:gd name="connsiteX232" fmla="*/ 1140062 w 2036340"/>
              <a:gd name="connsiteY232" fmla="*/ 2171785 h 2203209"/>
              <a:gd name="connsiteX233" fmla="*/ 1144571 w 2036340"/>
              <a:gd name="connsiteY233" fmla="*/ 2166995 h 2203209"/>
              <a:gd name="connsiteX234" fmla="*/ 1053566 w 2036340"/>
              <a:gd name="connsiteY234" fmla="*/ 2166389 h 2203209"/>
              <a:gd name="connsiteX235" fmla="*/ 1017919 w 2036340"/>
              <a:gd name="connsiteY235" fmla="*/ 2145654 h 2203209"/>
              <a:gd name="connsiteX236" fmla="*/ 919078 w 2036340"/>
              <a:gd name="connsiteY236" fmla="*/ 2139305 h 2203209"/>
              <a:gd name="connsiteX237" fmla="*/ 919472 w 2036340"/>
              <a:gd name="connsiteY237" fmla="*/ 2134198 h 2203209"/>
              <a:gd name="connsiteX238" fmla="*/ 882148 w 2036340"/>
              <a:gd name="connsiteY238" fmla="*/ 2135168 h 2203209"/>
              <a:gd name="connsiteX239" fmla="*/ 833371 w 2036340"/>
              <a:gd name="connsiteY239" fmla="*/ 2123695 h 2203209"/>
              <a:gd name="connsiteX240" fmla="*/ 816517 w 2036340"/>
              <a:gd name="connsiteY240" fmla="*/ 2127531 h 2203209"/>
              <a:gd name="connsiteX241" fmla="*/ 645102 w 2036340"/>
              <a:gd name="connsiteY241" fmla="*/ 2096311 h 2203209"/>
              <a:gd name="connsiteX242" fmla="*/ 615611 w 2036340"/>
              <a:gd name="connsiteY242" fmla="*/ 2103024 h 2203209"/>
              <a:gd name="connsiteX243" fmla="*/ 596321 w 2036340"/>
              <a:gd name="connsiteY243" fmla="*/ 2084836 h 2203209"/>
              <a:gd name="connsiteX244" fmla="*/ 598197 w 2036340"/>
              <a:gd name="connsiteY244" fmla="*/ 2079526 h 2203209"/>
              <a:gd name="connsiteX245" fmla="*/ 593656 w 2036340"/>
              <a:gd name="connsiteY245" fmla="*/ 2079603 h 2203209"/>
              <a:gd name="connsiteX246" fmla="*/ 593476 w 2036340"/>
              <a:gd name="connsiteY246" fmla="*/ 2081934 h 2203209"/>
              <a:gd name="connsiteX247" fmla="*/ 591856 w 2036340"/>
              <a:gd name="connsiteY247" fmla="*/ 2102915 h 2203209"/>
              <a:gd name="connsiteX248" fmla="*/ 581733 w 2036340"/>
              <a:gd name="connsiteY248" fmla="*/ 2102133 h 2203209"/>
              <a:gd name="connsiteX249" fmla="*/ 588122 w 2036340"/>
              <a:gd name="connsiteY249" fmla="*/ 2107316 h 2203209"/>
              <a:gd name="connsiteX250" fmla="*/ 587762 w 2036340"/>
              <a:gd name="connsiteY250" fmla="*/ 2111978 h 2203209"/>
              <a:gd name="connsiteX251" fmla="*/ 564192 w 2036340"/>
              <a:gd name="connsiteY251" fmla="*/ 2109572 h 2203209"/>
              <a:gd name="connsiteX252" fmla="*/ 549531 w 2036340"/>
              <a:gd name="connsiteY252" fmla="*/ 2079713 h 2203209"/>
              <a:gd name="connsiteX253" fmla="*/ 539412 w 2036340"/>
              <a:gd name="connsiteY253" fmla="*/ 2078931 h 2203209"/>
              <a:gd name="connsiteX254" fmla="*/ 539052 w 2036340"/>
              <a:gd name="connsiteY254" fmla="*/ 2083593 h 2203209"/>
              <a:gd name="connsiteX255" fmla="*/ 533699 w 2036340"/>
              <a:gd name="connsiteY255" fmla="*/ 2108976 h 2203209"/>
              <a:gd name="connsiteX256" fmla="*/ 513326 w 2036340"/>
              <a:gd name="connsiteY256" fmla="*/ 2109161 h 2203209"/>
              <a:gd name="connsiteX257" fmla="*/ 503385 w 2036340"/>
              <a:gd name="connsiteY257" fmla="*/ 2106048 h 2203209"/>
              <a:gd name="connsiteX258" fmla="*/ 467942 w 2036340"/>
              <a:gd name="connsiteY258" fmla="*/ 2125589 h 2203209"/>
              <a:gd name="connsiteX259" fmla="*/ 459083 w 2036340"/>
              <a:gd name="connsiteY259" fmla="*/ 2108489 h 2203209"/>
              <a:gd name="connsiteX260" fmla="*/ 449009 w 2036340"/>
              <a:gd name="connsiteY260" fmla="*/ 2107125 h 2203209"/>
              <a:gd name="connsiteX261" fmla="*/ 425261 w 2036340"/>
              <a:gd name="connsiteY261" fmla="*/ 2107050 h 2203209"/>
              <a:gd name="connsiteX262" fmla="*/ 371832 w 2036340"/>
              <a:gd name="connsiteY262" fmla="*/ 2051919 h 2203209"/>
              <a:gd name="connsiteX263" fmla="*/ 361711 w 2036340"/>
              <a:gd name="connsiteY263" fmla="*/ 2051137 h 2203209"/>
              <a:gd name="connsiteX264" fmla="*/ 360451 w 2036340"/>
              <a:gd name="connsiteY264" fmla="*/ 2067455 h 2203209"/>
              <a:gd name="connsiteX265" fmla="*/ 352265 w 2036340"/>
              <a:gd name="connsiteY265" fmla="*/ 2085583 h 2203209"/>
              <a:gd name="connsiteX266" fmla="*/ 332070 w 2036340"/>
              <a:gd name="connsiteY266" fmla="*/ 2083437 h 2203209"/>
              <a:gd name="connsiteX267" fmla="*/ 297578 w 2036340"/>
              <a:gd name="connsiteY267" fmla="*/ 2046770 h 2203209"/>
              <a:gd name="connsiteX268" fmla="*/ 311565 w 2036340"/>
              <a:gd name="connsiteY268" fmla="*/ 2041402 h 2203209"/>
              <a:gd name="connsiteX269" fmla="*/ 282737 w 2036340"/>
              <a:gd name="connsiteY269" fmla="*/ 2019242 h 2203209"/>
              <a:gd name="connsiteX270" fmla="*/ 248868 w 2036340"/>
              <a:gd name="connsiteY270" fmla="*/ 2018385 h 2203209"/>
              <a:gd name="connsiteX271" fmla="*/ 242841 w 2036340"/>
              <a:gd name="connsiteY271" fmla="*/ 2008540 h 2203209"/>
              <a:gd name="connsiteX272" fmla="*/ 222649 w 2036340"/>
              <a:gd name="connsiteY272" fmla="*/ 2006394 h 2203209"/>
              <a:gd name="connsiteX273" fmla="*/ 198360 w 2036340"/>
              <a:gd name="connsiteY273" fmla="*/ 2013312 h 2203209"/>
              <a:gd name="connsiteX274" fmla="*/ 127525 w 2036340"/>
              <a:gd name="connsiteY274" fmla="*/ 1963872 h 2203209"/>
              <a:gd name="connsiteX275" fmla="*/ 92669 w 2036340"/>
              <a:gd name="connsiteY275" fmla="*/ 1931867 h 2203209"/>
              <a:gd name="connsiteX276" fmla="*/ 110436 w 2036340"/>
              <a:gd name="connsiteY276" fmla="*/ 1921514 h 2203209"/>
              <a:gd name="connsiteX277" fmla="*/ 86196 w 2036340"/>
              <a:gd name="connsiteY277" fmla="*/ 1883880 h 2203209"/>
              <a:gd name="connsiteX278" fmla="*/ 59348 w 2036340"/>
              <a:gd name="connsiteY278" fmla="*/ 1836078 h 2203209"/>
              <a:gd name="connsiteX279" fmla="*/ 63134 w 2036340"/>
              <a:gd name="connsiteY279" fmla="*/ 1835244 h 2203209"/>
              <a:gd name="connsiteX280" fmla="*/ 52371 w 2036340"/>
              <a:gd name="connsiteY280" fmla="*/ 1832239 h 2203209"/>
              <a:gd name="connsiteX281" fmla="*/ 42947 w 2036340"/>
              <a:gd name="connsiteY281" fmla="*/ 1842978 h 2203209"/>
              <a:gd name="connsiteX282" fmla="*/ 36086 w 2036340"/>
              <a:gd name="connsiteY282" fmla="*/ 1822937 h 2203209"/>
              <a:gd name="connsiteX283" fmla="*/ 37354 w 2036340"/>
              <a:gd name="connsiteY283" fmla="*/ 1804468 h 2203209"/>
              <a:gd name="connsiteX284" fmla="*/ 31854 w 2036340"/>
              <a:gd name="connsiteY284" fmla="*/ 1785972 h 2203209"/>
              <a:gd name="connsiteX285" fmla="*/ 27273 w 2036340"/>
              <a:gd name="connsiteY285" fmla="*/ 1743586 h 2203209"/>
              <a:gd name="connsiteX286" fmla="*/ 23307 w 2036340"/>
              <a:gd name="connsiteY286" fmla="*/ 1744067 h 2203209"/>
              <a:gd name="connsiteX287" fmla="*/ 16612 w 2036340"/>
              <a:gd name="connsiteY287" fmla="*/ 1754956 h 2203209"/>
              <a:gd name="connsiteX288" fmla="*/ 5275 w 2036340"/>
              <a:gd name="connsiteY288" fmla="*/ 1733210 h 2203209"/>
              <a:gd name="connsiteX289" fmla="*/ 10465 w 2036340"/>
              <a:gd name="connsiteY289" fmla="*/ 1734962 h 2203209"/>
              <a:gd name="connsiteX290" fmla="*/ 6219 w 2036340"/>
              <a:gd name="connsiteY290" fmla="*/ 1656496 h 2203209"/>
              <a:gd name="connsiteX291" fmla="*/ 877 w 2036340"/>
              <a:gd name="connsiteY291" fmla="*/ 1655625 h 2203209"/>
              <a:gd name="connsiteX292" fmla="*/ 3281 w 2036340"/>
              <a:gd name="connsiteY292" fmla="*/ 1649687 h 2203209"/>
              <a:gd name="connsiteX293" fmla="*/ 9691 w 2036340"/>
              <a:gd name="connsiteY293" fmla="*/ 1644403 h 2203209"/>
              <a:gd name="connsiteX294" fmla="*/ 74 w 2036340"/>
              <a:gd name="connsiteY294" fmla="*/ 1636502 h 2203209"/>
              <a:gd name="connsiteX295" fmla="*/ 8886 w 2036340"/>
              <a:gd name="connsiteY295" fmla="*/ 1625281 h 2203209"/>
              <a:gd name="connsiteX296" fmla="*/ 4418 w 2036340"/>
              <a:gd name="connsiteY296" fmla="*/ 1595613 h 2203209"/>
              <a:gd name="connsiteX297" fmla="*/ 27924 w 2036340"/>
              <a:gd name="connsiteY297" fmla="*/ 1586790 h 2203209"/>
              <a:gd name="connsiteX298" fmla="*/ 12963 w 2036340"/>
              <a:gd name="connsiteY298" fmla="*/ 1578016 h 2203209"/>
              <a:gd name="connsiteX299" fmla="*/ 18570 w 2036340"/>
              <a:gd name="connsiteY299" fmla="*/ 1553611 h 2203209"/>
              <a:gd name="connsiteX300" fmla="*/ 17823 w 2036340"/>
              <a:gd name="connsiteY300" fmla="*/ 1546586 h 2203209"/>
              <a:gd name="connsiteX301" fmla="*/ 17205 w 2036340"/>
              <a:gd name="connsiteY301" fmla="*/ 1547290 h 2203209"/>
              <a:gd name="connsiteX302" fmla="*/ 14440 w 2036340"/>
              <a:gd name="connsiteY302" fmla="*/ 1534962 h 2203209"/>
              <a:gd name="connsiteX303" fmla="*/ 16587 w 2036340"/>
              <a:gd name="connsiteY303" fmla="*/ 1534971 h 2203209"/>
              <a:gd name="connsiteX304" fmla="*/ 15436 w 2036340"/>
              <a:gd name="connsiteY304" fmla="*/ 1524161 h 2203209"/>
              <a:gd name="connsiteX305" fmla="*/ 23914 w 2036340"/>
              <a:gd name="connsiteY305" fmla="*/ 1521177 h 2203209"/>
              <a:gd name="connsiteX306" fmla="*/ 24381 w 2036340"/>
              <a:gd name="connsiteY306" fmla="*/ 1492504 h 2203209"/>
              <a:gd name="connsiteX307" fmla="*/ 22721 w 2036340"/>
              <a:gd name="connsiteY307" fmla="*/ 1490082 h 2203209"/>
              <a:gd name="connsiteX308" fmla="*/ 24459 w 2036340"/>
              <a:gd name="connsiteY308" fmla="*/ 1487663 h 2203209"/>
              <a:gd name="connsiteX309" fmla="*/ 24826 w 2036340"/>
              <a:gd name="connsiteY309" fmla="*/ 1465104 h 2203209"/>
              <a:gd name="connsiteX310" fmla="*/ 22985 w 2036340"/>
              <a:gd name="connsiteY310" fmla="*/ 1464804 h 2203209"/>
              <a:gd name="connsiteX311" fmla="*/ 23596 w 2036340"/>
              <a:gd name="connsiteY311" fmla="*/ 1461286 h 2203209"/>
              <a:gd name="connsiteX312" fmla="*/ 24900 w 2036340"/>
              <a:gd name="connsiteY312" fmla="*/ 1460532 h 2203209"/>
              <a:gd name="connsiteX313" fmla="*/ 25179 w 2036340"/>
              <a:gd name="connsiteY313" fmla="*/ 1443404 h 2203209"/>
              <a:gd name="connsiteX314" fmla="*/ 16480 w 2036340"/>
              <a:gd name="connsiteY314" fmla="*/ 1391795 h 2203209"/>
              <a:gd name="connsiteX315" fmla="*/ 17747 w 2036340"/>
              <a:gd name="connsiteY315" fmla="*/ 1373326 h 2203209"/>
              <a:gd name="connsiteX316" fmla="*/ 9568 w 2036340"/>
              <a:gd name="connsiteY316" fmla="*/ 1360978 h 2203209"/>
              <a:gd name="connsiteX317" fmla="*/ 9540 w 2036340"/>
              <a:gd name="connsiteY317" fmla="*/ 1354819 h 2203209"/>
              <a:gd name="connsiteX318" fmla="*/ 33743 w 2036340"/>
              <a:gd name="connsiteY318" fmla="*/ 1321045 h 2203209"/>
              <a:gd name="connsiteX319" fmla="*/ 31950 w 2036340"/>
              <a:gd name="connsiteY319" fmla="*/ 1227127 h 2203209"/>
              <a:gd name="connsiteX320" fmla="*/ 31865 w 2036340"/>
              <a:gd name="connsiteY320" fmla="*/ 1208653 h 2203209"/>
              <a:gd name="connsiteX321" fmla="*/ 41289 w 2036340"/>
              <a:gd name="connsiteY321" fmla="*/ 1197912 h 2203209"/>
              <a:gd name="connsiteX322" fmla="*/ 32902 w 2036340"/>
              <a:gd name="connsiteY322" fmla="*/ 1140917 h 2203209"/>
              <a:gd name="connsiteX323" fmla="*/ 39475 w 2036340"/>
              <a:gd name="connsiteY323" fmla="*/ 1099376 h 2203209"/>
              <a:gd name="connsiteX324" fmla="*/ 38979 w 2036340"/>
              <a:gd name="connsiteY324" fmla="*/ 993147 h 2203209"/>
              <a:gd name="connsiteX325" fmla="*/ 43046 w 2036340"/>
              <a:gd name="connsiteY325" fmla="*/ 994703 h 2203209"/>
              <a:gd name="connsiteX326" fmla="*/ 40247 w 2036340"/>
              <a:gd name="connsiteY326" fmla="*/ 974679 h 2203209"/>
              <a:gd name="connsiteX327" fmla="*/ 36669 w 2036340"/>
              <a:gd name="connsiteY327" fmla="*/ 788382 h 2203209"/>
              <a:gd name="connsiteX328" fmla="*/ 41947 w 2036340"/>
              <a:gd name="connsiteY328" fmla="*/ 759153 h 2203209"/>
              <a:gd name="connsiteX329" fmla="*/ 40479 w 2036340"/>
              <a:gd name="connsiteY329" fmla="*/ 734513 h 2203209"/>
              <a:gd name="connsiteX330" fmla="*/ 44510 w 2036340"/>
              <a:gd name="connsiteY330" fmla="*/ 728371 h 2203209"/>
              <a:gd name="connsiteX331" fmla="*/ 43935 w 2036340"/>
              <a:gd name="connsiteY331" fmla="*/ 605207 h 2203209"/>
              <a:gd name="connsiteX332" fmla="*/ 53359 w 2036340"/>
              <a:gd name="connsiteY332" fmla="*/ 594468 h 2203209"/>
              <a:gd name="connsiteX333" fmla="*/ 54683 w 2036340"/>
              <a:gd name="connsiteY333" fmla="*/ 588315 h 2203209"/>
              <a:gd name="connsiteX334" fmla="*/ 46498 w 2036340"/>
              <a:gd name="connsiteY334" fmla="*/ 574427 h 2203209"/>
              <a:gd name="connsiteX335" fmla="*/ 53122 w 2036340"/>
              <a:gd name="connsiteY335" fmla="*/ 543663 h 2203209"/>
              <a:gd name="connsiteX336" fmla="*/ 56931 w 2036340"/>
              <a:gd name="connsiteY336" fmla="*/ 489794 h 2203209"/>
              <a:gd name="connsiteX337" fmla="*/ 65021 w 2036340"/>
              <a:gd name="connsiteY337" fmla="*/ 483668 h 2203209"/>
              <a:gd name="connsiteX338" fmla="*/ 62229 w 2036340"/>
              <a:gd name="connsiteY338" fmla="*/ 465183 h 2203209"/>
              <a:gd name="connsiteX339" fmla="*/ 67564 w 2036340"/>
              <a:gd name="connsiteY339" fmla="*/ 448269 h 2203209"/>
              <a:gd name="connsiteX340" fmla="*/ 56635 w 2036340"/>
              <a:gd name="connsiteY340" fmla="*/ 426672 h 2203209"/>
              <a:gd name="connsiteX341" fmla="*/ 57903 w 2036340"/>
              <a:gd name="connsiteY341" fmla="*/ 408204 h 2203209"/>
              <a:gd name="connsiteX342" fmla="*/ 63209 w 2036340"/>
              <a:gd name="connsiteY342" fmla="*/ 385131 h 2203209"/>
              <a:gd name="connsiteX343" fmla="*/ 60415 w 2036340"/>
              <a:gd name="connsiteY343" fmla="*/ 366647 h 2203209"/>
              <a:gd name="connsiteX344" fmla="*/ 75139 w 2036340"/>
              <a:gd name="connsiteY344" fmla="*/ 331296 h 2203209"/>
              <a:gd name="connsiteX345" fmla="*/ 84619 w 2036340"/>
              <a:gd name="connsiteY345" fmla="*/ 332871 h 2203209"/>
              <a:gd name="connsiteX346" fmla="*/ 83323 w 2036340"/>
              <a:gd name="connsiteY346" fmla="*/ 345183 h 2203209"/>
              <a:gd name="connsiteX347" fmla="*/ 91451 w 2036340"/>
              <a:gd name="connsiteY347" fmla="*/ 346753 h 2203209"/>
              <a:gd name="connsiteX348" fmla="*/ 91422 w 2036340"/>
              <a:gd name="connsiteY348" fmla="*/ 340595 h 2203209"/>
              <a:gd name="connsiteX349" fmla="*/ 88622 w 2036340"/>
              <a:gd name="connsiteY349" fmla="*/ 320570 h 2203209"/>
              <a:gd name="connsiteX350" fmla="*/ 127526 w 2036340"/>
              <a:gd name="connsiteY350" fmla="*/ 246824 h 2203209"/>
              <a:gd name="connsiteX351" fmla="*/ 127497 w 2036340"/>
              <a:gd name="connsiteY351" fmla="*/ 240667 h 2203209"/>
              <a:gd name="connsiteX352" fmla="*/ 127238 w 2036340"/>
              <a:gd name="connsiteY352" fmla="*/ 185243 h 2203209"/>
              <a:gd name="connsiteX353" fmla="*/ 131300 w 2036340"/>
              <a:gd name="connsiteY353" fmla="*/ 185259 h 2203209"/>
              <a:gd name="connsiteX354" fmla="*/ 128535 w 2036340"/>
              <a:gd name="connsiteY354" fmla="*/ 172932 h 2203209"/>
              <a:gd name="connsiteX355" fmla="*/ 128477 w 2036340"/>
              <a:gd name="connsiteY355" fmla="*/ 160616 h 2203209"/>
              <a:gd name="connsiteX356" fmla="*/ 137959 w 2036340"/>
              <a:gd name="connsiteY356" fmla="*/ 162192 h 2203209"/>
              <a:gd name="connsiteX357" fmla="*/ 145078 w 2036340"/>
              <a:gd name="connsiteY357" fmla="*/ 237657 h 2203209"/>
              <a:gd name="connsiteX358" fmla="*/ 149138 w 2036340"/>
              <a:gd name="connsiteY358" fmla="*/ 237673 h 2203209"/>
              <a:gd name="connsiteX359" fmla="*/ 149080 w 2036340"/>
              <a:gd name="connsiteY359" fmla="*/ 225355 h 2203209"/>
              <a:gd name="connsiteX360" fmla="*/ 150117 w 2036340"/>
              <a:gd name="connsiteY360" fmla="*/ 157621 h 2203209"/>
              <a:gd name="connsiteX361" fmla="*/ 158216 w 2036340"/>
              <a:gd name="connsiteY361" fmla="*/ 153034 h 2203209"/>
              <a:gd name="connsiteX362" fmla="*/ 162306 w 2036340"/>
              <a:gd name="connsiteY362" fmla="*/ 159209 h 2203209"/>
              <a:gd name="connsiteX363" fmla="*/ 175568 w 2036340"/>
              <a:gd name="connsiteY363" fmla="*/ 100758 h 2203209"/>
              <a:gd name="connsiteX364" fmla="*/ 179828 w 2036340"/>
              <a:gd name="connsiteY364" fmla="*/ 143882 h 2203209"/>
              <a:gd name="connsiteX365" fmla="*/ 183895 w 2036340"/>
              <a:gd name="connsiteY365" fmla="*/ 145437 h 2203209"/>
              <a:gd name="connsiteX366" fmla="*/ 193348 w 2036340"/>
              <a:gd name="connsiteY366" fmla="*/ 140855 h 2203209"/>
              <a:gd name="connsiteX367" fmla="*/ 194332 w 2036340"/>
              <a:gd name="connsiteY367" fmla="*/ 152116 h 2203209"/>
              <a:gd name="connsiteX368" fmla="*/ 198543 w 2036340"/>
              <a:gd name="connsiteY368" fmla="*/ 177875 h 2203209"/>
              <a:gd name="connsiteX369" fmla="*/ 241002 w 2036340"/>
              <a:gd name="connsiteY369" fmla="*/ 151934 h 2203209"/>
              <a:gd name="connsiteX370" fmla="*/ 238598 w 2036340"/>
              <a:gd name="connsiteY370" fmla="*/ 144779 h 2203209"/>
              <a:gd name="connsiteX371" fmla="*/ 243228 w 2036340"/>
              <a:gd name="connsiteY371" fmla="*/ 141282 h 2203209"/>
              <a:gd name="connsiteX372" fmla="*/ 203036 w 2036340"/>
              <a:gd name="connsiteY372" fmla="*/ 125334 h 2203209"/>
              <a:gd name="connsiteX373" fmla="*/ 233673 w 2036340"/>
              <a:gd name="connsiteY373" fmla="*/ 123847 h 2203209"/>
              <a:gd name="connsiteX374" fmla="*/ 235053 w 2036340"/>
              <a:gd name="connsiteY374" fmla="*/ 120100 h 2203209"/>
              <a:gd name="connsiteX375" fmla="*/ 232492 w 2036340"/>
              <a:gd name="connsiteY375" fmla="*/ 110911 h 2203209"/>
              <a:gd name="connsiteX376" fmla="*/ 328446 w 2036340"/>
              <a:gd name="connsiteY376" fmla="*/ 96486 h 2203209"/>
              <a:gd name="connsiteX377" fmla="*/ 328742 w 2036340"/>
              <a:gd name="connsiteY377" fmla="*/ 92655 h 2203209"/>
              <a:gd name="connsiteX378" fmla="*/ 298400 w 2036340"/>
              <a:gd name="connsiteY378" fmla="*/ 90312 h 2203209"/>
              <a:gd name="connsiteX379" fmla="*/ 263919 w 2036340"/>
              <a:gd name="connsiteY379" fmla="*/ 85080 h 2203209"/>
              <a:gd name="connsiteX380" fmla="*/ 265595 w 2036340"/>
              <a:gd name="connsiteY380" fmla="*/ 77503 h 2203209"/>
              <a:gd name="connsiteX381" fmla="*/ 329532 w 2036340"/>
              <a:gd name="connsiteY381" fmla="*/ 68312 h 2203209"/>
              <a:gd name="connsiteX382" fmla="*/ 341057 w 2036340"/>
              <a:gd name="connsiteY382" fmla="*/ 74340 h 2203209"/>
              <a:gd name="connsiteX383" fmla="*/ 378788 w 2036340"/>
              <a:gd name="connsiteY383" fmla="*/ 65694 h 2203209"/>
              <a:gd name="connsiteX384" fmla="*/ 376524 w 2036340"/>
              <a:gd name="connsiteY384" fmla="*/ 52675 h 2203209"/>
              <a:gd name="connsiteX385" fmla="*/ 394060 w 2036340"/>
              <a:gd name="connsiteY385" fmla="*/ 51459 h 2203209"/>
              <a:gd name="connsiteX386" fmla="*/ 395735 w 2036340"/>
              <a:gd name="connsiteY386" fmla="*/ 43883 h 2203209"/>
              <a:gd name="connsiteX387" fmla="*/ 380170 w 2036340"/>
              <a:gd name="connsiteY387" fmla="*/ 33689 h 2203209"/>
              <a:gd name="connsiteX388" fmla="*/ 463613 w 2036340"/>
              <a:gd name="connsiteY388" fmla="*/ 11876 h 2203209"/>
              <a:gd name="connsiteX389" fmla="*/ 518881 w 2036340"/>
              <a:gd name="connsiteY389" fmla="*/ 2015 h 2203209"/>
              <a:gd name="connsiteX390" fmla="*/ 540060 w 2036340"/>
              <a:gd name="connsiteY390" fmla="*/ 10073 h 2203209"/>
              <a:gd name="connsiteX391" fmla="*/ 606953 w 2036340"/>
              <a:gd name="connsiteY391" fmla="*/ 4963 h 220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</a:cxnLst>
            <a:rect l="l" t="t" r="r" b="b"/>
            <a:pathLst>
              <a:path w="2036340" h="2203209">
                <a:moveTo>
                  <a:pt x="1712969" y="2066015"/>
                </a:moveTo>
                <a:cubicBezTo>
                  <a:pt x="1711675" y="2071053"/>
                  <a:pt x="1707165" y="2076699"/>
                  <a:pt x="1699440" y="2082953"/>
                </a:cubicBezTo>
                <a:lnTo>
                  <a:pt x="1732133" y="2081623"/>
                </a:lnTo>
                <a:lnTo>
                  <a:pt x="1733119" y="2068855"/>
                </a:lnTo>
                <a:close/>
                <a:moveTo>
                  <a:pt x="1745988" y="2042876"/>
                </a:moveTo>
                <a:lnTo>
                  <a:pt x="1745298" y="2051813"/>
                </a:lnTo>
                <a:lnTo>
                  <a:pt x="1750697" y="2052230"/>
                </a:lnTo>
                <a:lnTo>
                  <a:pt x="1751387" y="2043293"/>
                </a:lnTo>
                <a:close/>
                <a:moveTo>
                  <a:pt x="1821807" y="2028180"/>
                </a:moveTo>
                <a:lnTo>
                  <a:pt x="1821116" y="2037118"/>
                </a:lnTo>
                <a:lnTo>
                  <a:pt x="1826516" y="2037535"/>
                </a:lnTo>
                <a:lnTo>
                  <a:pt x="1827206" y="2028597"/>
                </a:lnTo>
                <a:close/>
                <a:moveTo>
                  <a:pt x="216621" y="1996548"/>
                </a:moveTo>
                <a:lnTo>
                  <a:pt x="216441" y="1998880"/>
                </a:lnTo>
                <a:lnTo>
                  <a:pt x="236681" y="2000443"/>
                </a:lnTo>
                <a:lnTo>
                  <a:pt x="240232" y="1998372"/>
                </a:lnTo>
                <a:close/>
                <a:moveTo>
                  <a:pt x="145737" y="1991660"/>
                </a:moveTo>
                <a:lnTo>
                  <a:pt x="165978" y="1993223"/>
                </a:lnTo>
                <a:lnTo>
                  <a:pt x="165798" y="1995554"/>
                </a:lnTo>
                <a:lnTo>
                  <a:pt x="142187" y="1993731"/>
                </a:lnTo>
                <a:close/>
                <a:moveTo>
                  <a:pt x="2016162" y="812687"/>
                </a:moveTo>
                <a:cubicBezTo>
                  <a:pt x="2009028" y="811280"/>
                  <a:pt x="2005232" y="813555"/>
                  <a:pt x="2004771" y="819514"/>
                </a:cubicBezTo>
                <a:lnTo>
                  <a:pt x="2015471" y="821625"/>
                </a:lnTo>
                <a:close/>
                <a:moveTo>
                  <a:pt x="1896288" y="208608"/>
                </a:moveTo>
                <a:lnTo>
                  <a:pt x="1925086" y="210832"/>
                </a:lnTo>
                <a:lnTo>
                  <a:pt x="1920712" y="213914"/>
                </a:lnTo>
                <a:lnTo>
                  <a:pt x="1896025" y="212007"/>
                </a:lnTo>
                <a:close/>
                <a:moveTo>
                  <a:pt x="203355" y="203993"/>
                </a:moveTo>
                <a:lnTo>
                  <a:pt x="203571" y="205166"/>
                </a:lnTo>
                <a:lnTo>
                  <a:pt x="204589" y="204153"/>
                </a:lnTo>
                <a:close/>
                <a:moveTo>
                  <a:pt x="1809822" y="202785"/>
                </a:moveTo>
                <a:lnTo>
                  <a:pt x="1805447" y="205866"/>
                </a:lnTo>
                <a:lnTo>
                  <a:pt x="1834246" y="208090"/>
                </a:lnTo>
                <a:lnTo>
                  <a:pt x="1834508" y="204691"/>
                </a:lnTo>
                <a:close/>
                <a:moveTo>
                  <a:pt x="1643520" y="99297"/>
                </a:moveTo>
                <a:lnTo>
                  <a:pt x="1652968" y="100027"/>
                </a:lnTo>
                <a:lnTo>
                  <a:pt x="1652278" y="108964"/>
                </a:lnTo>
                <a:cubicBezTo>
                  <a:pt x="1645146" y="107557"/>
                  <a:pt x="1642225" y="104335"/>
                  <a:pt x="1643520" y="99297"/>
                </a:cubicBezTo>
                <a:close/>
                <a:moveTo>
                  <a:pt x="1648716" y="49605"/>
                </a:moveTo>
                <a:cubicBezTo>
                  <a:pt x="1655915" y="50161"/>
                  <a:pt x="1658834" y="53383"/>
                  <a:pt x="1657474" y="59272"/>
                </a:cubicBezTo>
                <a:lnTo>
                  <a:pt x="1650004" y="85669"/>
                </a:lnTo>
                <a:lnTo>
                  <a:pt x="1639205" y="84835"/>
                </a:lnTo>
                <a:cubicBezTo>
                  <a:pt x="1644954" y="69010"/>
                  <a:pt x="1648124" y="57266"/>
                  <a:pt x="1648716" y="49605"/>
                </a:cubicBezTo>
                <a:close/>
                <a:moveTo>
                  <a:pt x="408935" y="42333"/>
                </a:moveTo>
                <a:lnTo>
                  <a:pt x="408343" y="49994"/>
                </a:lnTo>
                <a:lnTo>
                  <a:pt x="412581" y="51605"/>
                </a:lnTo>
                <a:lnTo>
                  <a:pt x="413271" y="42668"/>
                </a:lnTo>
                <a:close/>
                <a:moveTo>
                  <a:pt x="410022" y="14159"/>
                </a:moveTo>
                <a:lnTo>
                  <a:pt x="414258" y="15770"/>
                </a:lnTo>
                <a:lnTo>
                  <a:pt x="413667" y="23431"/>
                </a:lnTo>
                <a:lnTo>
                  <a:pt x="409332" y="23096"/>
                </a:lnTo>
                <a:close/>
                <a:moveTo>
                  <a:pt x="692365" y="0"/>
                </a:moveTo>
                <a:lnTo>
                  <a:pt x="699555" y="5693"/>
                </a:lnTo>
                <a:cubicBezTo>
                  <a:pt x="797347" y="9819"/>
                  <a:pt x="918453" y="17888"/>
                  <a:pt x="1062875" y="29898"/>
                </a:cubicBezTo>
                <a:cubicBezTo>
                  <a:pt x="1063072" y="27344"/>
                  <a:pt x="1064615" y="26179"/>
                  <a:pt x="1067506" y="26402"/>
                </a:cubicBezTo>
                <a:cubicBezTo>
                  <a:pt x="1070329" y="27476"/>
                  <a:pt x="1074532" y="29514"/>
                  <a:pt x="1080114" y="32513"/>
                </a:cubicBezTo>
                <a:cubicBezTo>
                  <a:pt x="1157218" y="41037"/>
                  <a:pt x="1206737" y="44433"/>
                  <a:pt x="1228673" y="42703"/>
                </a:cubicBezTo>
                <a:lnTo>
                  <a:pt x="1235864" y="48396"/>
                </a:lnTo>
                <a:lnTo>
                  <a:pt x="1257636" y="48793"/>
                </a:lnTo>
                <a:cubicBezTo>
                  <a:pt x="1260525" y="49016"/>
                  <a:pt x="1261872" y="50404"/>
                  <a:pt x="1261675" y="52957"/>
                </a:cubicBezTo>
                <a:cubicBezTo>
                  <a:pt x="1274087" y="52204"/>
                  <a:pt x="1309159" y="54484"/>
                  <a:pt x="1366887" y="59798"/>
                </a:cubicBezTo>
                <a:lnTo>
                  <a:pt x="1377681" y="64129"/>
                </a:lnTo>
                <a:lnTo>
                  <a:pt x="1377999" y="60006"/>
                </a:lnTo>
                <a:lnTo>
                  <a:pt x="1384006" y="60470"/>
                </a:lnTo>
                <a:lnTo>
                  <a:pt x="1384423" y="58584"/>
                </a:lnTo>
                <a:lnTo>
                  <a:pt x="1388658" y="59333"/>
                </a:lnTo>
                <a:lnTo>
                  <a:pt x="1382639" y="53525"/>
                </a:lnTo>
                <a:lnTo>
                  <a:pt x="1383164" y="46725"/>
                </a:lnTo>
                <a:lnTo>
                  <a:pt x="1411900" y="49800"/>
                </a:lnTo>
                <a:cubicBezTo>
                  <a:pt x="1410309" y="52527"/>
                  <a:pt x="1410960" y="57493"/>
                  <a:pt x="1413853" y="64698"/>
                </a:cubicBezTo>
                <a:lnTo>
                  <a:pt x="1418885" y="73957"/>
                </a:lnTo>
                <a:lnTo>
                  <a:pt x="1430193" y="80823"/>
                </a:lnTo>
                <a:lnTo>
                  <a:pt x="1441727" y="92299"/>
                </a:lnTo>
                <a:lnTo>
                  <a:pt x="1442122" y="87185"/>
                </a:lnTo>
                <a:cubicBezTo>
                  <a:pt x="1443303" y="71888"/>
                  <a:pt x="1445638" y="59529"/>
                  <a:pt x="1449125" y="50109"/>
                </a:cubicBezTo>
                <a:lnTo>
                  <a:pt x="1474005" y="49467"/>
                </a:lnTo>
                <a:cubicBezTo>
                  <a:pt x="1473830" y="51733"/>
                  <a:pt x="1477858" y="53184"/>
                  <a:pt x="1486087" y="53819"/>
                </a:cubicBezTo>
                <a:cubicBezTo>
                  <a:pt x="1496020" y="32358"/>
                  <a:pt x="1510568" y="22653"/>
                  <a:pt x="1529724" y="24702"/>
                </a:cubicBezTo>
                <a:cubicBezTo>
                  <a:pt x="1539994" y="34614"/>
                  <a:pt x="1543496" y="42865"/>
                  <a:pt x="1540228" y="49452"/>
                </a:cubicBezTo>
                <a:lnTo>
                  <a:pt x="1552504" y="51254"/>
                </a:lnTo>
                <a:lnTo>
                  <a:pt x="1581502" y="50928"/>
                </a:lnTo>
                <a:cubicBezTo>
                  <a:pt x="1580021" y="52239"/>
                  <a:pt x="1584633" y="59506"/>
                  <a:pt x="1595339" y="72730"/>
                </a:cubicBezTo>
                <a:lnTo>
                  <a:pt x="1596579" y="74191"/>
                </a:lnTo>
                <a:lnTo>
                  <a:pt x="1597978" y="73656"/>
                </a:lnTo>
                <a:cubicBezTo>
                  <a:pt x="1597715" y="77061"/>
                  <a:pt x="1598933" y="78868"/>
                  <a:pt x="1601634" y="79076"/>
                </a:cubicBezTo>
                <a:cubicBezTo>
                  <a:pt x="1606896" y="46087"/>
                  <a:pt x="1612646" y="30261"/>
                  <a:pt x="1618879" y="31599"/>
                </a:cubicBezTo>
                <a:cubicBezTo>
                  <a:pt x="1621426" y="45497"/>
                  <a:pt x="1621856" y="57518"/>
                  <a:pt x="1620167" y="67663"/>
                </a:cubicBezTo>
                <a:lnTo>
                  <a:pt x="1624118" y="69253"/>
                </a:lnTo>
                <a:lnTo>
                  <a:pt x="1633863" y="66151"/>
                </a:lnTo>
                <a:cubicBezTo>
                  <a:pt x="1633402" y="67722"/>
                  <a:pt x="1633788" y="73993"/>
                  <a:pt x="1635019" y="84967"/>
                </a:cubicBezTo>
                <a:lnTo>
                  <a:pt x="1640207" y="124099"/>
                </a:lnTo>
                <a:lnTo>
                  <a:pt x="1645733" y="130268"/>
                </a:lnTo>
                <a:lnTo>
                  <a:pt x="1656835" y="131126"/>
                </a:lnTo>
                <a:lnTo>
                  <a:pt x="1659532" y="112399"/>
                </a:lnTo>
                <a:lnTo>
                  <a:pt x="1659916" y="107426"/>
                </a:lnTo>
                <a:lnTo>
                  <a:pt x="1660443" y="106069"/>
                </a:lnTo>
                <a:lnTo>
                  <a:pt x="1660897" y="102919"/>
                </a:lnTo>
                <a:lnTo>
                  <a:pt x="1661602" y="103087"/>
                </a:lnTo>
                <a:lnTo>
                  <a:pt x="1670243" y="80865"/>
                </a:lnTo>
                <a:lnTo>
                  <a:pt x="1694863" y="83621"/>
                </a:lnTo>
                <a:lnTo>
                  <a:pt x="1695806" y="86151"/>
                </a:lnTo>
                <a:lnTo>
                  <a:pt x="1703141" y="83350"/>
                </a:lnTo>
                <a:lnTo>
                  <a:pt x="1706500" y="92600"/>
                </a:lnTo>
                <a:lnTo>
                  <a:pt x="1705389" y="106984"/>
                </a:lnTo>
                <a:lnTo>
                  <a:pt x="1736311" y="136408"/>
                </a:lnTo>
                <a:cubicBezTo>
                  <a:pt x="1725035" y="139527"/>
                  <a:pt x="1719308" y="142219"/>
                  <a:pt x="1719133" y="144485"/>
                </a:cubicBezTo>
                <a:cubicBezTo>
                  <a:pt x="1732805" y="146111"/>
                  <a:pt x="1744403" y="156696"/>
                  <a:pt x="1753928" y="176240"/>
                </a:cubicBezTo>
                <a:cubicBezTo>
                  <a:pt x="1773303" y="175457"/>
                  <a:pt x="1787086" y="175666"/>
                  <a:pt x="1795269" y="176868"/>
                </a:cubicBezTo>
                <a:cubicBezTo>
                  <a:pt x="1800449" y="181258"/>
                  <a:pt x="1802842" y="186002"/>
                  <a:pt x="1802449" y="191101"/>
                </a:cubicBezTo>
                <a:lnTo>
                  <a:pt x="1827066" y="193858"/>
                </a:lnTo>
                <a:cubicBezTo>
                  <a:pt x="1830510" y="185004"/>
                  <a:pt x="1840439" y="181497"/>
                  <a:pt x="1856852" y="183334"/>
                </a:cubicBezTo>
                <a:cubicBezTo>
                  <a:pt x="1873163" y="222210"/>
                  <a:pt x="1901692" y="245786"/>
                  <a:pt x="1942441" y="254063"/>
                </a:cubicBezTo>
                <a:cubicBezTo>
                  <a:pt x="1944003" y="269573"/>
                  <a:pt x="1957994" y="284901"/>
                  <a:pt x="1984417" y="300050"/>
                </a:cubicBezTo>
                <a:lnTo>
                  <a:pt x="1962534" y="315459"/>
                </a:lnTo>
                <a:cubicBezTo>
                  <a:pt x="1981689" y="317509"/>
                  <a:pt x="1991325" y="335636"/>
                  <a:pt x="1991443" y="369842"/>
                </a:cubicBezTo>
                <a:lnTo>
                  <a:pt x="2023352" y="438990"/>
                </a:lnTo>
                <a:lnTo>
                  <a:pt x="2006435" y="443669"/>
                </a:lnTo>
                <a:lnTo>
                  <a:pt x="2007258" y="520430"/>
                </a:lnTo>
                <a:lnTo>
                  <a:pt x="2016948" y="521178"/>
                </a:lnTo>
                <a:cubicBezTo>
                  <a:pt x="2016487" y="527137"/>
                  <a:pt x="2019408" y="530359"/>
                  <a:pt x="2025707" y="530845"/>
                </a:cubicBezTo>
                <a:lnTo>
                  <a:pt x="2024918" y="541060"/>
                </a:lnTo>
                <a:lnTo>
                  <a:pt x="2014218" y="538950"/>
                </a:lnTo>
                <a:lnTo>
                  <a:pt x="2007375" y="531397"/>
                </a:lnTo>
                <a:lnTo>
                  <a:pt x="2007662" y="558141"/>
                </a:lnTo>
                <a:lnTo>
                  <a:pt x="2024228" y="549998"/>
                </a:lnTo>
                <a:cubicBezTo>
                  <a:pt x="2032680" y="569490"/>
                  <a:pt x="2036709" y="581789"/>
                  <a:pt x="2036314" y="586896"/>
                </a:cubicBezTo>
                <a:lnTo>
                  <a:pt x="2022785" y="603834"/>
                </a:lnTo>
                <a:lnTo>
                  <a:pt x="2033585" y="604668"/>
                </a:lnTo>
                <a:lnTo>
                  <a:pt x="2026411" y="627234"/>
                </a:lnTo>
                <a:lnTo>
                  <a:pt x="2024370" y="636067"/>
                </a:lnTo>
                <a:lnTo>
                  <a:pt x="2035169" y="636901"/>
                </a:lnTo>
                <a:lnTo>
                  <a:pt x="2034774" y="642009"/>
                </a:lnTo>
                <a:lnTo>
                  <a:pt x="2022990" y="653942"/>
                </a:lnTo>
                <a:cubicBezTo>
                  <a:pt x="2022793" y="656496"/>
                  <a:pt x="2024460" y="658338"/>
                  <a:pt x="2027995" y="659468"/>
                </a:cubicBezTo>
                <a:lnTo>
                  <a:pt x="2021905" y="667988"/>
                </a:lnTo>
                <a:lnTo>
                  <a:pt x="2019569" y="680652"/>
                </a:lnTo>
                <a:cubicBezTo>
                  <a:pt x="2019306" y="684057"/>
                  <a:pt x="2020975" y="685898"/>
                  <a:pt x="2024574" y="686176"/>
                </a:cubicBezTo>
                <a:lnTo>
                  <a:pt x="2018484" y="694698"/>
                </a:lnTo>
                <a:cubicBezTo>
                  <a:pt x="2019935" y="711079"/>
                  <a:pt x="2020232" y="724803"/>
                  <a:pt x="2019378" y="735869"/>
                </a:cubicBezTo>
                <a:cubicBezTo>
                  <a:pt x="2012244" y="734462"/>
                  <a:pt x="2008448" y="736737"/>
                  <a:pt x="2007988" y="742695"/>
                </a:cubicBezTo>
                <a:lnTo>
                  <a:pt x="2017043" y="748532"/>
                </a:lnTo>
                <a:lnTo>
                  <a:pt x="2028137" y="745536"/>
                </a:lnTo>
                <a:lnTo>
                  <a:pt x="2032846" y="754891"/>
                </a:lnTo>
                <a:lnTo>
                  <a:pt x="2032452" y="759999"/>
                </a:lnTo>
                <a:lnTo>
                  <a:pt x="2014972" y="775346"/>
                </a:lnTo>
                <a:lnTo>
                  <a:pt x="2014578" y="780454"/>
                </a:lnTo>
                <a:cubicBezTo>
                  <a:pt x="2028075" y="781496"/>
                  <a:pt x="2033421" y="794325"/>
                  <a:pt x="2030616" y="818941"/>
                </a:cubicBezTo>
                <a:cubicBezTo>
                  <a:pt x="2023482" y="817534"/>
                  <a:pt x="2019685" y="819810"/>
                  <a:pt x="2019225" y="825769"/>
                </a:cubicBezTo>
                <a:lnTo>
                  <a:pt x="2018830" y="830876"/>
                </a:lnTo>
                <a:lnTo>
                  <a:pt x="2028545" y="845755"/>
                </a:lnTo>
                <a:cubicBezTo>
                  <a:pt x="2027316" y="849942"/>
                  <a:pt x="2021588" y="853781"/>
                  <a:pt x="2011360" y="857272"/>
                </a:cubicBezTo>
                <a:lnTo>
                  <a:pt x="2023978" y="922469"/>
                </a:lnTo>
                <a:cubicBezTo>
                  <a:pt x="2021258" y="934247"/>
                  <a:pt x="2015398" y="939788"/>
                  <a:pt x="2006399" y="939093"/>
                </a:cubicBezTo>
                <a:lnTo>
                  <a:pt x="2016212" y="952696"/>
                </a:lnTo>
                <a:cubicBezTo>
                  <a:pt x="2015949" y="956101"/>
                  <a:pt x="2014017" y="957664"/>
                  <a:pt x="2010418" y="957386"/>
                </a:cubicBezTo>
                <a:cubicBezTo>
                  <a:pt x="2015534" y="973195"/>
                  <a:pt x="2017862" y="984079"/>
                  <a:pt x="2017402" y="990037"/>
                </a:cubicBezTo>
                <a:cubicBezTo>
                  <a:pt x="2012002" y="989620"/>
                  <a:pt x="2006274" y="993459"/>
                  <a:pt x="2000217" y="1001554"/>
                </a:cubicBezTo>
                <a:cubicBezTo>
                  <a:pt x="2009217" y="1002249"/>
                  <a:pt x="2012204" y="1022175"/>
                  <a:pt x="2009180" y="1061331"/>
                </a:cubicBezTo>
                <a:lnTo>
                  <a:pt x="2003781" y="1060914"/>
                </a:lnTo>
                <a:lnTo>
                  <a:pt x="2008490" y="1070269"/>
                </a:lnTo>
                <a:cubicBezTo>
                  <a:pt x="2008227" y="1073674"/>
                  <a:pt x="2006295" y="1075238"/>
                  <a:pt x="2002696" y="1074960"/>
                </a:cubicBezTo>
                <a:lnTo>
                  <a:pt x="2006055" y="1084210"/>
                </a:lnTo>
                <a:lnTo>
                  <a:pt x="2000169" y="1142840"/>
                </a:lnTo>
                <a:cubicBezTo>
                  <a:pt x="1999972" y="1145394"/>
                  <a:pt x="1998074" y="1146532"/>
                  <a:pt x="1994474" y="1146254"/>
                </a:cubicBezTo>
                <a:lnTo>
                  <a:pt x="1997834" y="1155504"/>
                </a:lnTo>
                <a:lnTo>
                  <a:pt x="1990863" y="1228180"/>
                </a:lnTo>
                <a:cubicBezTo>
                  <a:pt x="1987991" y="1253646"/>
                  <a:pt x="1986370" y="1280495"/>
                  <a:pt x="1986001" y="1308724"/>
                </a:cubicBezTo>
                <a:lnTo>
                  <a:pt x="1978826" y="1331290"/>
                </a:lnTo>
                <a:cubicBezTo>
                  <a:pt x="1979948" y="1351928"/>
                  <a:pt x="1980016" y="1368631"/>
                  <a:pt x="1979030" y="1381400"/>
                </a:cubicBezTo>
                <a:lnTo>
                  <a:pt x="1972941" y="1389920"/>
                </a:lnTo>
                <a:cubicBezTo>
                  <a:pt x="1975180" y="1396087"/>
                  <a:pt x="1976201" y="1400448"/>
                  <a:pt x="1976004" y="1403001"/>
                </a:cubicBezTo>
                <a:cubicBezTo>
                  <a:pt x="1975741" y="1406407"/>
                  <a:pt x="1973809" y="1407969"/>
                  <a:pt x="1970210" y="1407692"/>
                </a:cubicBezTo>
                <a:lnTo>
                  <a:pt x="1972484" y="1430987"/>
                </a:lnTo>
                <a:lnTo>
                  <a:pt x="1963178" y="1516327"/>
                </a:lnTo>
                <a:cubicBezTo>
                  <a:pt x="1962981" y="1518881"/>
                  <a:pt x="1961083" y="1520018"/>
                  <a:pt x="1957483" y="1519740"/>
                </a:cubicBezTo>
                <a:lnTo>
                  <a:pt x="1962192" y="1529095"/>
                </a:lnTo>
                <a:lnTo>
                  <a:pt x="1958377" y="1560912"/>
                </a:lnTo>
                <a:lnTo>
                  <a:pt x="1952288" y="1569433"/>
                </a:lnTo>
                <a:lnTo>
                  <a:pt x="1962692" y="1575374"/>
                </a:lnTo>
                <a:cubicBezTo>
                  <a:pt x="1961594" y="1577859"/>
                  <a:pt x="1959017" y="1581941"/>
                  <a:pt x="1954956" y="1587621"/>
                </a:cubicBezTo>
                <a:cubicBezTo>
                  <a:pt x="1952549" y="1642239"/>
                  <a:pt x="1953046" y="1670963"/>
                  <a:pt x="1956449" y="1673795"/>
                </a:cubicBezTo>
                <a:cubicBezTo>
                  <a:pt x="1956186" y="1677199"/>
                  <a:pt x="1954254" y="1678763"/>
                  <a:pt x="1950655" y="1678485"/>
                </a:cubicBezTo>
                <a:lnTo>
                  <a:pt x="1952239" y="1710718"/>
                </a:lnTo>
                <a:cubicBezTo>
                  <a:pt x="1951516" y="1720082"/>
                  <a:pt x="1949157" y="1727179"/>
                  <a:pt x="1945164" y="1732008"/>
                </a:cubicBezTo>
                <a:lnTo>
                  <a:pt x="1947142" y="1759134"/>
                </a:lnTo>
                <a:lnTo>
                  <a:pt x="1943327" y="1790951"/>
                </a:lnTo>
                <a:lnTo>
                  <a:pt x="1934508" y="1817243"/>
                </a:lnTo>
                <a:cubicBezTo>
                  <a:pt x="1937712" y="1822628"/>
                  <a:pt x="1939052" y="1828725"/>
                  <a:pt x="1938526" y="1835535"/>
                </a:cubicBezTo>
                <a:cubicBezTo>
                  <a:pt x="1929046" y="1852785"/>
                  <a:pt x="1921157" y="1861168"/>
                  <a:pt x="1914858" y="1860681"/>
                </a:cubicBezTo>
                <a:cubicBezTo>
                  <a:pt x="1917098" y="1866848"/>
                  <a:pt x="1916124" y="1891178"/>
                  <a:pt x="1911937" y="1933669"/>
                </a:cubicBezTo>
                <a:cubicBezTo>
                  <a:pt x="1904803" y="1932262"/>
                  <a:pt x="1897177" y="1937239"/>
                  <a:pt x="1889057" y="1948600"/>
                </a:cubicBezTo>
                <a:lnTo>
                  <a:pt x="1878259" y="1947766"/>
                </a:lnTo>
                <a:lnTo>
                  <a:pt x="1877963" y="1951597"/>
                </a:lnTo>
                <a:cubicBezTo>
                  <a:pt x="1877700" y="1955001"/>
                  <a:pt x="1879369" y="1956843"/>
                  <a:pt x="1882968" y="1957121"/>
                </a:cubicBezTo>
                <a:cubicBezTo>
                  <a:pt x="1878974" y="1961950"/>
                  <a:pt x="1873872" y="1975257"/>
                  <a:pt x="1867664" y="1997041"/>
                </a:cubicBezTo>
                <a:cubicBezTo>
                  <a:pt x="1869115" y="2013424"/>
                  <a:pt x="1869544" y="2025445"/>
                  <a:pt x="1868952" y="2033105"/>
                </a:cubicBezTo>
                <a:lnTo>
                  <a:pt x="1856773" y="2050147"/>
                </a:lnTo>
                <a:cubicBezTo>
                  <a:pt x="1859013" y="2056314"/>
                  <a:pt x="1860001" y="2061100"/>
                  <a:pt x="1859738" y="2064505"/>
                </a:cubicBezTo>
                <a:lnTo>
                  <a:pt x="1833105" y="2075293"/>
                </a:lnTo>
                <a:lnTo>
                  <a:pt x="1822404" y="2073182"/>
                </a:lnTo>
                <a:lnTo>
                  <a:pt x="1823391" y="2060414"/>
                </a:lnTo>
                <a:lnTo>
                  <a:pt x="1812296" y="2063410"/>
                </a:lnTo>
                <a:lnTo>
                  <a:pt x="1806897" y="2062993"/>
                </a:lnTo>
                <a:lnTo>
                  <a:pt x="1808937" y="2054160"/>
                </a:lnTo>
                <a:lnTo>
                  <a:pt x="1798138" y="2053326"/>
                </a:lnTo>
                <a:lnTo>
                  <a:pt x="1797448" y="2062263"/>
                </a:lnTo>
                <a:cubicBezTo>
                  <a:pt x="1803747" y="2062749"/>
                  <a:pt x="1806798" y="2064270"/>
                  <a:pt x="1806601" y="2066824"/>
                </a:cubicBezTo>
                <a:cubicBezTo>
                  <a:pt x="1798613" y="2076482"/>
                  <a:pt x="1794422" y="2083866"/>
                  <a:pt x="1794028" y="2088973"/>
                </a:cubicBezTo>
                <a:cubicBezTo>
                  <a:pt x="1797167" y="2095209"/>
                  <a:pt x="1798638" y="2099604"/>
                  <a:pt x="1798441" y="2102158"/>
                </a:cubicBezTo>
                <a:cubicBezTo>
                  <a:pt x="1774123" y="2112268"/>
                  <a:pt x="1755698" y="2116411"/>
                  <a:pt x="1743165" y="2114587"/>
                </a:cubicBezTo>
                <a:lnTo>
                  <a:pt x="1739116" y="2114274"/>
                </a:lnTo>
                <a:lnTo>
                  <a:pt x="1735787" y="2087043"/>
                </a:lnTo>
                <a:lnTo>
                  <a:pt x="1731738" y="2086731"/>
                </a:lnTo>
                <a:cubicBezTo>
                  <a:pt x="1713213" y="2092150"/>
                  <a:pt x="1703788" y="2096988"/>
                  <a:pt x="1703459" y="2101245"/>
                </a:cubicBezTo>
                <a:cubicBezTo>
                  <a:pt x="1709101" y="2110243"/>
                  <a:pt x="1712088" y="2130169"/>
                  <a:pt x="1712422" y="2161022"/>
                </a:cubicBezTo>
                <a:cubicBezTo>
                  <a:pt x="1708821" y="2160744"/>
                  <a:pt x="1706891" y="2162307"/>
                  <a:pt x="1706628" y="2165712"/>
                </a:cubicBezTo>
                <a:lnTo>
                  <a:pt x="1717032" y="2171653"/>
                </a:lnTo>
                <a:cubicBezTo>
                  <a:pt x="1715803" y="2175840"/>
                  <a:pt x="1702317" y="2186358"/>
                  <a:pt x="1676574" y="2203209"/>
                </a:cubicBezTo>
                <a:cubicBezTo>
                  <a:pt x="1668941" y="2202405"/>
                  <a:pt x="1662093" y="2196953"/>
                  <a:pt x="1656026" y="2186850"/>
                </a:cubicBezTo>
                <a:lnTo>
                  <a:pt x="1650604" y="2171710"/>
                </a:lnTo>
                <a:lnTo>
                  <a:pt x="1641192" y="2182229"/>
                </a:lnTo>
                <a:cubicBezTo>
                  <a:pt x="1625017" y="2195324"/>
                  <a:pt x="1607581" y="2199863"/>
                  <a:pt x="1588880" y="2195851"/>
                </a:cubicBezTo>
                <a:cubicBezTo>
                  <a:pt x="1583810" y="2191177"/>
                  <a:pt x="1579924" y="2188737"/>
                  <a:pt x="1577225" y="2188528"/>
                </a:cubicBezTo>
                <a:lnTo>
                  <a:pt x="1547429" y="2187512"/>
                </a:lnTo>
                <a:lnTo>
                  <a:pt x="1549173" y="2182508"/>
                </a:lnTo>
                <a:cubicBezTo>
                  <a:pt x="1533547" y="2185583"/>
                  <a:pt x="1523483" y="2186946"/>
                  <a:pt x="1518984" y="2186599"/>
                </a:cubicBezTo>
                <a:cubicBezTo>
                  <a:pt x="1519379" y="2181492"/>
                  <a:pt x="1515790" y="2175220"/>
                  <a:pt x="1508216" y="2167785"/>
                </a:cubicBezTo>
                <a:cubicBezTo>
                  <a:pt x="1492786" y="2168306"/>
                  <a:pt x="1481955" y="2167898"/>
                  <a:pt x="1475721" y="2166560"/>
                </a:cubicBezTo>
                <a:lnTo>
                  <a:pt x="1475962" y="2163444"/>
                </a:lnTo>
                <a:lnTo>
                  <a:pt x="1423879" y="2181180"/>
                </a:lnTo>
                <a:cubicBezTo>
                  <a:pt x="1376836" y="2191890"/>
                  <a:pt x="1324614" y="2193744"/>
                  <a:pt x="1267211" y="2186742"/>
                </a:cubicBezTo>
                <a:cubicBezTo>
                  <a:pt x="1251083" y="2181215"/>
                  <a:pt x="1238902" y="2178134"/>
                  <a:pt x="1230676" y="2177499"/>
                </a:cubicBezTo>
                <a:lnTo>
                  <a:pt x="1140062" y="2171785"/>
                </a:lnTo>
                <a:lnTo>
                  <a:pt x="1144571" y="2166995"/>
                </a:lnTo>
                <a:cubicBezTo>
                  <a:pt x="1097616" y="2167651"/>
                  <a:pt x="1067279" y="2167448"/>
                  <a:pt x="1053566" y="2166389"/>
                </a:cubicBezTo>
                <a:cubicBezTo>
                  <a:pt x="1053960" y="2161282"/>
                  <a:pt x="1042079" y="2154370"/>
                  <a:pt x="1017919" y="2145654"/>
                </a:cubicBezTo>
                <a:cubicBezTo>
                  <a:pt x="971158" y="2143755"/>
                  <a:pt x="938212" y="2141639"/>
                  <a:pt x="919078" y="2139305"/>
                </a:cubicBezTo>
                <a:lnTo>
                  <a:pt x="919472" y="2134198"/>
                </a:lnTo>
                <a:cubicBezTo>
                  <a:pt x="902819" y="2135481"/>
                  <a:pt x="890378" y="2135804"/>
                  <a:pt x="882148" y="2135168"/>
                </a:cubicBezTo>
                <a:lnTo>
                  <a:pt x="833371" y="2123695"/>
                </a:lnTo>
                <a:cubicBezTo>
                  <a:pt x="825141" y="2123060"/>
                  <a:pt x="819522" y="2124338"/>
                  <a:pt x="816517" y="2127531"/>
                </a:cubicBezTo>
                <a:cubicBezTo>
                  <a:pt x="735089" y="2110111"/>
                  <a:pt x="677950" y="2099704"/>
                  <a:pt x="645102" y="2096311"/>
                </a:cubicBezTo>
                <a:cubicBezTo>
                  <a:pt x="644642" y="2102269"/>
                  <a:pt x="634810" y="2104507"/>
                  <a:pt x="615611" y="2103024"/>
                </a:cubicBezTo>
                <a:cubicBezTo>
                  <a:pt x="599220" y="2100901"/>
                  <a:pt x="592789" y="2094839"/>
                  <a:pt x="596321" y="2084836"/>
                </a:cubicBezTo>
                <a:lnTo>
                  <a:pt x="598197" y="2079526"/>
                </a:lnTo>
                <a:lnTo>
                  <a:pt x="593656" y="2079603"/>
                </a:lnTo>
                <a:lnTo>
                  <a:pt x="593476" y="2081934"/>
                </a:lnTo>
                <a:cubicBezTo>
                  <a:pt x="595062" y="2090655"/>
                  <a:pt x="594522" y="2097649"/>
                  <a:pt x="591856" y="2102915"/>
                </a:cubicBezTo>
                <a:lnTo>
                  <a:pt x="581733" y="2102133"/>
                </a:lnTo>
                <a:lnTo>
                  <a:pt x="588122" y="2107316"/>
                </a:lnTo>
                <a:lnTo>
                  <a:pt x="587762" y="2111978"/>
                </a:lnTo>
                <a:lnTo>
                  <a:pt x="564192" y="2109572"/>
                </a:lnTo>
                <a:cubicBezTo>
                  <a:pt x="566741" y="2105860"/>
                  <a:pt x="561857" y="2095907"/>
                  <a:pt x="549531" y="2079713"/>
                </a:cubicBezTo>
                <a:lnTo>
                  <a:pt x="539412" y="2078931"/>
                </a:lnTo>
                <a:lnTo>
                  <a:pt x="539052" y="2083593"/>
                </a:lnTo>
                <a:cubicBezTo>
                  <a:pt x="538242" y="2094083"/>
                  <a:pt x="536458" y="2102544"/>
                  <a:pt x="533699" y="2108976"/>
                </a:cubicBezTo>
                <a:lnTo>
                  <a:pt x="513326" y="2109161"/>
                </a:lnTo>
                <a:cubicBezTo>
                  <a:pt x="513446" y="2107607"/>
                  <a:pt x="510133" y="2106569"/>
                  <a:pt x="503385" y="2106048"/>
                </a:cubicBezTo>
                <a:cubicBezTo>
                  <a:pt x="495470" y="2120680"/>
                  <a:pt x="483653" y="2127193"/>
                  <a:pt x="467942" y="2125589"/>
                </a:cubicBezTo>
                <a:cubicBezTo>
                  <a:pt x="459428" y="2118678"/>
                  <a:pt x="456474" y="2112978"/>
                  <a:pt x="459083" y="2108489"/>
                </a:cubicBezTo>
                <a:lnTo>
                  <a:pt x="449009" y="2107125"/>
                </a:lnTo>
                <a:lnTo>
                  <a:pt x="425261" y="2107050"/>
                </a:lnTo>
                <a:cubicBezTo>
                  <a:pt x="427660" y="2105281"/>
                  <a:pt x="409850" y="2086904"/>
                  <a:pt x="371832" y="2051919"/>
                </a:cubicBezTo>
                <a:lnTo>
                  <a:pt x="361711" y="2051137"/>
                </a:lnTo>
                <a:lnTo>
                  <a:pt x="360451" y="2067455"/>
                </a:lnTo>
                <a:lnTo>
                  <a:pt x="352265" y="2085583"/>
                </a:lnTo>
                <a:lnTo>
                  <a:pt x="332070" y="2083437"/>
                </a:lnTo>
                <a:cubicBezTo>
                  <a:pt x="334860" y="2076618"/>
                  <a:pt x="323362" y="2064395"/>
                  <a:pt x="297578" y="2046770"/>
                </a:cubicBezTo>
                <a:cubicBezTo>
                  <a:pt x="306782" y="2044745"/>
                  <a:pt x="311445" y="2042955"/>
                  <a:pt x="311565" y="2041402"/>
                </a:cubicBezTo>
                <a:cubicBezTo>
                  <a:pt x="300349" y="2040145"/>
                  <a:pt x="290741" y="2032758"/>
                  <a:pt x="282737" y="2019242"/>
                </a:cubicBezTo>
                <a:cubicBezTo>
                  <a:pt x="266874" y="2019580"/>
                  <a:pt x="255583" y="2019295"/>
                  <a:pt x="248868" y="2018385"/>
                </a:cubicBezTo>
                <a:cubicBezTo>
                  <a:pt x="244580" y="2015318"/>
                  <a:pt x="242571" y="2012036"/>
                  <a:pt x="242841" y="2008540"/>
                </a:cubicBezTo>
                <a:lnTo>
                  <a:pt x="222649" y="2006394"/>
                </a:lnTo>
                <a:cubicBezTo>
                  <a:pt x="219919" y="2012437"/>
                  <a:pt x="211822" y="2014743"/>
                  <a:pt x="198360" y="2013312"/>
                </a:cubicBezTo>
                <a:cubicBezTo>
                  <a:pt x="184598" y="1986454"/>
                  <a:pt x="160988" y="1969975"/>
                  <a:pt x="127525" y="1963872"/>
                </a:cubicBezTo>
                <a:cubicBezTo>
                  <a:pt x="126086" y="1953208"/>
                  <a:pt x="114469" y="1942540"/>
                  <a:pt x="92669" y="1931867"/>
                </a:cubicBezTo>
                <a:lnTo>
                  <a:pt x="110436" y="1921514"/>
                </a:lnTo>
                <a:cubicBezTo>
                  <a:pt x="94724" y="1919909"/>
                  <a:pt x="86645" y="1907365"/>
                  <a:pt x="86196" y="1883880"/>
                </a:cubicBezTo>
                <a:lnTo>
                  <a:pt x="59348" y="1836078"/>
                </a:lnTo>
                <a:lnTo>
                  <a:pt x="63134" y="1835244"/>
                </a:lnTo>
                <a:lnTo>
                  <a:pt x="52371" y="1832239"/>
                </a:lnTo>
                <a:cubicBezTo>
                  <a:pt x="52405" y="1839423"/>
                  <a:pt x="49263" y="1843002"/>
                  <a:pt x="42947" y="1842978"/>
                </a:cubicBezTo>
                <a:cubicBezTo>
                  <a:pt x="37529" y="1841930"/>
                  <a:pt x="35241" y="1835250"/>
                  <a:pt x="36086" y="1822937"/>
                </a:cubicBezTo>
                <a:lnTo>
                  <a:pt x="37354" y="1804468"/>
                </a:lnTo>
                <a:cubicBezTo>
                  <a:pt x="35547" y="1803948"/>
                  <a:pt x="33713" y="1797783"/>
                  <a:pt x="31854" y="1785972"/>
                </a:cubicBezTo>
                <a:lnTo>
                  <a:pt x="27273" y="1743586"/>
                </a:lnTo>
                <a:lnTo>
                  <a:pt x="23307" y="1744067"/>
                </a:lnTo>
                <a:cubicBezTo>
                  <a:pt x="20204" y="1746123"/>
                  <a:pt x="17972" y="1749752"/>
                  <a:pt x="16612" y="1754956"/>
                </a:cubicBezTo>
                <a:cubicBezTo>
                  <a:pt x="9488" y="1753793"/>
                  <a:pt x="5710" y="1746544"/>
                  <a:pt x="5275" y="1733210"/>
                </a:cubicBezTo>
                <a:lnTo>
                  <a:pt x="10465" y="1734962"/>
                </a:lnTo>
                <a:cubicBezTo>
                  <a:pt x="9493" y="1687778"/>
                  <a:pt x="8078" y="1661623"/>
                  <a:pt x="6219" y="1656496"/>
                </a:cubicBezTo>
                <a:lnTo>
                  <a:pt x="877" y="1655625"/>
                </a:lnTo>
                <a:lnTo>
                  <a:pt x="3281" y="1649687"/>
                </a:lnTo>
                <a:lnTo>
                  <a:pt x="9691" y="1644403"/>
                </a:lnTo>
                <a:cubicBezTo>
                  <a:pt x="2669" y="1642654"/>
                  <a:pt x="-536" y="1640020"/>
                  <a:pt x="74" y="1636502"/>
                </a:cubicBezTo>
                <a:lnTo>
                  <a:pt x="8886" y="1625281"/>
                </a:lnTo>
                <a:lnTo>
                  <a:pt x="4418" y="1595613"/>
                </a:lnTo>
                <a:cubicBezTo>
                  <a:pt x="9760" y="1596485"/>
                  <a:pt x="17596" y="1593544"/>
                  <a:pt x="27924" y="1586790"/>
                </a:cubicBezTo>
                <a:cubicBezTo>
                  <a:pt x="17238" y="1585045"/>
                  <a:pt x="12251" y="1582120"/>
                  <a:pt x="12963" y="1578016"/>
                </a:cubicBezTo>
                <a:lnTo>
                  <a:pt x="18570" y="1553611"/>
                </a:lnTo>
                <a:lnTo>
                  <a:pt x="17823" y="1546586"/>
                </a:lnTo>
                <a:lnTo>
                  <a:pt x="17205" y="1547290"/>
                </a:lnTo>
                <a:lnTo>
                  <a:pt x="14440" y="1534962"/>
                </a:lnTo>
                <a:lnTo>
                  <a:pt x="16587" y="1534971"/>
                </a:lnTo>
                <a:lnTo>
                  <a:pt x="15436" y="1524161"/>
                </a:lnTo>
                <a:lnTo>
                  <a:pt x="23914" y="1521177"/>
                </a:lnTo>
                <a:lnTo>
                  <a:pt x="24381" y="1492504"/>
                </a:lnTo>
                <a:lnTo>
                  <a:pt x="22721" y="1490082"/>
                </a:lnTo>
                <a:lnTo>
                  <a:pt x="24459" y="1487663"/>
                </a:lnTo>
                <a:lnTo>
                  <a:pt x="24826" y="1465104"/>
                </a:lnTo>
                <a:lnTo>
                  <a:pt x="22985" y="1464804"/>
                </a:lnTo>
                <a:lnTo>
                  <a:pt x="23596" y="1461286"/>
                </a:lnTo>
                <a:lnTo>
                  <a:pt x="24900" y="1460532"/>
                </a:lnTo>
                <a:lnTo>
                  <a:pt x="25179" y="1443404"/>
                </a:lnTo>
                <a:cubicBezTo>
                  <a:pt x="23947" y="1421332"/>
                  <a:pt x="21048" y="1404129"/>
                  <a:pt x="16480" y="1391795"/>
                </a:cubicBezTo>
                <a:lnTo>
                  <a:pt x="17747" y="1373326"/>
                </a:lnTo>
                <a:cubicBezTo>
                  <a:pt x="12323" y="1371251"/>
                  <a:pt x="9597" y="1367136"/>
                  <a:pt x="9568" y="1360978"/>
                </a:cubicBezTo>
                <a:lnTo>
                  <a:pt x="9540" y="1354819"/>
                </a:lnTo>
                <a:lnTo>
                  <a:pt x="33743" y="1321045"/>
                </a:lnTo>
                <a:cubicBezTo>
                  <a:pt x="30855" y="1282032"/>
                  <a:pt x="30257" y="1250726"/>
                  <a:pt x="31950" y="1227127"/>
                </a:cubicBezTo>
                <a:lnTo>
                  <a:pt x="31865" y="1208653"/>
                </a:lnTo>
                <a:cubicBezTo>
                  <a:pt x="33636" y="1201475"/>
                  <a:pt x="36778" y="1197894"/>
                  <a:pt x="41289" y="1197912"/>
                </a:cubicBezTo>
                <a:cubicBezTo>
                  <a:pt x="35717" y="1164022"/>
                  <a:pt x="32921" y="1145023"/>
                  <a:pt x="32902" y="1140917"/>
                </a:cubicBezTo>
                <a:cubicBezTo>
                  <a:pt x="33747" y="1128604"/>
                  <a:pt x="35938" y="1114758"/>
                  <a:pt x="39475" y="1099376"/>
                </a:cubicBezTo>
                <a:lnTo>
                  <a:pt x="38979" y="993147"/>
                </a:lnTo>
                <a:lnTo>
                  <a:pt x="43046" y="994703"/>
                </a:lnTo>
                <a:cubicBezTo>
                  <a:pt x="41204" y="986485"/>
                  <a:pt x="40271" y="979810"/>
                  <a:pt x="40247" y="974679"/>
                </a:cubicBezTo>
                <a:cubicBezTo>
                  <a:pt x="44188" y="852558"/>
                  <a:pt x="42996" y="790459"/>
                  <a:pt x="36669" y="788382"/>
                </a:cubicBezTo>
                <a:lnTo>
                  <a:pt x="41947" y="759153"/>
                </a:lnTo>
                <a:cubicBezTo>
                  <a:pt x="42806" y="749918"/>
                  <a:pt x="42317" y="741706"/>
                  <a:pt x="40479" y="734513"/>
                </a:cubicBezTo>
                <a:cubicBezTo>
                  <a:pt x="40460" y="730409"/>
                  <a:pt x="41803" y="728361"/>
                  <a:pt x="44510" y="728371"/>
                </a:cubicBezTo>
                <a:cubicBezTo>
                  <a:pt x="43335" y="669864"/>
                  <a:pt x="43143" y="628810"/>
                  <a:pt x="43935" y="605207"/>
                </a:cubicBezTo>
                <a:cubicBezTo>
                  <a:pt x="50247" y="604205"/>
                  <a:pt x="53387" y="600626"/>
                  <a:pt x="53359" y="594468"/>
                </a:cubicBezTo>
                <a:lnTo>
                  <a:pt x="54683" y="588315"/>
                </a:lnTo>
                <a:cubicBezTo>
                  <a:pt x="54645" y="580104"/>
                  <a:pt x="51917" y="575474"/>
                  <a:pt x="46498" y="574427"/>
                </a:cubicBezTo>
                <a:lnTo>
                  <a:pt x="53122" y="543663"/>
                </a:lnTo>
                <a:lnTo>
                  <a:pt x="56931" y="489794"/>
                </a:lnTo>
                <a:lnTo>
                  <a:pt x="65021" y="483668"/>
                </a:lnTo>
                <a:cubicBezTo>
                  <a:pt x="63179" y="475449"/>
                  <a:pt x="62249" y="469288"/>
                  <a:pt x="62229" y="465183"/>
                </a:cubicBezTo>
                <a:cubicBezTo>
                  <a:pt x="65804" y="458012"/>
                  <a:pt x="67582" y="452374"/>
                  <a:pt x="67564" y="448269"/>
                </a:cubicBezTo>
                <a:cubicBezTo>
                  <a:pt x="63950" y="447228"/>
                  <a:pt x="60307" y="440029"/>
                  <a:pt x="56635" y="426672"/>
                </a:cubicBezTo>
                <a:lnTo>
                  <a:pt x="57903" y="408204"/>
                </a:lnTo>
                <a:cubicBezTo>
                  <a:pt x="58762" y="398970"/>
                  <a:pt x="60530" y="391278"/>
                  <a:pt x="63209" y="385131"/>
                </a:cubicBezTo>
                <a:cubicBezTo>
                  <a:pt x="61366" y="376913"/>
                  <a:pt x="60435" y="370752"/>
                  <a:pt x="60415" y="366647"/>
                </a:cubicBezTo>
                <a:cubicBezTo>
                  <a:pt x="70269" y="351289"/>
                  <a:pt x="75176" y="339505"/>
                  <a:pt x="75139" y="331296"/>
                </a:cubicBezTo>
                <a:lnTo>
                  <a:pt x="84619" y="332871"/>
                </a:lnTo>
                <a:lnTo>
                  <a:pt x="83323" y="345183"/>
                </a:lnTo>
                <a:lnTo>
                  <a:pt x="91451" y="346753"/>
                </a:lnTo>
                <a:lnTo>
                  <a:pt x="91422" y="340595"/>
                </a:lnTo>
                <a:cubicBezTo>
                  <a:pt x="92300" y="335467"/>
                  <a:pt x="91367" y="328792"/>
                  <a:pt x="88622" y="320570"/>
                </a:cubicBezTo>
                <a:cubicBezTo>
                  <a:pt x="92890" y="268243"/>
                  <a:pt x="105857" y="243661"/>
                  <a:pt x="127526" y="246824"/>
                </a:cubicBezTo>
                <a:lnTo>
                  <a:pt x="127497" y="240667"/>
                </a:lnTo>
                <a:cubicBezTo>
                  <a:pt x="126490" y="218083"/>
                  <a:pt x="126405" y="199609"/>
                  <a:pt x="127238" y="185243"/>
                </a:cubicBezTo>
                <a:lnTo>
                  <a:pt x="131300" y="185259"/>
                </a:lnTo>
                <a:lnTo>
                  <a:pt x="128535" y="172932"/>
                </a:lnTo>
                <a:lnTo>
                  <a:pt x="128477" y="160616"/>
                </a:lnTo>
                <a:lnTo>
                  <a:pt x="137959" y="162192"/>
                </a:lnTo>
                <a:cubicBezTo>
                  <a:pt x="137104" y="172453"/>
                  <a:pt x="139477" y="197607"/>
                  <a:pt x="145078" y="237657"/>
                </a:cubicBezTo>
                <a:lnTo>
                  <a:pt x="149138" y="237673"/>
                </a:lnTo>
                <a:lnTo>
                  <a:pt x="149080" y="225355"/>
                </a:lnTo>
                <a:cubicBezTo>
                  <a:pt x="148951" y="197643"/>
                  <a:pt x="149296" y="175065"/>
                  <a:pt x="150117" y="157621"/>
                </a:cubicBezTo>
                <a:lnTo>
                  <a:pt x="158216" y="153034"/>
                </a:lnTo>
                <a:cubicBezTo>
                  <a:pt x="158236" y="157140"/>
                  <a:pt x="159599" y="159198"/>
                  <a:pt x="162306" y="159209"/>
                </a:cubicBezTo>
                <a:cubicBezTo>
                  <a:pt x="164825" y="119191"/>
                  <a:pt x="169246" y="99708"/>
                  <a:pt x="175568" y="100758"/>
                </a:cubicBezTo>
                <a:cubicBezTo>
                  <a:pt x="179253" y="117195"/>
                  <a:pt x="180673" y="131569"/>
                  <a:pt x="179828" y="143882"/>
                </a:cubicBezTo>
                <a:lnTo>
                  <a:pt x="183895" y="145437"/>
                </a:lnTo>
                <a:lnTo>
                  <a:pt x="193348" y="140855"/>
                </a:lnTo>
                <a:cubicBezTo>
                  <a:pt x="193129" y="142137"/>
                  <a:pt x="193457" y="145891"/>
                  <a:pt x="194332" y="152116"/>
                </a:cubicBezTo>
                <a:lnTo>
                  <a:pt x="198543" y="177875"/>
                </a:lnTo>
                <a:lnTo>
                  <a:pt x="241002" y="151934"/>
                </a:lnTo>
                <a:lnTo>
                  <a:pt x="238598" y="144779"/>
                </a:lnTo>
                <a:cubicBezTo>
                  <a:pt x="241487" y="145002"/>
                  <a:pt x="243031" y="143836"/>
                  <a:pt x="243228" y="141282"/>
                </a:cubicBezTo>
                <a:cubicBezTo>
                  <a:pt x="215250" y="136553"/>
                  <a:pt x="201853" y="131236"/>
                  <a:pt x="203036" y="125334"/>
                </a:cubicBezTo>
                <a:cubicBezTo>
                  <a:pt x="214858" y="122822"/>
                  <a:pt x="225070" y="122326"/>
                  <a:pt x="233673" y="123847"/>
                </a:cubicBezTo>
                <a:lnTo>
                  <a:pt x="235053" y="120100"/>
                </a:lnTo>
                <a:lnTo>
                  <a:pt x="232492" y="110911"/>
                </a:lnTo>
                <a:cubicBezTo>
                  <a:pt x="236038" y="112041"/>
                  <a:pt x="268023" y="107233"/>
                  <a:pt x="328446" y="96486"/>
                </a:cubicBezTo>
                <a:lnTo>
                  <a:pt x="328742" y="92655"/>
                </a:lnTo>
                <a:lnTo>
                  <a:pt x="298400" y="90312"/>
                </a:lnTo>
                <a:lnTo>
                  <a:pt x="263919" y="85080"/>
                </a:lnTo>
                <a:lnTo>
                  <a:pt x="265595" y="77503"/>
                </a:lnTo>
                <a:cubicBezTo>
                  <a:pt x="278533" y="79358"/>
                  <a:pt x="299845" y="76295"/>
                  <a:pt x="329532" y="68312"/>
                </a:cubicBezTo>
                <a:cubicBezTo>
                  <a:pt x="334326" y="72107"/>
                  <a:pt x="338167" y="74117"/>
                  <a:pt x="341057" y="74340"/>
                </a:cubicBezTo>
                <a:cubicBezTo>
                  <a:pt x="342108" y="70139"/>
                  <a:pt x="354686" y="67257"/>
                  <a:pt x="378788" y="65694"/>
                </a:cubicBezTo>
                <a:cubicBezTo>
                  <a:pt x="376359" y="59512"/>
                  <a:pt x="375604" y="55172"/>
                  <a:pt x="376524" y="52675"/>
                </a:cubicBezTo>
                <a:cubicBezTo>
                  <a:pt x="381713" y="51362"/>
                  <a:pt x="387558" y="50957"/>
                  <a:pt x="394060" y="51459"/>
                </a:cubicBezTo>
                <a:lnTo>
                  <a:pt x="395735" y="43883"/>
                </a:lnTo>
                <a:cubicBezTo>
                  <a:pt x="384241" y="42139"/>
                  <a:pt x="379053" y="38740"/>
                  <a:pt x="380170" y="33689"/>
                </a:cubicBezTo>
                <a:cubicBezTo>
                  <a:pt x="428311" y="31413"/>
                  <a:pt x="456125" y="24142"/>
                  <a:pt x="463613" y="11876"/>
                </a:cubicBezTo>
                <a:cubicBezTo>
                  <a:pt x="483185" y="12531"/>
                  <a:pt x="501608" y="9244"/>
                  <a:pt x="518881" y="2015"/>
                </a:cubicBezTo>
                <a:lnTo>
                  <a:pt x="540060" y="10073"/>
                </a:lnTo>
                <a:cubicBezTo>
                  <a:pt x="541243" y="4170"/>
                  <a:pt x="563541" y="2467"/>
                  <a:pt x="606953" y="496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231482" y="3712541"/>
            <a:ext cx="1941676" cy="2151910"/>
          </a:xfrm>
          <a:custGeom>
            <a:avLst/>
            <a:gdLst>
              <a:gd name="connsiteX0" fmla="*/ 456441 w 2039201"/>
              <a:gd name="connsiteY0" fmla="*/ 2310573 h 2331072"/>
              <a:gd name="connsiteX1" fmla="*/ 457255 w 2039201"/>
              <a:gd name="connsiteY1" fmla="*/ 2318600 h 2331072"/>
              <a:gd name="connsiteX2" fmla="*/ 453127 w 2039201"/>
              <a:gd name="connsiteY2" fmla="*/ 2320369 h 2331072"/>
              <a:gd name="connsiteX3" fmla="*/ 452178 w 2039201"/>
              <a:gd name="connsiteY3" fmla="*/ 2311005 h 2331072"/>
              <a:gd name="connsiteX4" fmla="*/ 454522 w 2039201"/>
              <a:gd name="connsiteY4" fmla="*/ 2281035 h 2331072"/>
              <a:gd name="connsiteX5" fmla="*/ 450393 w 2039201"/>
              <a:gd name="connsiteY5" fmla="*/ 2282804 h 2331072"/>
              <a:gd name="connsiteX6" fmla="*/ 451207 w 2039201"/>
              <a:gd name="connsiteY6" fmla="*/ 2290831 h 2331072"/>
              <a:gd name="connsiteX7" fmla="*/ 455472 w 2039201"/>
              <a:gd name="connsiteY7" fmla="*/ 2290398 h 2331072"/>
              <a:gd name="connsiteX8" fmla="*/ 1673407 w 2039201"/>
              <a:gd name="connsiteY8" fmla="*/ 2222118 h 2331072"/>
              <a:gd name="connsiteX9" fmla="*/ 1681566 w 2039201"/>
              <a:gd name="connsiteY9" fmla="*/ 2249672 h 2331072"/>
              <a:gd name="connsiteX10" fmla="*/ 1673223 w 2039201"/>
              <a:gd name="connsiteY10" fmla="*/ 2259979 h 2331072"/>
              <a:gd name="connsiteX11" fmla="*/ 1662786 w 2039201"/>
              <a:gd name="connsiteY11" fmla="*/ 2223195 h 2331072"/>
              <a:gd name="connsiteX12" fmla="*/ 1674947 w 2039201"/>
              <a:gd name="connsiteY12" fmla="*/ 2197634 h 2331072"/>
              <a:gd name="connsiteX13" fmla="*/ 1675897 w 2039201"/>
              <a:gd name="connsiteY13" fmla="*/ 2206998 h 2331072"/>
              <a:gd name="connsiteX14" fmla="*/ 1666604 w 2039201"/>
              <a:gd name="connsiteY14" fmla="*/ 2207941 h 2331072"/>
              <a:gd name="connsiteX15" fmla="*/ 1674947 w 2039201"/>
              <a:gd name="connsiteY15" fmla="*/ 2197634 h 2331072"/>
              <a:gd name="connsiteX16" fmla="*/ 243843 w 2039201"/>
              <a:gd name="connsiteY16" fmla="*/ 2123841 h 2331072"/>
              <a:gd name="connsiteX17" fmla="*/ 243665 w 2039201"/>
              <a:gd name="connsiteY17" fmla="*/ 2125076 h 2331072"/>
              <a:gd name="connsiteX18" fmla="*/ 244877 w 2039201"/>
              <a:gd name="connsiteY18" fmla="*/ 2124885 h 2331072"/>
              <a:gd name="connsiteX19" fmla="*/ 1851352 w 2039201"/>
              <a:gd name="connsiteY19" fmla="*/ 2090228 h 2331072"/>
              <a:gd name="connsiteX20" fmla="*/ 1823029 w 2039201"/>
              <a:gd name="connsiteY20" fmla="*/ 2093101 h 2331072"/>
              <a:gd name="connsiteX21" fmla="*/ 1827434 w 2039201"/>
              <a:gd name="connsiteY21" fmla="*/ 2096252 h 2331072"/>
              <a:gd name="connsiteX22" fmla="*/ 1851714 w 2039201"/>
              <a:gd name="connsiteY22" fmla="*/ 2093789 h 2331072"/>
              <a:gd name="connsiteX23" fmla="*/ 1936419 w 2039201"/>
              <a:gd name="connsiteY23" fmla="*/ 2082499 h 2331072"/>
              <a:gd name="connsiteX24" fmla="*/ 1940825 w 2039201"/>
              <a:gd name="connsiteY24" fmla="*/ 2085650 h 2331072"/>
              <a:gd name="connsiteX25" fmla="*/ 1912501 w 2039201"/>
              <a:gd name="connsiteY25" fmla="*/ 2088523 h 2331072"/>
              <a:gd name="connsiteX26" fmla="*/ 1912140 w 2039201"/>
              <a:gd name="connsiteY26" fmla="*/ 2084961 h 2331072"/>
              <a:gd name="connsiteX27" fmla="*/ 2011527 w 2039201"/>
              <a:gd name="connsiteY27" fmla="*/ 1443143 h 2331072"/>
              <a:gd name="connsiteX28" fmla="*/ 2001043 w 2039201"/>
              <a:gd name="connsiteY28" fmla="*/ 1445558 h 2331072"/>
              <a:gd name="connsiteX29" fmla="*/ 2012477 w 2039201"/>
              <a:gd name="connsiteY29" fmla="*/ 1452507 h 2331072"/>
              <a:gd name="connsiteX30" fmla="*/ 152659 w 2039201"/>
              <a:gd name="connsiteY30" fmla="*/ 246160 h 2331072"/>
              <a:gd name="connsiteX31" fmla="*/ 152907 w 2039201"/>
              <a:gd name="connsiteY31" fmla="*/ 248603 h 2331072"/>
              <a:gd name="connsiteX32" fmla="*/ 133000 w 2039201"/>
              <a:gd name="connsiteY32" fmla="*/ 250622 h 2331072"/>
              <a:gd name="connsiteX33" fmla="*/ 129437 w 2039201"/>
              <a:gd name="connsiteY33" fmla="*/ 248516 h 2331072"/>
              <a:gd name="connsiteX34" fmla="*/ 222393 w 2039201"/>
              <a:gd name="connsiteY34" fmla="*/ 239704 h 2331072"/>
              <a:gd name="connsiteX35" fmla="*/ 202486 w 2039201"/>
              <a:gd name="connsiteY35" fmla="*/ 241723 h 2331072"/>
              <a:gd name="connsiteX36" fmla="*/ 202734 w 2039201"/>
              <a:gd name="connsiteY36" fmla="*/ 244166 h 2331072"/>
              <a:gd name="connsiteX37" fmla="*/ 225956 w 2039201"/>
              <a:gd name="connsiteY37" fmla="*/ 241811 h 2331072"/>
              <a:gd name="connsiteX38" fmla="*/ 1788610 w 2039201"/>
              <a:gd name="connsiteY38" fmla="*/ 171009 h 2331072"/>
              <a:gd name="connsiteX39" fmla="*/ 1783300 w 2039201"/>
              <a:gd name="connsiteY39" fmla="*/ 171547 h 2331072"/>
              <a:gd name="connsiteX40" fmla="*/ 1784250 w 2039201"/>
              <a:gd name="connsiteY40" fmla="*/ 180912 h 2331072"/>
              <a:gd name="connsiteX41" fmla="*/ 1789560 w 2039201"/>
              <a:gd name="connsiteY41" fmla="*/ 180374 h 2331072"/>
              <a:gd name="connsiteX42" fmla="*/ 1713421 w 2039201"/>
              <a:gd name="connsiteY42" fmla="*/ 157012 h 2331072"/>
              <a:gd name="connsiteX43" fmla="*/ 1708111 w 2039201"/>
              <a:gd name="connsiteY43" fmla="*/ 157550 h 2331072"/>
              <a:gd name="connsiteX44" fmla="*/ 1709061 w 2039201"/>
              <a:gd name="connsiteY44" fmla="*/ 166914 h 2331072"/>
              <a:gd name="connsiteX45" fmla="*/ 1714371 w 2039201"/>
              <a:gd name="connsiteY45" fmla="*/ 166375 h 2331072"/>
              <a:gd name="connsiteX46" fmla="*/ 1661965 w 2039201"/>
              <a:gd name="connsiteY46" fmla="*/ 125739 h 2331072"/>
              <a:gd name="connsiteX47" fmla="*/ 1675813 w 2039201"/>
              <a:gd name="connsiteY47" fmla="*/ 143256 h 2331072"/>
              <a:gd name="connsiteX48" fmla="*/ 1695591 w 2039201"/>
              <a:gd name="connsiteY48" fmla="*/ 139899 h 2331072"/>
              <a:gd name="connsiteX49" fmla="*/ 1694234 w 2039201"/>
              <a:gd name="connsiteY49" fmla="*/ 126521 h 2331072"/>
              <a:gd name="connsiteX50" fmla="*/ 1635799 w 2039201"/>
              <a:gd name="connsiteY50" fmla="*/ 0 h 2331072"/>
              <a:gd name="connsiteX51" fmla="*/ 1676635 w 2039201"/>
              <a:gd name="connsiteY51" fmla="*/ 32349 h 2331072"/>
              <a:gd name="connsiteX52" fmla="*/ 1666557 w 2039201"/>
              <a:gd name="connsiteY52" fmla="*/ 38777 h 2331072"/>
              <a:gd name="connsiteX53" fmla="*/ 1672410 w 2039201"/>
              <a:gd name="connsiteY53" fmla="*/ 43589 h 2331072"/>
              <a:gd name="connsiteX54" fmla="*/ 1665375 w 2039201"/>
              <a:gd name="connsiteY54" fmla="*/ 106472 h 2331072"/>
              <a:gd name="connsiteX55" fmla="*/ 1693692 w 2039201"/>
              <a:gd name="connsiteY55" fmla="*/ 121170 h 2331072"/>
              <a:gd name="connsiteX56" fmla="*/ 1697674 w 2039201"/>
              <a:gd name="connsiteY56" fmla="*/ 120767 h 2331072"/>
              <a:gd name="connsiteX57" fmla="*/ 1700135 w 2039201"/>
              <a:gd name="connsiteY57" fmla="*/ 92135 h 2331072"/>
              <a:gd name="connsiteX58" fmla="*/ 1704117 w 2039201"/>
              <a:gd name="connsiteY58" fmla="*/ 91731 h 2331072"/>
              <a:gd name="connsiteX59" fmla="*/ 1758986 w 2039201"/>
              <a:gd name="connsiteY59" fmla="*/ 103735 h 2331072"/>
              <a:gd name="connsiteX60" fmla="*/ 1755032 w 2039201"/>
              <a:gd name="connsiteY60" fmla="*/ 117651 h 2331072"/>
              <a:gd name="connsiteX61" fmla="*/ 1768095 w 2039201"/>
              <a:gd name="connsiteY61" fmla="*/ 140653 h 2331072"/>
              <a:gd name="connsiteX62" fmla="*/ 1759208 w 2039201"/>
              <a:gd name="connsiteY62" fmla="*/ 145610 h 2331072"/>
              <a:gd name="connsiteX63" fmla="*/ 1760158 w 2039201"/>
              <a:gd name="connsiteY63" fmla="*/ 154974 h 2331072"/>
              <a:gd name="connsiteX64" fmla="*/ 1770780 w 2039201"/>
              <a:gd name="connsiteY64" fmla="*/ 153896 h 2331072"/>
              <a:gd name="connsiteX65" fmla="*/ 1768502 w 2039201"/>
              <a:gd name="connsiteY65" fmla="*/ 144667 h 2331072"/>
              <a:gd name="connsiteX66" fmla="*/ 1773812 w 2039201"/>
              <a:gd name="connsiteY66" fmla="*/ 144129 h 2331072"/>
              <a:gd name="connsiteX67" fmla="*/ 1784840 w 2039201"/>
              <a:gd name="connsiteY67" fmla="*/ 147064 h 2331072"/>
              <a:gd name="connsiteX68" fmla="*/ 1783483 w 2039201"/>
              <a:gd name="connsiteY68" fmla="*/ 133687 h 2331072"/>
              <a:gd name="connsiteX69" fmla="*/ 1793969 w 2039201"/>
              <a:gd name="connsiteY69" fmla="*/ 131271 h 2331072"/>
              <a:gd name="connsiteX70" fmla="*/ 1820550 w 2039201"/>
              <a:gd name="connsiteY70" fmla="*/ 142090 h 2331072"/>
              <a:gd name="connsiteX71" fmla="*/ 1818059 w 2039201"/>
              <a:gd name="connsiteY71" fmla="*/ 157210 h 2331072"/>
              <a:gd name="connsiteX72" fmla="*/ 1830579 w 2039201"/>
              <a:gd name="connsiteY72" fmla="*/ 174861 h 2331072"/>
              <a:gd name="connsiteX73" fmla="*/ 1830396 w 2039201"/>
              <a:gd name="connsiteY73" fmla="*/ 212722 h 2331072"/>
              <a:gd name="connsiteX74" fmla="*/ 1846686 w 2039201"/>
              <a:gd name="connsiteY74" fmla="*/ 254318 h 2331072"/>
              <a:gd name="connsiteX75" fmla="*/ 1841919 w 2039201"/>
              <a:gd name="connsiteY75" fmla="*/ 260207 h 2331072"/>
              <a:gd name="connsiteX76" fmla="*/ 1842326 w 2039201"/>
              <a:gd name="connsiteY76" fmla="*/ 264220 h 2331072"/>
              <a:gd name="connsiteX77" fmla="*/ 1852946 w 2039201"/>
              <a:gd name="connsiteY77" fmla="*/ 263143 h 2331072"/>
              <a:gd name="connsiteX78" fmla="*/ 1875952 w 2039201"/>
              <a:gd name="connsiteY78" fmla="*/ 278380 h 2331072"/>
              <a:gd name="connsiteX79" fmla="*/ 1881031 w 2039201"/>
              <a:gd name="connsiteY79" fmla="*/ 354900 h 2331072"/>
              <a:gd name="connsiteX80" fmla="*/ 1905122 w 2039201"/>
              <a:gd name="connsiteY80" fmla="*/ 380839 h 2331072"/>
              <a:gd name="connsiteX81" fmla="*/ 1901711 w 2039201"/>
              <a:gd name="connsiteY81" fmla="*/ 400106 h 2331072"/>
              <a:gd name="connsiteX82" fmla="*/ 1911198 w 2039201"/>
              <a:gd name="connsiteY82" fmla="*/ 427525 h 2331072"/>
              <a:gd name="connsiteX83" fmla="*/ 1915918 w 2039201"/>
              <a:gd name="connsiteY83" fmla="*/ 460834 h 2331072"/>
              <a:gd name="connsiteX84" fmla="*/ 1914785 w 2039201"/>
              <a:gd name="connsiteY84" fmla="*/ 489330 h 2331072"/>
              <a:gd name="connsiteX85" fmla="*/ 1922401 w 2039201"/>
              <a:gd name="connsiteY85" fmla="*/ 511534 h 2331072"/>
              <a:gd name="connsiteX86" fmla="*/ 1921811 w 2039201"/>
              <a:gd name="connsiteY86" fmla="*/ 545381 h 2331072"/>
              <a:gd name="connsiteX87" fmla="*/ 1927664 w 2039201"/>
              <a:gd name="connsiteY87" fmla="*/ 550193 h 2331072"/>
              <a:gd name="connsiteX88" fmla="*/ 1928789 w 2039201"/>
              <a:gd name="connsiteY88" fmla="*/ 640630 h 2331072"/>
              <a:gd name="connsiteX89" fmla="*/ 1936784 w 2039201"/>
              <a:gd name="connsiteY89" fmla="*/ 653335 h 2331072"/>
              <a:gd name="connsiteX90" fmla="*/ 1926706 w 2039201"/>
              <a:gd name="connsiteY90" fmla="*/ 659763 h 2331072"/>
              <a:gd name="connsiteX91" fmla="*/ 1932966 w 2039201"/>
              <a:gd name="connsiteY91" fmla="*/ 668588 h 2331072"/>
              <a:gd name="connsiteX92" fmla="*/ 1937686 w 2039201"/>
              <a:gd name="connsiteY92" fmla="*/ 701897 h 2331072"/>
              <a:gd name="connsiteX93" fmla="*/ 1933326 w 2039201"/>
              <a:gd name="connsiteY93" fmla="*/ 711801 h 2331072"/>
              <a:gd name="connsiteX94" fmla="*/ 1939043 w 2039201"/>
              <a:gd name="connsiteY94" fmla="*/ 715275 h 2331072"/>
              <a:gd name="connsiteX95" fmla="*/ 1950789 w 2039201"/>
              <a:gd name="connsiteY95" fmla="*/ 804635 h 2331072"/>
              <a:gd name="connsiteX96" fmla="*/ 1949248 w 2039201"/>
              <a:gd name="connsiteY96" fmla="*/ 829118 h 2331072"/>
              <a:gd name="connsiteX97" fmla="*/ 1955101 w 2039201"/>
              <a:gd name="connsiteY97" fmla="*/ 833930 h 2331072"/>
              <a:gd name="connsiteX98" fmla="*/ 1952476 w 2039201"/>
              <a:gd name="connsiteY98" fmla="*/ 847712 h 2331072"/>
              <a:gd name="connsiteX99" fmla="*/ 1958736 w 2039201"/>
              <a:gd name="connsiteY99" fmla="*/ 856537 h 2331072"/>
              <a:gd name="connsiteX100" fmla="*/ 1960044 w 2039201"/>
              <a:gd name="connsiteY100" fmla="*/ 909114 h 2331072"/>
              <a:gd name="connsiteX101" fmla="*/ 1967798 w 2039201"/>
              <a:gd name="connsiteY101" fmla="*/ 932654 h 2331072"/>
              <a:gd name="connsiteX102" fmla="*/ 1975018 w 2039201"/>
              <a:gd name="connsiteY102" fmla="*/ 1017066 h 2331072"/>
              <a:gd name="connsiteX103" fmla="*/ 1984080 w 2039201"/>
              <a:gd name="connsiteY103" fmla="*/ 1093183 h 2331072"/>
              <a:gd name="connsiteX104" fmla="*/ 1981046 w 2039201"/>
              <a:gd name="connsiteY104" fmla="*/ 1102951 h 2331072"/>
              <a:gd name="connsiteX105" fmla="*/ 1986763 w 2039201"/>
              <a:gd name="connsiteY105" fmla="*/ 1106426 h 2331072"/>
              <a:gd name="connsiteX106" fmla="*/ 1994333 w 2039201"/>
              <a:gd name="connsiteY106" fmla="*/ 1167828 h 2331072"/>
              <a:gd name="connsiteX107" fmla="*/ 1991300 w 2039201"/>
              <a:gd name="connsiteY107" fmla="*/ 1177595 h 2331072"/>
              <a:gd name="connsiteX108" fmla="*/ 1997153 w 2039201"/>
              <a:gd name="connsiteY108" fmla="*/ 1182409 h 2331072"/>
              <a:gd name="connsiteX109" fmla="*/ 1992793 w 2039201"/>
              <a:gd name="connsiteY109" fmla="*/ 1192311 h 2331072"/>
              <a:gd name="connsiteX110" fmla="*/ 1998103 w 2039201"/>
              <a:gd name="connsiteY110" fmla="*/ 1191773 h 2331072"/>
              <a:gd name="connsiteX111" fmla="*/ 1991068 w 2039201"/>
              <a:gd name="connsiteY111" fmla="*/ 1254655 h 2331072"/>
              <a:gd name="connsiteX112" fmla="*/ 2008357 w 2039201"/>
              <a:gd name="connsiteY112" fmla="*/ 1266417 h 2331072"/>
              <a:gd name="connsiteX113" fmla="*/ 2002455 w 2039201"/>
              <a:gd name="connsiteY113" fmla="*/ 1300804 h 2331072"/>
              <a:gd name="connsiteX114" fmla="*/ 2008308 w 2039201"/>
              <a:gd name="connsiteY114" fmla="*/ 1305616 h 2331072"/>
              <a:gd name="connsiteX115" fmla="*/ 1999045 w 2039201"/>
              <a:gd name="connsiteY115" fmla="*/ 1320071 h 2331072"/>
              <a:gd name="connsiteX116" fmla="*/ 2016875 w 2039201"/>
              <a:gd name="connsiteY116" fmla="*/ 1337183 h 2331072"/>
              <a:gd name="connsiteX117" fmla="*/ 2006400 w 2039201"/>
              <a:gd name="connsiteY117" fmla="*/ 1405821 h 2331072"/>
              <a:gd name="connsiteX118" fmla="*/ 2023689 w 2039201"/>
              <a:gd name="connsiteY118" fmla="*/ 1417582 h 2331072"/>
              <a:gd name="connsiteX119" fmla="*/ 2014560 w 2039201"/>
              <a:gd name="connsiteY119" fmla="*/ 1433374 h 2331072"/>
              <a:gd name="connsiteX120" fmla="*/ 2015103 w 2039201"/>
              <a:gd name="connsiteY120" fmla="*/ 1438725 h 2331072"/>
              <a:gd name="connsiteX121" fmla="*/ 2026538 w 2039201"/>
              <a:gd name="connsiteY121" fmla="*/ 1445675 h 2331072"/>
              <a:gd name="connsiteX122" fmla="*/ 2011887 w 2039201"/>
              <a:gd name="connsiteY122" fmla="*/ 1486355 h 2331072"/>
              <a:gd name="connsiteX123" fmla="*/ 2012430 w 2039201"/>
              <a:gd name="connsiteY123" fmla="*/ 1491705 h 2331072"/>
              <a:gd name="connsiteX124" fmla="*/ 2030124 w 2039201"/>
              <a:gd name="connsiteY124" fmla="*/ 1507480 h 2331072"/>
              <a:gd name="connsiteX125" fmla="*/ 2030667 w 2039201"/>
              <a:gd name="connsiteY125" fmla="*/ 1512831 h 2331072"/>
              <a:gd name="connsiteX126" fmla="*/ 2026307 w 2039201"/>
              <a:gd name="connsiteY126" fmla="*/ 1522734 h 2331072"/>
              <a:gd name="connsiteX127" fmla="*/ 2015279 w 2039201"/>
              <a:gd name="connsiteY127" fmla="*/ 1519799 h 2331072"/>
              <a:gd name="connsiteX128" fmla="*/ 2006528 w 2039201"/>
              <a:gd name="connsiteY128" fmla="*/ 1526092 h 2331072"/>
              <a:gd name="connsiteX129" fmla="*/ 2017963 w 2039201"/>
              <a:gd name="connsiteY129" fmla="*/ 1533041 h 2331072"/>
              <a:gd name="connsiteX130" fmla="*/ 2018322 w 2039201"/>
              <a:gd name="connsiteY130" fmla="*/ 1576252 h 2331072"/>
              <a:gd name="connsiteX131" fmla="*/ 2024582 w 2039201"/>
              <a:gd name="connsiteY131" fmla="*/ 1585078 h 2331072"/>
              <a:gd name="connsiteX132" fmla="*/ 2019815 w 2039201"/>
              <a:gd name="connsiteY132" fmla="*/ 1590968 h 2331072"/>
              <a:gd name="connsiteX133" fmla="*/ 2022499 w 2039201"/>
              <a:gd name="connsiteY133" fmla="*/ 1604211 h 2331072"/>
              <a:gd name="connsiteX134" fmla="*/ 2028759 w 2039201"/>
              <a:gd name="connsiteY134" fmla="*/ 1613036 h 2331072"/>
              <a:gd name="connsiteX135" fmla="*/ 2023992 w 2039201"/>
              <a:gd name="connsiteY135" fmla="*/ 1618926 h 2331072"/>
              <a:gd name="connsiteX136" fmla="*/ 2035969 w 2039201"/>
              <a:gd name="connsiteY136" fmla="*/ 1631226 h 2331072"/>
              <a:gd name="connsiteX137" fmla="*/ 2036512 w 2039201"/>
              <a:gd name="connsiteY137" fmla="*/ 1636578 h 2331072"/>
              <a:gd name="connsiteX138" fmla="*/ 2025891 w 2039201"/>
              <a:gd name="connsiteY138" fmla="*/ 1637655 h 2331072"/>
              <a:gd name="connsiteX139" fmla="*/ 2028169 w 2039201"/>
              <a:gd name="connsiteY139" fmla="*/ 1646884 h 2331072"/>
              <a:gd name="connsiteX140" fmla="*/ 2035922 w 2039201"/>
              <a:gd name="connsiteY140" fmla="*/ 1670424 h 2331072"/>
              <a:gd name="connsiteX141" fmla="*/ 2025300 w 2039201"/>
              <a:gd name="connsiteY141" fmla="*/ 1671502 h 2331072"/>
              <a:gd name="connsiteX142" fmla="*/ 2039148 w 2039201"/>
              <a:gd name="connsiteY142" fmla="*/ 1689018 h 2331072"/>
              <a:gd name="connsiteX143" fmla="*/ 2028344 w 2039201"/>
              <a:gd name="connsiteY143" fmla="*/ 1727956 h 2331072"/>
              <a:gd name="connsiteX144" fmla="*/ 2011768 w 2039201"/>
              <a:gd name="connsiteY144" fmla="*/ 1719724 h 2331072"/>
              <a:gd name="connsiteX145" fmla="*/ 2012291 w 2039201"/>
              <a:gd name="connsiteY145" fmla="*/ 1747787 h 2331072"/>
              <a:gd name="connsiteX146" fmla="*/ 2018809 w 2039201"/>
              <a:gd name="connsiteY146" fmla="*/ 1739735 h 2331072"/>
              <a:gd name="connsiteX147" fmla="*/ 2029294 w 2039201"/>
              <a:gd name="connsiteY147" fmla="*/ 1737321 h 2331072"/>
              <a:gd name="connsiteX148" fmla="*/ 2030379 w 2039201"/>
              <a:gd name="connsiteY148" fmla="*/ 1748023 h 2331072"/>
              <a:gd name="connsiteX149" fmla="*/ 2022035 w 2039201"/>
              <a:gd name="connsiteY149" fmla="*/ 1758329 h 2331072"/>
              <a:gd name="connsiteX150" fmla="*/ 2012505 w 2039201"/>
              <a:gd name="connsiteY150" fmla="*/ 1759296 h 2331072"/>
              <a:gd name="connsiteX151" fmla="*/ 2014007 w 2039201"/>
              <a:gd name="connsiteY151" fmla="*/ 1839845 h 2331072"/>
              <a:gd name="connsiteX152" fmla="*/ 2030825 w 2039201"/>
              <a:gd name="connsiteY152" fmla="*/ 1844437 h 2331072"/>
              <a:gd name="connsiteX153" fmla="*/ 2001452 w 2039201"/>
              <a:gd name="connsiteY153" fmla="*/ 1917581 h 2331072"/>
              <a:gd name="connsiteX154" fmla="*/ 1974590 w 2039201"/>
              <a:gd name="connsiteY154" fmla="*/ 1975179 h 2331072"/>
              <a:gd name="connsiteX155" fmla="*/ 1996628 w 2039201"/>
              <a:gd name="connsiteY155" fmla="*/ 1990935 h 2331072"/>
              <a:gd name="connsiteX156" fmla="*/ 1956632 w 2039201"/>
              <a:gd name="connsiteY156" fmla="*/ 2039969 h 2331072"/>
              <a:gd name="connsiteX157" fmla="*/ 1874385 w 2039201"/>
              <a:gd name="connsiteY157" fmla="*/ 2115778 h 2331072"/>
              <a:gd name="connsiteX158" fmla="*/ 1844703 w 2039201"/>
              <a:gd name="connsiteY158" fmla="*/ 2105295 h 2331072"/>
              <a:gd name="connsiteX159" fmla="*/ 1820517 w 2039201"/>
              <a:gd name="connsiteY159" fmla="*/ 2108648 h 2331072"/>
              <a:gd name="connsiteX160" fmla="*/ 1813868 w 2039201"/>
              <a:gd name="connsiteY160" fmla="*/ 2123715 h 2331072"/>
              <a:gd name="connsiteX161" fmla="*/ 1773132 w 2039201"/>
              <a:gd name="connsiteY161" fmla="*/ 2125149 h 2331072"/>
              <a:gd name="connsiteX162" fmla="*/ 1739785 w 2039201"/>
              <a:gd name="connsiteY162" fmla="*/ 2159116 h 2331072"/>
              <a:gd name="connsiteX163" fmla="*/ 1756964 w 2039201"/>
              <a:gd name="connsiteY163" fmla="*/ 2167268 h 2331072"/>
              <a:gd name="connsiteX164" fmla="*/ 1727366 w 2039201"/>
              <a:gd name="connsiteY164" fmla="*/ 2198717 h 2331072"/>
              <a:gd name="connsiteX165" fmla="*/ 1728895 w 2039201"/>
              <a:gd name="connsiteY165" fmla="*/ 2213787 h 2331072"/>
              <a:gd name="connsiteX166" fmla="*/ 1725862 w 2039201"/>
              <a:gd name="connsiteY166" fmla="*/ 2223555 h 2331072"/>
              <a:gd name="connsiteX167" fmla="*/ 1718546 w 2039201"/>
              <a:gd name="connsiteY167" fmla="*/ 2220754 h 2331072"/>
              <a:gd name="connsiteX168" fmla="*/ 1717693 w 2039201"/>
              <a:gd name="connsiteY168" fmla="*/ 2223426 h 2331072"/>
              <a:gd name="connsiteX169" fmla="*/ 1693504 w 2039201"/>
              <a:gd name="connsiteY169" fmla="*/ 2226779 h 2331072"/>
              <a:gd name="connsiteX170" fmla="*/ 1684316 w 2039201"/>
              <a:gd name="connsiteY170" fmla="*/ 2203626 h 2331072"/>
              <a:gd name="connsiteX171" fmla="*/ 1683626 w 2039201"/>
              <a:gd name="connsiteY171" fmla="*/ 2203815 h 2331072"/>
              <a:gd name="connsiteX172" fmla="*/ 1683083 w 2039201"/>
              <a:gd name="connsiteY172" fmla="*/ 2200519 h 2331072"/>
              <a:gd name="connsiteX173" fmla="*/ 1682523 w 2039201"/>
              <a:gd name="connsiteY173" fmla="*/ 2199106 h 2331072"/>
              <a:gd name="connsiteX174" fmla="*/ 1681994 w 2039201"/>
              <a:gd name="connsiteY174" fmla="*/ 2193895 h 2331072"/>
              <a:gd name="connsiteX175" fmla="*/ 1678771 w 2039201"/>
              <a:gd name="connsiteY175" fmla="*/ 2174299 h 2331072"/>
              <a:gd name="connsiteX176" fmla="*/ 1667852 w 2039201"/>
              <a:gd name="connsiteY176" fmla="*/ 2175406 h 2331072"/>
              <a:gd name="connsiteX177" fmla="*/ 1662591 w 2039201"/>
              <a:gd name="connsiteY177" fmla="*/ 2181982 h 2331072"/>
              <a:gd name="connsiteX178" fmla="*/ 1658655 w 2039201"/>
              <a:gd name="connsiteY178" fmla="*/ 2223135 h 2331072"/>
              <a:gd name="connsiteX179" fmla="*/ 1658082 w 2039201"/>
              <a:gd name="connsiteY179" fmla="*/ 2242897 h 2331072"/>
              <a:gd name="connsiteX180" fmla="*/ 1648382 w 2039201"/>
              <a:gd name="connsiteY180" fmla="*/ 2239826 h 2331072"/>
              <a:gd name="connsiteX181" fmla="*/ 1644535 w 2039201"/>
              <a:gd name="connsiteY181" fmla="*/ 2241567 h 2331072"/>
              <a:gd name="connsiteX182" fmla="*/ 1644352 w 2039201"/>
              <a:gd name="connsiteY182" fmla="*/ 2279428 h 2331072"/>
              <a:gd name="connsiteX183" fmla="*/ 1625920 w 2039201"/>
              <a:gd name="connsiteY183" fmla="*/ 2229940 h 2331072"/>
              <a:gd name="connsiteX184" fmla="*/ 1622479 w 2039201"/>
              <a:gd name="connsiteY184" fmla="*/ 2235695 h 2331072"/>
              <a:gd name="connsiteX185" fmla="*/ 1621084 w 2039201"/>
              <a:gd name="connsiteY185" fmla="*/ 2235161 h 2331072"/>
              <a:gd name="connsiteX186" fmla="*/ 1619905 w 2039201"/>
              <a:gd name="connsiteY186" fmla="*/ 2236717 h 2331072"/>
              <a:gd name="connsiteX187" fmla="*/ 1606921 w 2039201"/>
              <a:gd name="connsiteY187" fmla="*/ 2259849 h 2331072"/>
              <a:gd name="connsiteX188" fmla="*/ 1578323 w 2039201"/>
              <a:gd name="connsiteY188" fmla="*/ 2260051 h 2331072"/>
              <a:gd name="connsiteX189" fmla="*/ 1566276 w 2039201"/>
              <a:gd name="connsiteY189" fmla="*/ 2262171 h 2331072"/>
              <a:gd name="connsiteX190" fmla="*/ 1556666 w 2039201"/>
              <a:gd name="connsiteY190" fmla="*/ 2288334 h 2331072"/>
              <a:gd name="connsiteX191" fmla="*/ 1512770 w 2039201"/>
              <a:gd name="connsiteY191" fmla="*/ 2258603 h 2331072"/>
              <a:gd name="connsiteX192" fmla="*/ 1500989 w 2039201"/>
              <a:gd name="connsiteY192" fmla="*/ 2263396 h 2331072"/>
              <a:gd name="connsiteX193" fmla="*/ 1476442 w 2039201"/>
              <a:gd name="connsiteY193" fmla="*/ 2263188 h 2331072"/>
              <a:gd name="connsiteX194" fmla="*/ 1468421 w 2039201"/>
              <a:gd name="connsiteY194" fmla="*/ 2224421 h 2331072"/>
              <a:gd name="connsiteX195" fmla="*/ 1467877 w 2039201"/>
              <a:gd name="connsiteY195" fmla="*/ 2219063 h 2331072"/>
              <a:gd name="connsiteX196" fmla="*/ 1456853 w 2039201"/>
              <a:gd name="connsiteY196" fmla="*/ 2231319 h 2331072"/>
              <a:gd name="connsiteX197" fmla="*/ 1445912 w 2039201"/>
              <a:gd name="connsiteY197" fmla="*/ 2238735 h 2331072"/>
              <a:gd name="connsiteX198" fmla="*/ 1441229 w 2039201"/>
              <a:gd name="connsiteY198" fmla="*/ 2248542 h 2331072"/>
              <a:gd name="connsiteX199" fmla="*/ 1439753 w 2039201"/>
              <a:gd name="connsiteY199" fmla="*/ 2264210 h 2331072"/>
              <a:gd name="connsiteX200" fmla="*/ 1411516 w 2039201"/>
              <a:gd name="connsiteY200" fmla="*/ 2267974 h 2331072"/>
              <a:gd name="connsiteX201" fmla="*/ 1410794 w 2039201"/>
              <a:gd name="connsiteY201" fmla="*/ 2260850 h 2331072"/>
              <a:gd name="connsiteX202" fmla="*/ 1416553 w 2039201"/>
              <a:gd name="connsiteY202" fmla="*/ 2254643 h 2331072"/>
              <a:gd name="connsiteX203" fmla="*/ 1412400 w 2039201"/>
              <a:gd name="connsiteY203" fmla="*/ 2255509 h 2331072"/>
              <a:gd name="connsiteX204" fmla="*/ 1411933 w 2039201"/>
              <a:gd name="connsiteY204" fmla="*/ 2253538 h 2331072"/>
              <a:gd name="connsiteX205" fmla="*/ 1406025 w 2039201"/>
              <a:gd name="connsiteY205" fmla="*/ 2254138 h 2331072"/>
              <a:gd name="connsiteX206" fmla="*/ 1405587 w 2039201"/>
              <a:gd name="connsiteY206" fmla="*/ 2249818 h 2331072"/>
              <a:gd name="connsiteX207" fmla="*/ 1395076 w 2039201"/>
              <a:gd name="connsiteY207" fmla="*/ 2254563 h 2331072"/>
              <a:gd name="connsiteX208" fmla="*/ 1291559 w 2039201"/>
              <a:gd name="connsiteY208" fmla="*/ 2263711 h 2331072"/>
              <a:gd name="connsiteX209" fmla="*/ 1287702 w 2039201"/>
              <a:gd name="connsiteY209" fmla="*/ 2268157 h 2331072"/>
              <a:gd name="connsiteX210" fmla="*/ 1266251 w 2039201"/>
              <a:gd name="connsiteY210" fmla="*/ 2268980 h 2331072"/>
              <a:gd name="connsiteX211" fmla="*/ 1259333 w 2039201"/>
              <a:gd name="connsiteY211" fmla="*/ 2275088 h 2331072"/>
              <a:gd name="connsiteX212" fmla="*/ 1113184 w 2039201"/>
              <a:gd name="connsiteY212" fmla="*/ 2288561 h 2331072"/>
              <a:gd name="connsiteX213" fmla="*/ 1100938 w 2039201"/>
              <a:gd name="connsiteY213" fmla="*/ 2295209 h 2331072"/>
              <a:gd name="connsiteX214" fmla="*/ 1096267 w 2039201"/>
              <a:gd name="connsiteY214" fmla="*/ 2291628 h 2331072"/>
              <a:gd name="connsiteX215" fmla="*/ 738819 w 2039201"/>
              <a:gd name="connsiteY215" fmla="*/ 2323828 h 2331072"/>
              <a:gd name="connsiteX216" fmla="*/ 731901 w 2039201"/>
              <a:gd name="connsiteY216" fmla="*/ 2329936 h 2331072"/>
              <a:gd name="connsiteX217" fmla="*/ 647549 w 2039201"/>
              <a:gd name="connsiteY217" fmla="*/ 2326328 h 2331072"/>
              <a:gd name="connsiteX218" fmla="*/ 581449 w 2039201"/>
              <a:gd name="connsiteY218" fmla="*/ 2322221 h 2331072"/>
              <a:gd name="connsiteX219" fmla="*/ 560811 w 2039201"/>
              <a:gd name="connsiteY219" fmla="*/ 2331072 h 2331072"/>
              <a:gd name="connsiteX220" fmla="*/ 506029 w 2039201"/>
              <a:gd name="connsiteY220" fmla="*/ 2321761 h 2331072"/>
              <a:gd name="connsiteX221" fmla="*/ 423109 w 2039201"/>
              <a:gd name="connsiteY221" fmla="*/ 2300438 h 2331072"/>
              <a:gd name="connsiteX222" fmla="*/ 438147 w 2039201"/>
              <a:gd name="connsiteY222" fmla="*/ 2289452 h 2331072"/>
              <a:gd name="connsiteX223" fmla="*/ 436267 w 2039201"/>
              <a:gd name="connsiteY223" fmla="*/ 2281534 h 2331072"/>
              <a:gd name="connsiteX224" fmla="*/ 418943 w 2039201"/>
              <a:gd name="connsiteY224" fmla="*/ 2280588 h 2331072"/>
              <a:gd name="connsiteX225" fmla="*/ 420783 w 2039201"/>
              <a:gd name="connsiteY225" fmla="*/ 2266886 h 2331072"/>
              <a:gd name="connsiteX226" fmla="*/ 383325 w 2039201"/>
              <a:gd name="connsiteY226" fmla="*/ 2258522 h 2331072"/>
              <a:gd name="connsiteX227" fmla="*/ 372145 w 2039201"/>
              <a:gd name="connsiteY227" fmla="*/ 2265062 h 2331072"/>
              <a:gd name="connsiteX228" fmla="*/ 308836 w 2039201"/>
              <a:gd name="connsiteY228" fmla="*/ 2256617 h 2331072"/>
              <a:gd name="connsiteX229" fmla="*/ 306956 w 2039201"/>
              <a:gd name="connsiteY229" fmla="*/ 2248699 h 2331072"/>
              <a:gd name="connsiteX230" fmla="*/ 340791 w 2039201"/>
              <a:gd name="connsiteY230" fmla="*/ 2242564 h 2331072"/>
              <a:gd name="connsiteX231" fmla="*/ 370633 w 2039201"/>
              <a:gd name="connsiteY231" fmla="*/ 2239538 h 2331072"/>
              <a:gd name="connsiteX232" fmla="*/ 370226 w 2039201"/>
              <a:gd name="connsiteY232" fmla="*/ 2235524 h 2331072"/>
              <a:gd name="connsiteX233" fmla="*/ 275195 w 2039201"/>
              <a:gd name="connsiteY233" fmla="*/ 2222187 h 2331072"/>
              <a:gd name="connsiteX234" fmla="*/ 277443 w 2039201"/>
              <a:gd name="connsiteY234" fmla="*/ 2212498 h 2331072"/>
              <a:gd name="connsiteX235" fmla="*/ 275970 w 2039201"/>
              <a:gd name="connsiteY235" fmla="*/ 2208593 h 2331072"/>
              <a:gd name="connsiteX236" fmla="*/ 245721 w 2039201"/>
              <a:gd name="connsiteY236" fmla="*/ 2207607 h 2331072"/>
              <a:gd name="connsiteX237" fmla="*/ 284864 w 2039201"/>
              <a:gd name="connsiteY237" fmla="*/ 2190122 h 2331072"/>
              <a:gd name="connsiteX238" fmla="*/ 280194 w 2039201"/>
              <a:gd name="connsiteY238" fmla="*/ 2186540 h 2331072"/>
              <a:gd name="connsiteX239" fmla="*/ 282349 w 2039201"/>
              <a:gd name="connsiteY239" fmla="*/ 2178988 h 2331072"/>
              <a:gd name="connsiteX240" fmla="*/ 239708 w 2039201"/>
              <a:gd name="connsiteY240" fmla="*/ 2152568 h 2331072"/>
              <a:gd name="connsiteX241" fmla="*/ 236333 w 2039201"/>
              <a:gd name="connsiteY241" fmla="*/ 2179671 h 2331072"/>
              <a:gd name="connsiteX242" fmla="*/ 235703 w 2039201"/>
              <a:gd name="connsiteY242" fmla="*/ 2191505 h 2331072"/>
              <a:gd name="connsiteX243" fmla="*/ 226245 w 2039201"/>
              <a:gd name="connsiteY243" fmla="*/ 2186874 h 2331072"/>
              <a:gd name="connsiteX244" fmla="*/ 222283 w 2039201"/>
              <a:gd name="connsiteY244" fmla="*/ 2188582 h 2331072"/>
              <a:gd name="connsiteX245" fmla="*/ 219382 w 2039201"/>
              <a:gd name="connsiteY245" fmla="*/ 2233905 h 2331072"/>
              <a:gd name="connsiteX246" fmla="*/ 204546 w 2039201"/>
              <a:gd name="connsiteY246" fmla="*/ 2172830 h 2331072"/>
              <a:gd name="connsiteX247" fmla="*/ 200701 w 2039201"/>
              <a:gd name="connsiteY247" fmla="*/ 2179385 h 2331072"/>
              <a:gd name="connsiteX248" fmla="*/ 192579 w 2039201"/>
              <a:gd name="connsiteY248" fmla="*/ 2174724 h 2331072"/>
              <a:gd name="connsiteX249" fmla="*/ 189515 w 2039201"/>
              <a:gd name="connsiteY249" fmla="*/ 2103680 h 2331072"/>
              <a:gd name="connsiteX250" fmla="*/ 189201 w 2039201"/>
              <a:gd name="connsiteY250" fmla="*/ 2090756 h 2331072"/>
              <a:gd name="connsiteX251" fmla="*/ 185199 w 2039201"/>
              <a:gd name="connsiteY251" fmla="*/ 2090848 h 2331072"/>
              <a:gd name="connsiteX252" fmla="*/ 180455 w 2039201"/>
              <a:gd name="connsiteY252" fmla="*/ 2170156 h 2331072"/>
              <a:gd name="connsiteX253" fmla="*/ 171154 w 2039201"/>
              <a:gd name="connsiteY253" fmla="*/ 2171988 h 2331072"/>
              <a:gd name="connsiteX254" fmla="*/ 170840 w 2039201"/>
              <a:gd name="connsiteY254" fmla="*/ 2159065 h 2331072"/>
              <a:gd name="connsiteX255" fmla="*/ 173194 w 2039201"/>
              <a:gd name="connsiteY255" fmla="*/ 2146080 h 2331072"/>
              <a:gd name="connsiteX256" fmla="*/ 169191 w 2039201"/>
              <a:gd name="connsiteY256" fmla="*/ 2146173 h 2331072"/>
              <a:gd name="connsiteX257" fmla="*/ 167776 w 2039201"/>
              <a:gd name="connsiteY257" fmla="*/ 2088021 h 2331072"/>
              <a:gd name="connsiteX258" fmla="*/ 167619 w 2039201"/>
              <a:gd name="connsiteY258" fmla="*/ 2081560 h 2331072"/>
              <a:gd name="connsiteX259" fmla="*/ 127044 w 2039201"/>
              <a:gd name="connsiteY259" fmla="*/ 2004918 h 2331072"/>
              <a:gd name="connsiteX260" fmla="*/ 129201 w 2039201"/>
              <a:gd name="connsiteY260" fmla="*/ 1983856 h 2331072"/>
              <a:gd name="connsiteX261" fmla="*/ 129043 w 2039201"/>
              <a:gd name="connsiteY261" fmla="*/ 1977395 h 2331072"/>
              <a:gd name="connsiteX262" fmla="*/ 121078 w 2039201"/>
              <a:gd name="connsiteY262" fmla="*/ 1979194 h 2331072"/>
              <a:gd name="connsiteX263" fmla="*/ 122727 w 2039201"/>
              <a:gd name="connsiteY263" fmla="*/ 1992087 h 2331072"/>
              <a:gd name="connsiteX264" fmla="*/ 113428 w 2039201"/>
              <a:gd name="connsiteY264" fmla="*/ 1993918 h 2331072"/>
              <a:gd name="connsiteX265" fmla="*/ 97848 w 2039201"/>
              <a:gd name="connsiteY265" fmla="*/ 1957105 h 2331072"/>
              <a:gd name="connsiteX266" fmla="*/ 100045 w 2039201"/>
              <a:gd name="connsiteY266" fmla="*/ 1937660 h 2331072"/>
              <a:gd name="connsiteX267" fmla="*/ 94119 w 2039201"/>
              <a:gd name="connsiteY267" fmla="*/ 1913553 h 2331072"/>
              <a:gd name="connsiteX268" fmla="*/ 92313 w 2039201"/>
              <a:gd name="connsiteY268" fmla="*/ 1894200 h 2331072"/>
              <a:gd name="connsiteX269" fmla="*/ 102436 w 2039201"/>
              <a:gd name="connsiteY269" fmla="*/ 1871337 h 2331072"/>
              <a:gd name="connsiteX270" fmla="*/ 96667 w 2039201"/>
              <a:gd name="connsiteY270" fmla="*/ 1853691 h 2331072"/>
              <a:gd name="connsiteX271" fmla="*/ 98863 w 2039201"/>
              <a:gd name="connsiteY271" fmla="*/ 1834246 h 2331072"/>
              <a:gd name="connsiteX272" fmla="*/ 90702 w 2039201"/>
              <a:gd name="connsiteY272" fmla="*/ 1827970 h 2331072"/>
              <a:gd name="connsiteX273" fmla="*/ 85324 w 2039201"/>
              <a:gd name="connsiteY273" fmla="*/ 1771525 h 2331072"/>
              <a:gd name="connsiteX274" fmla="*/ 77867 w 2039201"/>
              <a:gd name="connsiteY274" fmla="*/ 1739372 h 2331072"/>
              <a:gd name="connsiteX275" fmla="*/ 85518 w 2039201"/>
              <a:gd name="connsiteY275" fmla="*/ 1724649 h 2331072"/>
              <a:gd name="connsiteX276" fmla="*/ 84027 w 2039201"/>
              <a:gd name="connsiteY276" fmla="*/ 1718218 h 2331072"/>
              <a:gd name="connsiteX277" fmla="*/ 74413 w 2039201"/>
              <a:gd name="connsiteY277" fmla="*/ 1707127 h 2331072"/>
              <a:gd name="connsiteX278" fmla="*/ 71269 w 2039201"/>
              <a:gd name="connsiteY278" fmla="*/ 1577899 h 2331072"/>
              <a:gd name="connsiteX279" fmla="*/ 67109 w 2039201"/>
              <a:gd name="connsiteY279" fmla="*/ 1571531 h 2331072"/>
              <a:gd name="connsiteX280" fmla="*/ 67815 w 2039201"/>
              <a:gd name="connsiteY280" fmla="*/ 1545653 h 2331072"/>
              <a:gd name="connsiteX281" fmla="*/ 61731 w 2039201"/>
              <a:gd name="connsiteY281" fmla="*/ 1515085 h 2331072"/>
              <a:gd name="connsiteX282" fmla="*/ 59645 w 2039201"/>
              <a:gd name="connsiteY282" fmla="*/ 1319565 h 2331072"/>
              <a:gd name="connsiteX283" fmla="*/ 61801 w 2039201"/>
              <a:gd name="connsiteY283" fmla="*/ 1298505 h 2331072"/>
              <a:gd name="connsiteX284" fmla="*/ 57838 w 2039201"/>
              <a:gd name="connsiteY284" fmla="*/ 1300213 h 2331072"/>
              <a:gd name="connsiteX285" fmla="*/ 55127 w 2039201"/>
              <a:gd name="connsiteY285" fmla="*/ 1188753 h 2331072"/>
              <a:gd name="connsiteX286" fmla="*/ 47395 w 2039201"/>
              <a:gd name="connsiteY286" fmla="*/ 1145294 h 2331072"/>
              <a:gd name="connsiteX287" fmla="*/ 53946 w 2039201"/>
              <a:gd name="connsiteY287" fmla="*/ 1085340 h 2331072"/>
              <a:gd name="connsiteX288" fmla="*/ 44331 w 2039201"/>
              <a:gd name="connsiteY288" fmla="*/ 1074248 h 2331072"/>
              <a:gd name="connsiteX289" fmla="*/ 43859 w 2039201"/>
              <a:gd name="connsiteY289" fmla="*/ 1054865 h 2331072"/>
              <a:gd name="connsiteX290" fmla="*/ 42796 w 2039201"/>
              <a:gd name="connsiteY290" fmla="*/ 956296 h 2331072"/>
              <a:gd name="connsiteX291" fmla="*/ 17919 w 2039201"/>
              <a:gd name="connsiteY291" fmla="*/ 921316 h 2331072"/>
              <a:gd name="connsiteX292" fmla="*/ 17761 w 2039201"/>
              <a:gd name="connsiteY292" fmla="*/ 914853 h 2331072"/>
              <a:gd name="connsiteX293" fmla="*/ 25451 w 2039201"/>
              <a:gd name="connsiteY293" fmla="*/ 901745 h 2331072"/>
              <a:gd name="connsiteX294" fmla="*/ 23646 w 2039201"/>
              <a:gd name="connsiteY294" fmla="*/ 882392 h 2331072"/>
              <a:gd name="connsiteX295" fmla="*/ 30667 w 2039201"/>
              <a:gd name="connsiteY295" fmla="*/ 828084 h 2331072"/>
              <a:gd name="connsiteX296" fmla="*/ 29876 w 2039201"/>
              <a:gd name="connsiteY296" fmla="*/ 810119 h 2331072"/>
              <a:gd name="connsiteX297" fmla="*/ 28567 w 2039201"/>
              <a:gd name="connsiteY297" fmla="*/ 809353 h 2331072"/>
              <a:gd name="connsiteX298" fmla="*/ 27859 w 2039201"/>
              <a:gd name="connsiteY298" fmla="*/ 805673 h 2331072"/>
              <a:gd name="connsiteX299" fmla="*/ 29665 w 2039201"/>
              <a:gd name="connsiteY299" fmla="*/ 805323 h 2331072"/>
              <a:gd name="connsiteX300" fmla="*/ 28624 w 2039201"/>
              <a:gd name="connsiteY300" fmla="*/ 781663 h 2331072"/>
              <a:gd name="connsiteX301" fmla="*/ 26838 w 2039201"/>
              <a:gd name="connsiteY301" fmla="*/ 779158 h 2331072"/>
              <a:gd name="connsiteX302" fmla="*/ 28401 w 2039201"/>
              <a:gd name="connsiteY302" fmla="*/ 776585 h 2331072"/>
              <a:gd name="connsiteX303" fmla="*/ 27077 w 2039201"/>
              <a:gd name="connsiteY303" fmla="*/ 746512 h 2331072"/>
              <a:gd name="connsiteX304" fmla="*/ 18629 w 2039201"/>
              <a:gd name="connsiteY304" fmla="*/ 743540 h 2331072"/>
              <a:gd name="connsiteX305" fmla="*/ 19438 w 2039201"/>
              <a:gd name="connsiteY305" fmla="*/ 732177 h 2331072"/>
              <a:gd name="connsiteX306" fmla="*/ 17322 w 2039201"/>
              <a:gd name="connsiteY306" fmla="*/ 732226 h 2331072"/>
              <a:gd name="connsiteX307" fmla="*/ 19676 w 2039201"/>
              <a:gd name="connsiteY307" fmla="*/ 719241 h 2331072"/>
              <a:gd name="connsiteX308" fmla="*/ 20306 w 2039201"/>
              <a:gd name="connsiteY308" fmla="*/ 719968 h 2331072"/>
              <a:gd name="connsiteX309" fmla="*/ 20831 w 2039201"/>
              <a:gd name="connsiteY309" fmla="*/ 712584 h 2331072"/>
              <a:gd name="connsiteX310" fmla="*/ 14568 w 2039201"/>
              <a:gd name="connsiteY310" fmla="*/ 687084 h 2331072"/>
              <a:gd name="connsiteX311" fmla="*/ 29053 w 2039201"/>
              <a:gd name="connsiteY311" fmla="*/ 677599 h 2331072"/>
              <a:gd name="connsiteX312" fmla="*/ 5614 w 2039201"/>
              <a:gd name="connsiteY312" fmla="*/ 668783 h 2331072"/>
              <a:gd name="connsiteX313" fmla="*/ 9124 w 2039201"/>
              <a:gd name="connsiteY313" fmla="*/ 637573 h 2331072"/>
              <a:gd name="connsiteX314" fmla="*/ 99 w 2039201"/>
              <a:gd name="connsiteY314" fmla="*/ 625965 h 2331072"/>
              <a:gd name="connsiteX315" fmla="*/ 9342 w 2039201"/>
              <a:gd name="connsiteY315" fmla="*/ 617496 h 2331072"/>
              <a:gd name="connsiteX316" fmla="*/ 2863 w 2039201"/>
              <a:gd name="connsiteY316" fmla="*/ 612072 h 2331072"/>
              <a:gd name="connsiteX317" fmla="*/ 314 w 2039201"/>
              <a:gd name="connsiteY317" fmla="*/ 605887 h 2331072"/>
              <a:gd name="connsiteX318" fmla="*/ 5555 w 2039201"/>
              <a:gd name="connsiteY318" fmla="*/ 604873 h 2331072"/>
              <a:gd name="connsiteX319" fmla="*/ 7377 w 2039201"/>
              <a:gd name="connsiteY319" fmla="*/ 522471 h 2331072"/>
              <a:gd name="connsiteX320" fmla="*/ 2313 w 2039201"/>
              <a:gd name="connsiteY320" fmla="*/ 524406 h 2331072"/>
              <a:gd name="connsiteX321" fmla="*/ 12834 w 2039201"/>
              <a:gd name="connsiteY321" fmla="*/ 501379 h 2331072"/>
              <a:gd name="connsiteX322" fmla="*/ 19763 w 2039201"/>
              <a:gd name="connsiteY322" fmla="*/ 512678 h 2331072"/>
              <a:gd name="connsiteX323" fmla="*/ 23687 w 2039201"/>
              <a:gd name="connsiteY323" fmla="*/ 513108 h 2331072"/>
              <a:gd name="connsiteX324" fmla="*/ 26926 w 2039201"/>
              <a:gd name="connsiteY324" fmla="*/ 468553 h 2331072"/>
              <a:gd name="connsiteX325" fmla="*/ 31790 w 2039201"/>
              <a:gd name="connsiteY325" fmla="*/ 449045 h 2331072"/>
              <a:gd name="connsiteX326" fmla="*/ 29984 w 2039201"/>
              <a:gd name="connsiteY326" fmla="*/ 429692 h 2331072"/>
              <a:gd name="connsiteX327" fmla="*/ 36144 w 2039201"/>
              <a:gd name="connsiteY327" fmla="*/ 408537 h 2331072"/>
              <a:gd name="connsiteX328" fmla="*/ 45759 w 2039201"/>
              <a:gd name="connsiteY328" fmla="*/ 419628 h 2331072"/>
              <a:gd name="connsiteX329" fmla="*/ 56279 w 2039201"/>
              <a:gd name="connsiteY329" fmla="*/ 416273 h 2331072"/>
              <a:gd name="connsiteX330" fmla="*/ 52521 w 2039201"/>
              <a:gd name="connsiteY330" fmla="*/ 415469 h 2331072"/>
              <a:gd name="connsiteX331" fmla="*/ 77549 w 2039201"/>
              <a:gd name="connsiteY331" fmla="*/ 364815 h 2331072"/>
              <a:gd name="connsiteX332" fmla="*/ 100312 w 2039201"/>
              <a:gd name="connsiteY332" fmla="*/ 324878 h 2331072"/>
              <a:gd name="connsiteX333" fmla="*/ 82484 w 2039201"/>
              <a:gd name="connsiteY333" fmla="*/ 314348 h 2331072"/>
              <a:gd name="connsiteX334" fmla="*/ 115883 w 2039201"/>
              <a:gd name="connsiteY334" fmla="*/ 280117 h 2331072"/>
              <a:gd name="connsiteX335" fmla="*/ 184225 w 2039201"/>
              <a:gd name="connsiteY335" fmla="*/ 226920 h 2331072"/>
              <a:gd name="connsiteX336" fmla="*/ 208380 w 2039201"/>
              <a:gd name="connsiteY336" fmla="*/ 233723 h 2331072"/>
              <a:gd name="connsiteX337" fmla="*/ 228221 w 2039201"/>
              <a:gd name="connsiteY337" fmla="*/ 231093 h 2331072"/>
              <a:gd name="connsiteX338" fmla="*/ 233866 w 2039201"/>
              <a:gd name="connsiteY338" fmla="*/ 220652 h 2331072"/>
              <a:gd name="connsiteX339" fmla="*/ 267230 w 2039201"/>
              <a:gd name="connsiteY339" fmla="*/ 219118 h 2331072"/>
              <a:gd name="connsiteX340" fmla="*/ 294982 w 2039201"/>
              <a:gd name="connsiteY340" fmla="*/ 195329 h 2331072"/>
              <a:gd name="connsiteX341" fmla="*/ 281031 w 2039201"/>
              <a:gd name="connsiteY341" fmla="*/ 189959 h 2331072"/>
              <a:gd name="connsiteX342" fmla="*/ 313931 w 2039201"/>
              <a:gd name="connsiteY342" fmla="*/ 150844 h 2331072"/>
              <a:gd name="connsiteX343" fmla="*/ 333776 w 2039201"/>
              <a:gd name="connsiteY343" fmla="*/ 148214 h 2331072"/>
              <a:gd name="connsiteX344" fmla="*/ 342391 w 2039201"/>
              <a:gd name="connsiteY344" fmla="*/ 167080 h 2331072"/>
              <a:gd name="connsiteX345" fmla="*/ 344125 w 2039201"/>
              <a:gd name="connsiteY345" fmla="*/ 184176 h 2331072"/>
              <a:gd name="connsiteX346" fmla="*/ 354080 w 2039201"/>
              <a:gd name="connsiteY346" fmla="*/ 183166 h 2331072"/>
              <a:gd name="connsiteX347" fmla="*/ 405091 w 2039201"/>
              <a:gd name="connsiteY347" fmla="*/ 124324 h 2331072"/>
              <a:gd name="connsiteX348" fmla="*/ 428501 w 2039201"/>
              <a:gd name="connsiteY348" fmla="*/ 123801 h 2331072"/>
              <a:gd name="connsiteX349" fmla="*/ 438392 w 2039201"/>
              <a:gd name="connsiteY349" fmla="*/ 122181 h 2331072"/>
              <a:gd name="connsiteX350" fmla="*/ 446610 w 2039201"/>
              <a:gd name="connsiteY350" fmla="*/ 104075 h 2331072"/>
              <a:gd name="connsiteX351" fmla="*/ 482140 w 2039201"/>
              <a:gd name="connsiteY351" fmla="*/ 123912 h 2331072"/>
              <a:gd name="connsiteX352" fmla="*/ 491846 w 2039201"/>
              <a:gd name="connsiteY352" fmla="*/ 120461 h 2331072"/>
              <a:gd name="connsiteX353" fmla="*/ 511937 w 2039201"/>
              <a:gd name="connsiteY353" fmla="*/ 120273 h 2331072"/>
              <a:gd name="connsiteX354" fmla="*/ 517979 w 2039201"/>
              <a:gd name="connsiteY354" fmla="*/ 146803 h 2331072"/>
              <a:gd name="connsiteX355" fmla="*/ 518474 w 2039201"/>
              <a:gd name="connsiteY355" fmla="*/ 151687 h 2331072"/>
              <a:gd name="connsiteX356" fmla="*/ 528427 w 2039201"/>
              <a:gd name="connsiteY356" fmla="*/ 150678 h 2331072"/>
              <a:gd name="connsiteX357" fmla="*/ 541980 w 2039201"/>
              <a:gd name="connsiteY357" fmla="*/ 119076 h 2331072"/>
              <a:gd name="connsiteX358" fmla="*/ 565144 w 2039201"/>
              <a:gd name="connsiteY358" fmla="*/ 116111 h 2331072"/>
              <a:gd name="connsiteX359" fmla="*/ 565639 w 2039201"/>
              <a:gd name="connsiteY359" fmla="*/ 120995 h 2331072"/>
              <a:gd name="connsiteX360" fmla="*/ 559498 w 2039201"/>
              <a:gd name="connsiteY360" fmla="*/ 126553 h 2331072"/>
              <a:gd name="connsiteX361" fmla="*/ 569453 w 2039201"/>
              <a:gd name="connsiteY361" fmla="*/ 125543 h 2331072"/>
              <a:gd name="connsiteX362" fmla="*/ 571683 w 2039201"/>
              <a:gd name="connsiteY362" fmla="*/ 147525 h 2331072"/>
              <a:gd name="connsiteX363" fmla="*/ 571930 w 2039201"/>
              <a:gd name="connsiteY363" fmla="*/ 149967 h 2331072"/>
              <a:gd name="connsiteX364" fmla="*/ 576409 w 2039201"/>
              <a:gd name="connsiteY364" fmla="*/ 149962 h 2331072"/>
              <a:gd name="connsiteX365" fmla="*/ 574400 w 2039201"/>
              <a:gd name="connsiteY365" fmla="*/ 144426 h 2331072"/>
              <a:gd name="connsiteX366" fmla="*/ 592869 w 2039201"/>
              <a:gd name="connsiteY366" fmla="*/ 124983 h 2331072"/>
              <a:gd name="connsiteX367" fmla="*/ 622145 w 2039201"/>
              <a:gd name="connsiteY367" fmla="*/ 131474 h 2331072"/>
              <a:gd name="connsiteX368" fmla="*/ 790193 w 2039201"/>
              <a:gd name="connsiteY368" fmla="*/ 95508 h 2331072"/>
              <a:gd name="connsiteX369" fmla="*/ 806924 w 2039201"/>
              <a:gd name="connsiteY369" fmla="*/ 99217 h 2331072"/>
              <a:gd name="connsiteX370" fmla="*/ 854666 w 2039201"/>
              <a:gd name="connsiteY370" fmla="*/ 86266 h 2331072"/>
              <a:gd name="connsiteX371" fmla="*/ 891491 w 2039201"/>
              <a:gd name="connsiteY371" fmla="*/ 86585 h 2331072"/>
              <a:gd name="connsiteX372" fmla="*/ 890948 w 2039201"/>
              <a:gd name="connsiteY372" fmla="*/ 81234 h 2331072"/>
              <a:gd name="connsiteX373" fmla="*/ 988199 w 2039201"/>
              <a:gd name="connsiteY373" fmla="*/ 72722 h 2331072"/>
              <a:gd name="connsiteX374" fmla="*/ 1022716 w 2039201"/>
              <a:gd name="connsiteY374" fmla="*/ 50300 h 2331072"/>
              <a:gd name="connsiteX375" fmla="*/ 1112416 w 2039201"/>
              <a:gd name="connsiteY375" fmla="*/ 47960 h 2331072"/>
              <a:gd name="connsiteX376" fmla="*/ 1107827 w 2039201"/>
              <a:gd name="connsiteY376" fmla="*/ 43018 h 2331072"/>
              <a:gd name="connsiteX377" fmla="*/ 1196986 w 2039201"/>
              <a:gd name="connsiteY377" fmla="*/ 35327 h 2331072"/>
              <a:gd name="connsiteX378" fmla="*/ 1232725 w 2039201"/>
              <a:gd name="connsiteY378" fmla="*/ 24944 h 2331072"/>
              <a:gd name="connsiteX379" fmla="*/ 1387343 w 2039201"/>
              <a:gd name="connsiteY379" fmla="*/ 27845 h 2331072"/>
              <a:gd name="connsiteX380" fmla="*/ 1439224 w 2039201"/>
              <a:gd name="connsiteY380" fmla="*/ 45478 h 2331072"/>
              <a:gd name="connsiteX381" fmla="*/ 1438892 w 2039201"/>
              <a:gd name="connsiteY381" fmla="*/ 42213 h 2331072"/>
              <a:gd name="connsiteX382" fmla="*/ 1470891 w 2039201"/>
              <a:gd name="connsiteY382" fmla="*/ 40319 h 2331072"/>
              <a:gd name="connsiteX383" fmla="*/ 1480939 w 2039201"/>
              <a:gd name="connsiteY383" fmla="*/ 20379 h 2331072"/>
              <a:gd name="connsiteX384" fmla="*/ 1510825 w 2039201"/>
              <a:gd name="connsiteY384" fmla="*/ 24105 h 2331072"/>
              <a:gd name="connsiteX385" fmla="*/ 1508954 w 2039201"/>
              <a:gd name="connsiteY385" fmla="*/ 18888 h 2331072"/>
              <a:gd name="connsiteX386" fmla="*/ 1538298 w 2039201"/>
              <a:gd name="connsiteY386" fmla="*/ 17263 h 2331072"/>
              <a:gd name="connsiteX387" fmla="*/ 1549568 w 2039201"/>
              <a:gd name="connsiteY387" fmla="*/ 9363 h 2331072"/>
              <a:gd name="connsiteX388" fmla="*/ 1601550 w 2039201"/>
              <a:gd name="connsiteY388" fmla="*/ 22674 h 2331072"/>
              <a:gd name="connsiteX389" fmla="*/ 1611145 w 2039201"/>
              <a:gd name="connsiteY389" fmla="*/ 33534 h 2331072"/>
              <a:gd name="connsiteX390" fmla="*/ 1616035 w 2039201"/>
              <a:gd name="connsiteY390" fmla="*/ 17548 h 2331072"/>
              <a:gd name="connsiteX391" fmla="*/ 1635799 w 2039201"/>
              <a:gd name="connsiteY391" fmla="*/ 0 h 233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</a:cxnLst>
            <a:rect l="l" t="t" r="r" b="b"/>
            <a:pathLst>
              <a:path w="2039201" h="2331072">
                <a:moveTo>
                  <a:pt x="456441" y="2310573"/>
                </a:moveTo>
                <a:lnTo>
                  <a:pt x="457255" y="2318600"/>
                </a:lnTo>
                <a:lnTo>
                  <a:pt x="453127" y="2320369"/>
                </a:lnTo>
                <a:lnTo>
                  <a:pt x="452178" y="2311005"/>
                </a:lnTo>
                <a:close/>
                <a:moveTo>
                  <a:pt x="454522" y="2281035"/>
                </a:moveTo>
                <a:lnTo>
                  <a:pt x="450393" y="2282804"/>
                </a:lnTo>
                <a:lnTo>
                  <a:pt x="451207" y="2290831"/>
                </a:lnTo>
                <a:lnTo>
                  <a:pt x="455472" y="2290398"/>
                </a:lnTo>
                <a:close/>
                <a:moveTo>
                  <a:pt x="1673407" y="2222118"/>
                </a:moveTo>
                <a:lnTo>
                  <a:pt x="1681566" y="2249672"/>
                </a:lnTo>
                <a:cubicBezTo>
                  <a:pt x="1683085" y="2255825"/>
                  <a:pt x="1680304" y="2259260"/>
                  <a:pt x="1673223" y="2259979"/>
                </a:cubicBezTo>
                <a:cubicBezTo>
                  <a:pt x="1672409" y="2251952"/>
                  <a:pt x="1668930" y="2239691"/>
                  <a:pt x="1662786" y="2223195"/>
                </a:cubicBezTo>
                <a:close/>
                <a:moveTo>
                  <a:pt x="1674947" y="2197634"/>
                </a:moveTo>
                <a:lnTo>
                  <a:pt x="1675897" y="2206998"/>
                </a:lnTo>
                <a:lnTo>
                  <a:pt x="1666604" y="2207941"/>
                </a:lnTo>
                <a:cubicBezTo>
                  <a:pt x="1665176" y="2202680"/>
                  <a:pt x="1667958" y="2199245"/>
                  <a:pt x="1674947" y="2197634"/>
                </a:cubicBezTo>
                <a:close/>
                <a:moveTo>
                  <a:pt x="243843" y="2123841"/>
                </a:moveTo>
                <a:lnTo>
                  <a:pt x="243665" y="2125076"/>
                </a:lnTo>
                <a:lnTo>
                  <a:pt x="244877" y="2124885"/>
                </a:lnTo>
                <a:close/>
                <a:moveTo>
                  <a:pt x="1851352" y="2090228"/>
                </a:moveTo>
                <a:lnTo>
                  <a:pt x="1823029" y="2093101"/>
                </a:lnTo>
                <a:lnTo>
                  <a:pt x="1827434" y="2096252"/>
                </a:lnTo>
                <a:lnTo>
                  <a:pt x="1851714" y="2093789"/>
                </a:lnTo>
                <a:close/>
                <a:moveTo>
                  <a:pt x="1936419" y="2082499"/>
                </a:moveTo>
                <a:lnTo>
                  <a:pt x="1940825" y="2085650"/>
                </a:lnTo>
                <a:lnTo>
                  <a:pt x="1912501" y="2088523"/>
                </a:lnTo>
                <a:lnTo>
                  <a:pt x="1912140" y="2084961"/>
                </a:lnTo>
                <a:close/>
                <a:moveTo>
                  <a:pt x="2011527" y="1443143"/>
                </a:moveTo>
                <a:lnTo>
                  <a:pt x="2001043" y="1445558"/>
                </a:lnTo>
                <a:cubicBezTo>
                  <a:pt x="2001676" y="1451801"/>
                  <a:pt x="2005487" y="1454117"/>
                  <a:pt x="2012477" y="1452507"/>
                </a:cubicBezTo>
                <a:close/>
                <a:moveTo>
                  <a:pt x="152659" y="246160"/>
                </a:moveTo>
                <a:lnTo>
                  <a:pt x="152907" y="248603"/>
                </a:lnTo>
                <a:lnTo>
                  <a:pt x="133000" y="250622"/>
                </a:lnTo>
                <a:lnTo>
                  <a:pt x="129437" y="248516"/>
                </a:lnTo>
                <a:close/>
                <a:moveTo>
                  <a:pt x="222393" y="239704"/>
                </a:moveTo>
                <a:lnTo>
                  <a:pt x="202486" y="241723"/>
                </a:lnTo>
                <a:lnTo>
                  <a:pt x="202734" y="244166"/>
                </a:lnTo>
                <a:lnTo>
                  <a:pt x="225956" y="241811"/>
                </a:lnTo>
                <a:close/>
                <a:moveTo>
                  <a:pt x="1788610" y="171009"/>
                </a:moveTo>
                <a:lnTo>
                  <a:pt x="1783300" y="171547"/>
                </a:lnTo>
                <a:lnTo>
                  <a:pt x="1784250" y="180912"/>
                </a:lnTo>
                <a:lnTo>
                  <a:pt x="1789560" y="180374"/>
                </a:lnTo>
                <a:close/>
                <a:moveTo>
                  <a:pt x="1713421" y="157012"/>
                </a:moveTo>
                <a:lnTo>
                  <a:pt x="1708111" y="157550"/>
                </a:lnTo>
                <a:lnTo>
                  <a:pt x="1709061" y="166914"/>
                </a:lnTo>
                <a:lnTo>
                  <a:pt x="1714371" y="166375"/>
                </a:lnTo>
                <a:close/>
                <a:moveTo>
                  <a:pt x="1661965" y="125739"/>
                </a:moveTo>
                <a:cubicBezTo>
                  <a:pt x="1669769" y="132156"/>
                  <a:pt x="1674385" y="137995"/>
                  <a:pt x="1675813" y="143256"/>
                </a:cubicBezTo>
                <a:lnTo>
                  <a:pt x="1695591" y="139899"/>
                </a:lnTo>
                <a:lnTo>
                  <a:pt x="1694234" y="126521"/>
                </a:lnTo>
                <a:close/>
                <a:moveTo>
                  <a:pt x="1635799" y="0"/>
                </a:moveTo>
                <a:cubicBezTo>
                  <a:pt x="1661685" y="17197"/>
                  <a:pt x="1675297" y="27980"/>
                  <a:pt x="1676635" y="32349"/>
                </a:cubicBezTo>
                <a:lnTo>
                  <a:pt x="1666557" y="38777"/>
                </a:lnTo>
                <a:cubicBezTo>
                  <a:pt x="1666919" y="42345"/>
                  <a:pt x="1668869" y="43948"/>
                  <a:pt x="1672410" y="43589"/>
                </a:cubicBezTo>
                <a:cubicBezTo>
                  <a:pt x="1673011" y="75965"/>
                  <a:pt x="1670666" y="96926"/>
                  <a:pt x="1665375" y="106472"/>
                </a:cubicBezTo>
                <a:cubicBezTo>
                  <a:pt x="1665828" y="110932"/>
                  <a:pt x="1675266" y="115831"/>
                  <a:pt x="1693692" y="121170"/>
                </a:cubicBezTo>
                <a:lnTo>
                  <a:pt x="1697674" y="120767"/>
                </a:lnTo>
                <a:lnTo>
                  <a:pt x="1700135" y="92135"/>
                </a:lnTo>
                <a:lnTo>
                  <a:pt x="1704117" y="91731"/>
                </a:lnTo>
                <a:cubicBezTo>
                  <a:pt x="1716418" y="89582"/>
                  <a:pt x="1734707" y="93583"/>
                  <a:pt x="1758986" y="103735"/>
                </a:cubicBezTo>
                <a:cubicBezTo>
                  <a:pt x="1759257" y="106411"/>
                  <a:pt x="1757939" y="111049"/>
                  <a:pt x="1755032" y="117651"/>
                </a:cubicBezTo>
                <a:cubicBezTo>
                  <a:pt x="1755575" y="123002"/>
                  <a:pt x="1759929" y="130670"/>
                  <a:pt x="1768095" y="140653"/>
                </a:cubicBezTo>
                <a:cubicBezTo>
                  <a:pt x="1768366" y="143329"/>
                  <a:pt x="1765404" y="144981"/>
                  <a:pt x="1759208" y="145610"/>
                </a:cubicBezTo>
                <a:lnTo>
                  <a:pt x="1760158" y="154974"/>
                </a:lnTo>
                <a:lnTo>
                  <a:pt x="1770780" y="153896"/>
                </a:lnTo>
                <a:lnTo>
                  <a:pt x="1768502" y="144667"/>
                </a:lnTo>
                <a:lnTo>
                  <a:pt x="1773812" y="144129"/>
                </a:lnTo>
                <a:lnTo>
                  <a:pt x="1784840" y="147064"/>
                </a:lnTo>
                <a:lnTo>
                  <a:pt x="1783483" y="133687"/>
                </a:lnTo>
                <a:lnTo>
                  <a:pt x="1793969" y="131271"/>
                </a:lnTo>
                <a:lnTo>
                  <a:pt x="1820550" y="142090"/>
                </a:lnTo>
                <a:cubicBezTo>
                  <a:pt x="1820912" y="145658"/>
                  <a:pt x="1820082" y="150698"/>
                  <a:pt x="1818059" y="157210"/>
                </a:cubicBezTo>
                <a:lnTo>
                  <a:pt x="1830579" y="174861"/>
                </a:lnTo>
                <a:cubicBezTo>
                  <a:pt x="1831393" y="182887"/>
                  <a:pt x="1831333" y="195507"/>
                  <a:pt x="1830396" y="212722"/>
                </a:cubicBezTo>
                <a:cubicBezTo>
                  <a:pt x="1837173" y="235461"/>
                  <a:pt x="1842604" y="249326"/>
                  <a:pt x="1846686" y="254318"/>
                </a:cubicBezTo>
                <a:cubicBezTo>
                  <a:pt x="1843146" y="254677"/>
                  <a:pt x="1841557" y="256641"/>
                  <a:pt x="1841919" y="260207"/>
                </a:cubicBezTo>
                <a:lnTo>
                  <a:pt x="1842326" y="264220"/>
                </a:lnTo>
                <a:lnTo>
                  <a:pt x="1852946" y="263143"/>
                </a:lnTo>
                <a:cubicBezTo>
                  <a:pt x="1861293" y="274911"/>
                  <a:pt x="1868962" y="279989"/>
                  <a:pt x="1875952" y="278380"/>
                </a:cubicBezTo>
                <a:cubicBezTo>
                  <a:pt x="1881360" y="322881"/>
                  <a:pt x="1883053" y="348388"/>
                  <a:pt x="1881031" y="354900"/>
                </a:cubicBezTo>
                <a:cubicBezTo>
                  <a:pt x="1887226" y="354272"/>
                  <a:pt x="1895257" y="362918"/>
                  <a:pt x="1905122" y="380839"/>
                </a:cubicBezTo>
                <a:cubicBezTo>
                  <a:pt x="1905846" y="387974"/>
                  <a:pt x="1904708" y="394396"/>
                  <a:pt x="1901711" y="400106"/>
                </a:cubicBezTo>
                <a:lnTo>
                  <a:pt x="1911198" y="427525"/>
                </a:lnTo>
                <a:lnTo>
                  <a:pt x="1915918" y="460834"/>
                </a:lnTo>
                <a:lnTo>
                  <a:pt x="1914785" y="489330"/>
                </a:lnTo>
                <a:cubicBezTo>
                  <a:pt x="1918867" y="494322"/>
                  <a:pt x="1921406" y="501723"/>
                  <a:pt x="1922401" y="511534"/>
                </a:cubicBezTo>
                <a:lnTo>
                  <a:pt x="1921811" y="545381"/>
                </a:lnTo>
                <a:cubicBezTo>
                  <a:pt x="1925351" y="545022"/>
                  <a:pt x="1927302" y="546626"/>
                  <a:pt x="1927664" y="550193"/>
                </a:cubicBezTo>
                <a:cubicBezTo>
                  <a:pt x="1924395" y="553228"/>
                  <a:pt x="1924770" y="583374"/>
                  <a:pt x="1928789" y="640630"/>
                </a:cubicBezTo>
                <a:cubicBezTo>
                  <a:pt x="1932963" y="646514"/>
                  <a:pt x="1935627" y="650749"/>
                  <a:pt x="1936784" y="653335"/>
                </a:cubicBezTo>
                <a:lnTo>
                  <a:pt x="1926706" y="659763"/>
                </a:lnTo>
                <a:lnTo>
                  <a:pt x="1932966" y="668588"/>
                </a:lnTo>
                <a:lnTo>
                  <a:pt x="1937686" y="701897"/>
                </a:lnTo>
                <a:lnTo>
                  <a:pt x="1933326" y="711801"/>
                </a:lnTo>
                <a:cubicBezTo>
                  <a:pt x="1936866" y="711442"/>
                  <a:pt x="1938772" y="712599"/>
                  <a:pt x="1939043" y="715275"/>
                </a:cubicBezTo>
                <a:lnTo>
                  <a:pt x="1950789" y="804635"/>
                </a:lnTo>
                <a:lnTo>
                  <a:pt x="1949248" y="829118"/>
                </a:lnTo>
                <a:cubicBezTo>
                  <a:pt x="1952788" y="828759"/>
                  <a:pt x="1954740" y="830363"/>
                  <a:pt x="1955101" y="833930"/>
                </a:cubicBezTo>
                <a:cubicBezTo>
                  <a:pt x="1955373" y="836605"/>
                  <a:pt x="1954497" y="841200"/>
                  <a:pt x="1952476" y="847712"/>
                </a:cubicBezTo>
                <a:lnTo>
                  <a:pt x="1958736" y="856537"/>
                </a:lnTo>
                <a:cubicBezTo>
                  <a:pt x="1960093" y="869915"/>
                  <a:pt x="1960529" y="887440"/>
                  <a:pt x="1960044" y="909114"/>
                </a:cubicBezTo>
                <a:lnTo>
                  <a:pt x="1967798" y="932654"/>
                </a:lnTo>
                <a:cubicBezTo>
                  <a:pt x="1969012" y="962264"/>
                  <a:pt x="1971419" y="990402"/>
                  <a:pt x="1975018" y="1017066"/>
                </a:cubicBezTo>
                <a:lnTo>
                  <a:pt x="1984080" y="1093183"/>
                </a:lnTo>
                <a:lnTo>
                  <a:pt x="1981046" y="1102951"/>
                </a:lnTo>
                <a:cubicBezTo>
                  <a:pt x="1984587" y="1102592"/>
                  <a:pt x="1986492" y="1103750"/>
                  <a:pt x="1986763" y="1106426"/>
                </a:cubicBezTo>
                <a:lnTo>
                  <a:pt x="1994333" y="1167828"/>
                </a:lnTo>
                <a:lnTo>
                  <a:pt x="1991300" y="1177595"/>
                </a:lnTo>
                <a:cubicBezTo>
                  <a:pt x="1994840" y="1177236"/>
                  <a:pt x="1996791" y="1178841"/>
                  <a:pt x="1997153" y="1182409"/>
                </a:cubicBezTo>
                <a:lnTo>
                  <a:pt x="1992793" y="1192311"/>
                </a:lnTo>
                <a:lnTo>
                  <a:pt x="1998103" y="1191773"/>
                </a:lnTo>
                <a:cubicBezTo>
                  <a:pt x="2002264" y="1232796"/>
                  <a:pt x="1999919" y="1253757"/>
                  <a:pt x="1991068" y="1254655"/>
                </a:cubicBezTo>
                <a:cubicBezTo>
                  <a:pt x="1997283" y="1263035"/>
                  <a:pt x="2003045" y="1266956"/>
                  <a:pt x="2008357" y="1266417"/>
                </a:cubicBezTo>
                <a:cubicBezTo>
                  <a:pt x="2008990" y="1272660"/>
                  <a:pt x="2007022" y="1284122"/>
                  <a:pt x="2002455" y="1300804"/>
                </a:cubicBezTo>
                <a:cubicBezTo>
                  <a:pt x="2005995" y="1300445"/>
                  <a:pt x="2007946" y="1302048"/>
                  <a:pt x="2008308" y="1305616"/>
                </a:cubicBezTo>
                <a:lnTo>
                  <a:pt x="1999045" y="1320071"/>
                </a:lnTo>
                <a:cubicBezTo>
                  <a:pt x="2007895" y="1319173"/>
                  <a:pt x="2013839" y="1324877"/>
                  <a:pt x="2016875" y="1337183"/>
                </a:cubicBezTo>
                <a:lnTo>
                  <a:pt x="2006400" y="1405821"/>
                </a:lnTo>
                <a:cubicBezTo>
                  <a:pt x="2016589" y="1409292"/>
                  <a:pt x="2022352" y="1413212"/>
                  <a:pt x="2023689" y="1417582"/>
                </a:cubicBezTo>
                <a:lnTo>
                  <a:pt x="2014560" y="1433374"/>
                </a:lnTo>
                <a:lnTo>
                  <a:pt x="2015103" y="1438725"/>
                </a:lnTo>
                <a:cubicBezTo>
                  <a:pt x="2015736" y="1444968"/>
                  <a:pt x="2019548" y="1447285"/>
                  <a:pt x="2026538" y="1445675"/>
                </a:cubicBezTo>
                <a:cubicBezTo>
                  <a:pt x="2030046" y="1471448"/>
                  <a:pt x="2025162" y="1485008"/>
                  <a:pt x="2011887" y="1486355"/>
                </a:cubicBezTo>
                <a:lnTo>
                  <a:pt x="2012430" y="1491705"/>
                </a:lnTo>
                <a:lnTo>
                  <a:pt x="2030124" y="1507480"/>
                </a:lnTo>
                <a:lnTo>
                  <a:pt x="2030667" y="1512831"/>
                </a:lnTo>
                <a:lnTo>
                  <a:pt x="2026307" y="1522734"/>
                </a:lnTo>
                <a:lnTo>
                  <a:pt x="2015279" y="1519799"/>
                </a:lnTo>
                <a:lnTo>
                  <a:pt x="2006528" y="1526092"/>
                </a:lnTo>
                <a:cubicBezTo>
                  <a:pt x="2007161" y="1532335"/>
                  <a:pt x="2010972" y="1534651"/>
                  <a:pt x="2017963" y="1533041"/>
                </a:cubicBezTo>
                <a:cubicBezTo>
                  <a:pt x="2019139" y="1544634"/>
                  <a:pt x="2019259" y="1559038"/>
                  <a:pt x="2018322" y="1576252"/>
                </a:cubicBezTo>
                <a:lnTo>
                  <a:pt x="2024582" y="1585078"/>
                </a:lnTo>
                <a:cubicBezTo>
                  <a:pt x="2021042" y="1585437"/>
                  <a:pt x="2019453" y="1587401"/>
                  <a:pt x="2019815" y="1590968"/>
                </a:cubicBezTo>
                <a:lnTo>
                  <a:pt x="2022499" y="1604211"/>
                </a:lnTo>
                <a:lnTo>
                  <a:pt x="2028759" y="1613036"/>
                </a:lnTo>
                <a:cubicBezTo>
                  <a:pt x="2025309" y="1614287"/>
                  <a:pt x="2023720" y="1616250"/>
                  <a:pt x="2023992" y="1618926"/>
                </a:cubicBezTo>
                <a:lnTo>
                  <a:pt x="2035969" y="1631226"/>
                </a:lnTo>
                <a:lnTo>
                  <a:pt x="2036512" y="1636578"/>
                </a:lnTo>
                <a:lnTo>
                  <a:pt x="2025891" y="1637655"/>
                </a:lnTo>
                <a:lnTo>
                  <a:pt x="2028169" y="1646884"/>
                </a:lnTo>
                <a:lnTo>
                  <a:pt x="2035922" y="1670424"/>
                </a:lnTo>
                <a:lnTo>
                  <a:pt x="2025300" y="1671502"/>
                </a:lnTo>
                <a:lnTo>
                  <a:pt x="2039148" y="1689018"/>
                </a:lnTo>
                <a:cubicBezTo>
                  <a:pt x="2039691" y="1694369"/>
                  <a:pt x="2036089" y="1707349"/>
                  <a:pt x="2028344" y="1727956"/>
                </a:cubicBezTo>
                <a:lnTo>
                  <a:pt x="2011768" y="1719724"/>
                </a:lnTo>
                <a:lnTo>
                  <a:pt x="2012291" y="1747787"/>
                </a:lnTo>
                <a:lnTo>
                  <a:pt x="2018809" y="1739735"/>
                </a:lnTo>
                <a:lnTo>
                  <a:pt x="2029294" y="1737321"/>
                </a:lnTo>
                <a:lnTo>
                  <a:pt x="2030379" y="1748023"/>
                </a:lnTo>
                <a:cubicBezTo>
                  <a:pt x="2024184" y="1748651"/>
                  <a:pt x="2021402" y="1752086"/>
                  <a:pt x="2022035" y="1758329"/>
                </a:cubicBezTo>
                <a:lnTo>
                  <a:pt x="2012505" y="1759296"/>
                </a:lnTo>
                <a:lnTo>
                  <a:pt x="2014007" y="1839845"/>
                </a:lnTo>
                <a:lnTo>
                  <a:pt x="2030825" y="1844437"/>
                </a:lnTo>
                <a:lnTo>
                  <a:pt x="2001452" y="1917581"/>
                </a:lnTo>
                <a:cubicBezTo>
                  <a:pt x="2002366" y="1953471"/>
                  <a:pt x="1993413" y="1972670"/>
                  <a:pt x="1974590" y="1975179"/>
                </a:cubicBezTo>
                <a:lnTo>
                  <a:pt x="1996628" y="1990935"/>
                </a:lnTo>
                <a:cubicBezTo>
                  <a:pt x="1971035" y="2007324"/>
                  <a:pt x="1957704" y="2023668"/>
                  <a:pt x="1956632" y="2039969"/>
                </a:cubicBezTo>
                <a:cubicBezTo>
                  <a:pt x="1916709" y="2049416"/>
                  <a:pt x="1889294" y="2074685"/>
                  <a:pt x="1874385" y="2115778"/>
                </a:cubicBezTo>
                <a:cubicBezTo>
                  <a:pt x="1858260" y="2118013"/>
                  <a:pt x="1848365" y="2114519"/>
                  <a:pt x="1844703" y="2105295"/>
                </a:cubicBezTo>
                <a:lnTo>
                  <a:pt x="1820517" y="2108648"/>
                </a:lnTo>
                <a:cubicBezTo>
                  <a:pt x="1821059" y="2113990"/>
                  <a:pt x="1818842" y="2119012"/>
                  <a:pt x="1813868" y="2123715"/>
                </a:cubicBezTo>
                <a:cubicBezTo>
                  <a:pt x="1805837" y="2125129"/>
                  <a:pt x="1792256" y="2125607"/>
                  <a:pt x="1773132" y="2125149"/>
                </a:cubicBezTo>
                <a:cubicBezTo>
                  <a:pt x="1764330" y="2145831"/>
                  <a:pt x="1753215" y="2157154"/>
                  <a:pt x="1739785" y="2159116"/>
                </a:cubicBezTo>
                <a:cubicBezTo>
                  <a:pt x="1740026" y="2161490"/>
                  <a:pt x="1745753" y="2164207"/>
                  <a:pt x="1756964" y="2167268"/>
                </a:cubicBezTo>
                <a:lnTo>
                  <a:pt x="1727366" y="2198717"/>
                </a:lnTo>
                <a:lnTo>
                  <a:pt x="1728895" y="2213787"/>
                </a:lnTo>
                <a:lnTo>
                  <a:pt x="1725862" y="2223555"/>
                </a:lnTo>
                <a:lnTo>
                  <a:pt x="1718546" y="2220754"/>
                </a:lnTo>
                <a:lnTo>
                  <a:pt x="1717693" y="2223426"/>
                </a:lnTo>
                <a:lnTo>
                  <a:pt x="1693504" y="2226779"/>
                </a:lnTo>
                <a:lnTo>
                  <a:pt x="1684316" y="2203626"/>
                </a:lnTo>
                <a:lnTo>
                  <a:pt x="1683626" y="2203815"/>
                </a:lnTo>
                <a:lnTo>
                  <a:pt x="1683083" y="2200519"/>
                </a:lnTo>
                <a:lnTo>
                  <a:pt x="1682523" y="2199106"/>
                </a:lnTo>
                <a:lnTo>
                  <a:pt x="1681994" y="2193895"/>
                </a:lnTo>
                <a:lnTo>
                  <a:pt x="1678771" y="2174299"/>
                </a:lnTo>
                <a:lnTo>
                  <a:pt x="1667852" y="2175406"/>
                </a:lnTo>
                <a:lnTo>
                  <a:pt x="1662591" y="2181982"/>
                </a:lnTo>
                <a:lnTo>
                  <a:pt x="1658655" y="2223135"/>
                </a:lnTo>
                <a:cubicBezTo>
                  <a:pt x="1657772" y="2234671"/>
                  <a:pt x="1657580" y="2241258"/>
                  <a:pt x="1658082" y="2242897"/>
                </a:cubicBezTo>
                <a:lnTo>
                  <a:pt x="1648382" y="2239826"/>
                </a:lnTo>
                <a:lnTo>
                  <a:pt x="1644535" y="2241567"/>
                </a:lnTo>
                <a:cubicBezTo>
                  <a:pt x="1646506" y="2252179"/>
                  <a:pt x="1646444" y="2264800"/>
                  <a:pt x="1644352" y="2279428"/>
                </a:cubicBezTo>
                <a:cubicBezTo>
                  <a:pt x="1638247" y="2280949"/>
                  <a:pt x="1632102" y="2264453"/>
                  <a:pt x="1625920" y="2229940"/>
                </a:cubicBezTo>
                <a:cubicBezTo>
                  <a:pt x="1623264" y="2230210"/>
                  <a:pt x="1622117" y="2232128"/>
                  <a:pt x="1622479" y="2235695"/>
                </a:cubicBezTo>
                <a:lnTo>
                  <a:pt x="1621084" y="2235161"/>
                </a:lnTo>
                <a:lnTo>
                  <a:pt x="1619905" y="2236717"/>
                </a:lnTo>
                <a:cubicBezTo>
                  <a:pt x="1609749" y="2250791"/>
                  <a:pt x="1605421" y="2258501"/>
                  <a:pt x="1606921" y="2259849"/>
                </a:cubicBezTo>
                <a:lnTo>
                  <a:pt x="1578323" y="2260051"/>
                </a:lnTo>
                <a:lnTo>
                  <a:pt x="1566276" y="2262171"/>
                </a:lnTo>
                <a:cubicBezTo>
                  <a:pt x="1569696" y="2269021"/>
                  <a:pt x="1566492" y="2277742"/>
                  <a:pt x="1556666" y="2288334"/>
                </a:cubicBezTo>
                <a:cubicBezTo>
                  <a:pt x="1537843" y="2290843"/>
                  <a:pt x="1523209" y="2280933"/>
                  <a:pt x="1512770" y="2258603"/>
                </a:cubicBezTo>
                <a:cubicBezTo>
                  <a:pt x="1504676" y="2259424"/>
                  <a:pt x="1500748" y="2261022"/>
                  <a:pt x="1500989" y="2263396"/>
                </a:cubicBezTo>
                <a:lnTo>
                  <a:pt x="1476442" y="2263188"/>
                </a:lnTo>
                <a:cubicBezTo>
                  <a:pt x="1472720" y="2253371"/>
                  <a:pt x="1470046" y="2240448"/>
                  <a:pt x="1468421" y="2224421"/>
                </a:cubicBezTo>
                <a:lnTo>
                  <a:pt x="1467877" y="2219063"/>
                </a:lnTo>
                <a:lnTo>
                  <a:pt x="1456853" y="2231319"/>
                </a:lnTo>
                <a:lnTo>
                  <a:pt x="1445912" y="2238735"/>
                </a:lnTo>
                <a:lnTo>
                  <a:pt x="1441229" y="2248542"/>
                </a:lnTo>
                <a:cubicBezTo>
                  <a:pt x="1438595" y="2256156"/>
                  <a:pt x="1438103" y="2261379"/>
                  <a:pt x="1439753" y="2264210"/>
                </a:cubicBezTo>
                <a:lnTo>
                  <a:pt x="1411516" y="2267974"/>
                </a:lnTo>
                <a:lnTo>
                  <a:pt x="1410794" y="2260850"/>
                </a:lnTo>
                <a:lnTo>
                  <a:pt x="1416553" y="2254643"/>
                </a:lnTo>
                <a:lnTo>
                  <a:pt x="1412400" y="2255509"/>
                </a:lnTo>
                <a:lnTo>
                  <a:pt x="1411933" y="2253538"/>
                </a:lnTo>
                <a:lnTo>
                  <a:pt x="1406025" y="2254138"/>
                </a:lnTo>
                <a:lnTo>
                  <a:pt x="1405587" y="2249818"/>
                </a:lnTo>
                <a:lnTo>
                  <a:pt x="1395076" y="2254563"/>
                </a:lnTo>
                <a:cubicBezTo>
                  <a:pt x="1338325" y="2261219"/>
                  <a:pt x="1303818" y="2264269"/>
                  <a:pt x="1291559" y="2263711"/>
                </a:cubicBezTo>
                <a:cubicBezTo>
                  <a:pt x="1291830" y="2266386"/>
                  <a:pt x="1290544" y="2267868"/>
                  <a:pt x="1287702" y="2268157"/>
                </a:cubicBezTo>
                <a:lnTo>
                  <a:pt x="1266251" y="2268980"/>
                </a:lnTo>
                <a:lnTo>
                  <a:pt x="1259333" y="2275088"/>
                </a:lnTo>
                <a:cubicBezTo>
                  <a:pt x="1237656" y="2273683"/>
                  <a:pt x="1188939" y="2278174"/>
                  <a:pt x="1113184" y="2288561"/>
                </a:cubicBezTo>
                <a:cubicBezTo>
                  <a:pt x="1107771" y="2291812"/>
                  <a:pt x="1103689" y="2294029"/>
                  <a:pt x="1100938" y="2295209"/>
                </a:cubicBezTo>
                <a:cubicBezTo>
                  <a:pt x="1098095" y="2295497"/>
                  <a:pt x="1096538" y="2294303"/>
                  <a:pt x="1096267" y="2291628"/>
                </a:cubicBezTo>
                <a:cubicBezTo>
                  <a:pt x="954251" y="2306933"/>
                  <a:pt x="835102" y="2317667"/>
                  <a:pt x="738819" y="2323828"/>
                </a:cubicBezTo>
                <a:lnTo>
                  <a:pt x="731901" y="2329936"/>
                </a:lnTo>
                <a:lnTo>
                  <a:pt x="647549" y="2326328"/>
                </a:lnTo>
                <a:cubicBezTo>
                  <a:pt x="604827" y="2329760"/>
                  <a:pt x="582793" y="2328391"/>
                  <a:pt x="581449" y="2322221"/>
                </a:cubicBezTo>
                <a:lnTo>
                  <a:pt x="560811" y="2331072"/>
                </a:lnTo>
                <a:cubicBezTo>
                  <a:pt x="543566" y="2323810"/>
                  <a:pt x="525304" y="2320707"/>
                  <a:pt x="506029" y="2321761"/>
                </a:cubicBezTo>
                <a:cubicBezTo>
                  <a:pt x="498277" y="2309032"/>
                  <a:pt x="470638" y="2301925"/>
                  <a:pt x="423109" y="2300438"/>
                </a:cubicBezTo>
                <a:cubicBezTo>
                  <a:pt x="421856" y="2295160"/>
                  <a:pt x="426869" y="2291497"/>
                  <a:pt x="438147" y="2289452"/>
                </a:cubicBezTo>
                <a:lnTo>
                  <a:pt x="436267" y="2281534"/>
                </a:lnTo>
                <a:cubicBezTo>
                  <a:pt x="429873" y="2282183"/>
                  <a:pt x="424098" y="2281868"/>
                  <a:pt x="418943" y="2280588"/>
                </a:cubicBezTo>
                <a:cubicBezTo>
                  <a:pt x="417961" y="2277985"/>
                  <a:pt x="418575" y="2273417"/>
                  <a:pt x="420783" y="2266886"/>
                </a:cubicBezTo>
                <a:cubicBezTo>
                  <a:pt x="396975" y="2265698"/>
                  <a:pt x="384488" y="2262910"/>
                  <a:pt x="383325" y="2258522"/>
                </a:cubicBezTo>
                <a:cubicBezTo>
                  <a:pt x="380483" y="2258810"/>
                  <a:pt x="376757" y="2260991"/>
                  <a:pt x="372145" y="2265062"/>
                </a:cubicBezTo>
                <a:cubicBezTo>
                  <a:pt x="342637" y="2257243"/>
                  <a:pt x="321535" y="2254428"/>
                  <a:pt x="308836" y="2256617"/>
                </a:cubicBezTo>
                <a:lnTo>
                  <a:pt x="306956" y="2248699"/>
                </a:lnTo>
                <a:lnTo>
                  <a:pt x="340791" y="2242564"/>
                </a:lnTo>
                <a:lnTo>
                  <a:pt x="370633" y="2239538"/>
                </a:lnTo>
                <a:lnTo>
                  <a:pt x="370226" y="2235524"/>
                </a:lnTo>
                <a:cubicBezTo>
                  <a:pt x="310333" y="2225381"/>
                  <a:pt x="278657" y="2220935"/>
                  <a:pt x="275195" y="2222187"/>
                </a:cubicBezTo>
                <a:lnTo>
                  <a:pt x="277443" y="2212498"/>
                </a:lnTo>
                <a:lnTo>
                  <a:pt x="275970" y="2208593"/>
                </a:lnTo>
                <a:cubicBezTo>
                  <a:pt x="267534" y="2210350"/>
                  <a:pt x="257451" y="2210021"/>
                  <a:pt x="245721" y="2207607"/>
                </a:cubicBezTo>
                <a:cubicBezTo>
                  <a:pt x="244377" y="2201437"/>
                  <a:pt x="257424" y="2195607"/>
                  <a:pt x="284864" y="2190122"/>
                </a:cubicBezTo>
                <a:cubicBezTo>
                  <a:pt x="284592" y="2187446"/>
                  <a:pt x="283036" y="2186252"/>
                  <a:pt x="280194" y="2186540"/>
                </a:cubicBezTo>
                <a:lnTo>
                  <a:pt x="282349" y="2178988"/>
                </a:lnTo>
                <a:lnTo>
                  <a:pt x="239708" y="2152568"/>
                </a:lnTo>
                <a:lnTo>
                  <a:pt x="236333" y="2179671"/>
                </a:lnTo>
                <a:cubicBezTo>
                  <a:pt x="235658" y="2186219"/>
                  <a:pt x="235448" y="2190163"/>
                  <a:pt x="235703" y="2191505"/>
                </a:cubicBezTo>
                <a:lnTo>
                  <a:pt x="226245" y="2186874"/>
                </a:lnTo>
                <a:lnTo>
                  <a:pt x="222283" y="2188582"/>
                </a:lnTo>
                <a:cubicBezTo>
                  <a:pt x="223487" y="2201484"/>
                  <a:pt x="222520" y="2216592"/>
                  <a:pt x="219382" y="2233905"/>
                </a:cubicBezTo>
                <a:cubicBezTo>
                  <a:pt x="213182" y="2235126"/>
                  <a:pt x="208236" y="2214768"/>
                  <a:pt x="204546" y="2172830"/>
                </a:cubicBezTo>
                <a:cubicBezTo>
                  <a:pt x="201878" y="2172892"/>
                  <a:pt x="200596" y="2175077"/>
                  <a:pt x="200701" y="2179385"/>
                </a:cubicBezTo>
                <a:lnTo>
                  <a:pt x="192579" y="2174724"/>
                </a:lnTo>
                <a:cubicBezTo>
                  <a:pt x="191243" y="2156438"/>
                  <a:pt x="190223" y="2132757"/>
                  <a:pt x="189515" y="2103680"/>
                </a:cubicBezTo>
                <a:lnTo>
                  <a:pt x="189201" y="2090756"/>
                </a:lnTo>
                <a:lnTo>
                  <a:pt x="185199" y="2090848"/>
                </a:lnTo>
                <a:cubicBezTo>
                  <a:pt x="180884" y="2132973"/>
                  <a:pt x="179303" y="2159407"/>
                  <a:pt x="180455" y="2170156"/>
                </a:cubicBezTo>
                <a:lnTo>
                  <a:pt x="171154" y="2171988"/>
                </a:lnTo>
                <a:lnTo>
                  <a:pt x="170840" y="2159065"/>
                </a:lnTo>
                <a:lnTo>
                  <a:pt x="173194" y="2146080"/>
                </a:lnTo>
                <a:lnTo>
                  <a:pt x="169191" y="2146173"/>
                </a:lnTo>
                <a:cubicBezTo>
                  <a:pt x="167936" y="2131116"/>
                  <a:pt x="167464" y="2111733"/>
                  <a:pt x="167776" y="2088021"/>
                </a:cubicBezTo>
                <a:lnTo>
                  <a:pt x="167619" y="2081560"/>
                </a:lnTo>
                <a:cubicBezTo>
                  <a:pt x="146352" y="2085284"/>
                  <a:pt x="132827" y="2059737"/>
                  <a:pt x="127044" y="2004918"/>
                </a:cubicBezTo>
                <a:cubicBezTo>
                  <a:pt x="129502" y="1996240"/>
                  <a:pt x="130221" y="1989220"/>
                  <a:pt x="129201" y="1983856"/>
                </a:cubicBezTo>
                <a:lnTo>
                  <a:pt x="129043" y="1977395"/>
                </a:lnTo>
                <a:lnTo>
                  <a:pt x="121078" y="1979194"/>
                </a:lnTo>
                <a:lnTo>
                  <a:pt x="122727" y="1992087"/>
                </a:lnTo>
                <a:lnTo>
                  <a:pt x="113428" y="1993918"/>
                </a:lnTo>
                <a:cubicBezTo>
                  <a:pt x="113217" y="1985304"/>
                  <a:pt x="108025" y="1973033"/>
                  <a:pt x="97848" y="1957105"/>
                </a:cubicBezTo>
                <a:cubicBezTo>
                  <a:pt x="97743" y="1952798"/>
                  <a:pt x="98476" y="1946317"/>
                  <a:pt x="100045" y="1937660"/>
                </a:cubicBezTo>
                <a:cubicBezTo>
                  <a:pt x="97219" y="1931260"/>
                  <a:pt x="95244" y="1923224"/>
                  <a:pt x="94119" y="1913553"/>
                </a:cubicBezTo>
                <a:lnTo>
                  <a:pt x="92313" y="1894200"/>
                </a:lnTo>
                <a:cubicBezTo>
                  <a:pt x="95530" y="1880118"/>
                  <a:pt x="98905" y="1872497"/>
                  <a:pt x="102436" y="1871337"/>
                </a:cubicBezTo>
                <a:cubicBezTo>
                  <a:pt x="102330" y="1867029"/>
                  <a:pt x="100407" y="1861148"/>
                  <a:pt x="96667" y="1853691"/>
                </a:cubicBezTo>
                <a:cubicBezTo>
                  <a:pt x="96563" y="1849384"/>
                  <a:pt x="97294" y="1842903"/>
                  <a:pt x="98863" y="1834246"/>
                </a:cubicBezTo>
                <a:lnTo>
                  <a:pt x="90702" y="1827970"/>
                </a:lnTo>
                <a:lnTo>
                  <a:pt x="85324" y="1771525"/>
                </a:lnTo>
                <a:lnTo>
                  <a:pt x="77867" y="1739372"/>
                </a:lnTo>
                <a:cubicBezTo>
                  <a:pt x="83178" y="1738173"/>
                  <a:pt x="85728" y="1733264"/>
                  <a:pt x="85518" y="1724649"/>
                </a:cubicBezTo>
                <a:lnTo>
                  <a:pt x="84027" y="1718218"/>
                </a:lnTo>
                <a:cubicBezTo>
                  <a:pt x="83869" y="1711757"/>
                  <a:pt x="80666" y="1708061"/>
                  <a:pt x="74413" y="1707127"/>
                </a:cubicBezTo>
                <a:cubicBezTo>
                  <a:pt x="72921" y="1682379"/>
                  <a:pt x="71873" y="1639304"/>
                  <a:pt x="71269" y="1577899"/>
                </a:cubicBezTo>
                <a:cubicBezTo>
                  <a:pt x="68601" y="1577961"/>
                  <a:pt x="67215" y="1575837"/>
                  <a:pt x="67109" y="1571531"/>
                </a:cubicBezTo>
                <a:cubicBezTo>
                  <a:pt x="68705" y="1563951"/>
                  <a:pt x="68939" y="1555325"/>
                  <a:pt x="67815" y="1545653"/>
                </a:cubicBezTo>
                <a:lnTo>
                  <a:pt x="61731" y="1515085"/>
                </a:lnTo>
                <a:cubicBezTo>
                  <a:pt x="67905" y="1512788"/>
                  <a:pt x="67209" y="1447614"/>
                  <a:pt x="59645" y="1319565"/>
                </a:cubicBezTo>
                <a:cubicBezTo>
                  <a:pt x="59514" y="1314182"/>
                  <a:pt x="60233" y="1307161"/>
                  <a:pt x="61801" y="1298505"/>
                </a:cubicBezTo>
                <a:lnTo>
                  <a:pt x="57838" y="1300213"/>
                </a:lnTo>
                <a:lnTo>
                  <a:pt x="55127" y="1188753"/>
                </a:lnTo>
                <a:cubicBezTo>
                  <a:pt x="51177" y="1172682"/>
                  <a:pt x="48599" y="1158196"/>
                  <a:pt x="47395" y="1145294"/>
                </a:cubicBezTo>
                <a:cubicBezTo>
                  <a:pt x="47290" y="1140986"/>
                  <a:pt x="49474" y="1121001"/>
                  <a:pt x="53946" y="1085340"/>
                </a:cubicBezTo>
                <a:cubicBezTo>
                  <a:pt x="49499" y="1085444"/>
                  <a:pt x="46294" y="1081745"/>
                  <a:pt x="44331" y="1074248"/>
                </a:cubicBezTo>
                <a:lnTo>
                  <a:pt x="43859" y="1054865"/>
                </a:lnTo>
                <a:cubicBezTo>
                  <a:pt x="41479" y="1030137"/>
                  <a:pt x="41125" y="997281"/>
                  <a:pt x="42796" y="956296"/>
                </a:cubicBezTo>
                <a:lnTo>
                  <a:pt x="17919" y="921316"/>
                </a:lnTo>
                <a:lnTo>
                  <a:pt x="17761" y="914853"/>
                </a:lnTo>
                <a:cubicBezTo>
                  <a:pt x="17604" y="908392"/>
                  <a:pt x="20167" y="904024"/>
                  <a:pt x="25451" y="901745"/>
                </a:cubicBezTo>
                <a:lnTo>
                  <a:pt x="23646" y="882392"/>
                </a:lnTo>
                <a:cubicBezTo>
                  <a:pt x="27778" y="869367"/>
                  <a:pt x="30118" y="851264"/>
                  <a:pt x="30667" y="828084"/>
                </a:cubicBezTo>
                <a:lnTo>
                  <a:pt x="29876" y="810119"/>
                </a:lnTo>
                <a:lnTo>
                  <a:pt x="28567" y="809353"/>
                </a:lnTo>
                <a:lnTo>
                  <a:pt x="27859" y="805673"/>
                </a:lnTo>
                <a:lnTo>
                  <a:pt x="29665" y="805323"/>
                </a:lnTo>
                <a:lnTo>
                  <a:pt x="28624" y="781663"/>
                </a:lnTo>
                <a:lnTo>
                  <a:pt x="26838" y="779158"/>
                </a:lnTo>
                <a:lnTo>
                  <a:pt x="28401" y="776585"/>
                </a:lnTo>
                <a:lnTo>
                  <a:pt x="27077" y="746512"/>
                </a:lnTo>
                <a:lnTo>
                  <a:pt x="18629" y="743540"/>
                </a:lnTo>
                <a:lnTo>
                  <a:pt x="19438" y="732177"/>
                </a:lnTo>
                <a:lnTo>
                  <a:pt x="17322" y="732226"/>
                </a:lnTo>
                <a:lnTo>
                  <a:pt x="19676" y="719241"/>
                </a:lnTo>
                <a:lnTo>
                  <a:pt x="20306" y="719968"/>
                </a:lnTo>
                <a:lnTo>
                  <a:pt x="20831" y="712584"/>
                </a:lnTo>
                <a:lnTo>
                  <a:pt x="14568" y="687084"/>
                </a:lnTo>
                <a:cubicBezTo>
                  <a:pt x="13743" y="682791"/>
                  <a:pt x="18571" y="679630"/>
                  <a:pt x="29053" y="677599"/>
                </a:cubicBezTo>
                <a:cubicBezTo>
                  <a:pt x="18667" y="670706"/>
                  <a:pt x="10854" y="667767"/>
                  <a:pt x="5614" y="668783"/>
                </a:cubicBezTo>
                <a:lnTo>
                  <a:pt x="9124" y="637573"/>
                </a:lnTo>
                <a:lnTo>
                  <a:pt x="99" y="625965"/>
                </a:lnTo>
                <a:cubicBezTo>
                  <a:pt x="-608" y="622286"/>
                  <a:pt x="2472" y="619462"/>
                  <a:pt x="9342" y="617496"/>
                </a:cubicBezTo>
                <a:lnTo>
                  <a:pt x="2863" y="612072"/>
                </a:lnTo>
                <a:lnTo>
                  <a:pt x="314" y="605887"/>
                </a:lnTo>
                <a:lnTo>
                  <a:pt x="5555" y="604873"/>
                </a:lnTo>
                <a:cubicBezTo>
                  <a:pt x="7233" y="599460"/>
                  <a:pt x="7840" y="571992"/>
                  <a:pt x="7377" y="522471"/>
                </a:cubicBezTo>
                <a:lnTo>
                  <a:pt x="2313" y="524406"/>
                </a:lnTo>
                <a:cubicBezTo>
                  <a:pt x="2340" y="510408"/>
                  <a:pt x="5846" y="502732"/>
                  <a:pt x="12834" y="501379"/>
                </a:cubicBezTo>
                <a:cubicBezTo>
                  <a:pt x="14331" y="506814"/>
                  <a:pt x="16641" y="510579"/>
                  <a:pt x="19763" y="512678"/>
                </a:cubicBezTo>
                <a:lnTo>
                  <a:pt x="23687" y="513108"/>
                </a:lnTo>
                <a:lnTo>
                  <a:pt x="26926" y="468553"/>
                </a:lnTo>
                <a:cubicBezTo>
                  <a:pt x="28403" y="456126"/>
                  <a:pt x="30025" y="449624"/>
                  <a:pt x="31790" y="449045"/>
                </a:cubicBezTo>
                <a:lnTo>
                  <a:pt x="29984" y="429692"/>
                </a:lnTo>
                <a:cubicBezTo>
                  <a:pt x="28780" y="416790"/>
                  <a:pt x="30834" y="409739"/>
                  <a:pt x="36144" y="408537"/>
                </a:cubicBezTo>
                <a:cubicBezTo>
                  <a:pt x="42371" y="408394"/>
                  <a:pt x="45576" y="412090"/>
                  <a:pt x="45759" y="419628"/>
                </a:cubicBezTo>
                <a:lnTo>
                  <a:pt x="56279" y="416273"/>
                </a:lnTo>
                <a:lnTo>
                  <a:pt x="52521" y="415469"/>
                </a:lnTo>
                <a:lnTo>
                  <a:pt x="77549" y="364815"/>
                </a:lnTo>
                <a:cubicBezTo>
                  <a:pt x="77284" y="340167"/>
                  <a:pt x="84871" y="326855"/>
                  <a:pt x="100312" y="324878"/>
                </a:cubicBezTo>
                <a:lnTo>
                  <a:pt x="82484" y="314348"/>
                </a:lnTo>
                <a:cubicBezTo>
                  <a:pt x="103654" y="302742"/>
                  <a:pt x="114785" y="291332"/>
                  <a:pt x="115883" y="280117"/>
                </a:cubicBezTo>
                <a:cubicBezTo>
                  <a:pt x="148688" y="273088"/>
                  <a:pt x="171468" y="255356"/>
                  <a:pt x="184225" y="226920"/>
                </a:cubicBezTo>
                <a:cubicBezTo>
                  <a:pt x="197454" y="225166"/>
                  <a:pt x="205506" y="227434"/>
                  <a:pt x="208380" y="233723"/>
                </a:cubicBezTo>
                <a:lnTo>
                  <a:pt x="228221" y="231093"/>
                </a:lnTo>
                <a:cubicBezTo>
                  <a:pt x="227850" y="227431"/>
                  <a:pt x="229731" y="223950"/>
                  <a:pt x="233866" y="220652"/>
                </a:cubicBezTo>
                <a:cubicBezTo>
                  <a:pt x="240459" y="219571"/>
                  <a:pt x="251582" y="219060"/>
                  <a:pt x="267230" y="219118"/>
                </a:cubicBezTo>
                <a:cubicBezTo>
                  <a:pt x="274713" y="204788"/>
                  <a:pt x="283963" y="196858"/>
                  <a:pt x="294982" y="195329"/>
                </a:cubicBezTo>
                <a:cubicBezTo>
                  <a:pt x="294817" y="193701"/>
                  <a:pt x="290166" y="191912"/>
                  <a:pt x="281031" y="189959"/>
                </a:cubicBezTo>
                <a:cubicBezTo>
                  <a:pt x="305920" y="170984"/>
                  <a:pt x="316887" y="157946"/>
                  <a:pt x="313931" y="150844"/>
                </a:cubicBezTo>
                <a:lnTo>
                  <a:pt x="333776" y="148214"/>
                </a:lnTo>
                <a:lnTo>
                  <a:pt x="342391" y="167080"/>
                </a:lnTo>
                <a:lnTo>
                  <a:pt x="344125" y="184176"/>
                </a:lnTo>
                <a:lnTo>
                  <a:pt x="354080" y="183166"/>
                </a:lnTo>
                <a:cubicBezTo>
                  <a:pt x="390505" y="145750"/>
                  <a:pt x="407510" y="126136"/>
                  <a:pt x="405091" y="124324"/>
                </a:cubicBezTo>
                <a:lnTo>
                  <a:pt x="428501" y="123801"/>
                </a:lnTo>
                <a:lnTo>
                  <a:pt x="438392" y="122181"/>
                </a:lnTo>
                <a:cubicBezTo>
                  <a:pt x="435684" y="117521"/>
                  <a:pt x="438425" y="111485"/>
                  <a:pt x="446610" y="104075"/>
                </a:cubicBezTo>
                <a:cubicBezTo>
                  <a:pt x="462050" y="102098"/>
                  <a:pt x="473896" y="108709"/>
                  <a:pt x="482140" y="123912"/>
                </a:cubicBezTo>
                <a:cubicBezTo>
                  <a:pt x="488777" y="123239"/>
                  <a:pt x="492011" y="122088"/>
                  <a:pt x="491846" y="120461"/>
                </a:cubicBezTo>
                <a:lnTo>
                  <a:pt x="511937" y="120273"/>
                </a:lnTo>
                <a:cubicBezTo>
                  <a:pt x="514851" y="126969"/>
                  <a:pt x="516864" y="135812"/>
                  <a:pt x="517979" y="146803"/>
                </a:cubicBezTo>
                <a:lnTo>
                  <a:pt x="518474" y="151687"/>
                </a:lnTo>
                <a:lnTo>
                  <a:pt x="528427" y="150678"/>
                </a:lnTo>
                <a:cubicBezTo>
                  <a:pt x="540090" y="133457"/>
                  <a:pt x="544605" y="122923"/>
                  <a:pt x="541980" y="119076"/>
                </a:cubicBezTo>
                <a:lnTo>
                  <a:pt x="565144" y="116111"/>
                </a:lnTo>
                <a:lnTo>
                  <a:pt x="565639" y="120995"/>
                </a:lnTo>
                <a:lnTo>
                  <a:pt x="559498" y="126553"/>
                </a:lnTo>
                <a:lnTo>
                  <a:pt x="569453" y="125543"/>
                </a:lnTo>
                <a:cubicBezTo>
                  <a:pt x="572240" y="131017"/>
                  <a:pt x="572983" y="138345"/>
                  <a:pt x="571683" y="147525"/>
                </a:cubicBezTo>
                <a:lnTo>
                  <a:pt x="571930" y="149967"/>
                </a:lnTo>
                <a:lnTo>
                  <a:pt x="576409" y="149962"/>
                </a:lnTo>
                <a:lnTo>
                  <a:pt x="574400" y="144426"/>
                </a:lnTo>
                <a:cubicBezTo>
                  <a:pt x="570616" y="133998"/>
                  <a:pt x="576773" y="127517"/>
                  <a:pt x="592869" y="124983"/>
                </a:cubicBezTo>
                <a:cubicBezTo>
                  <a:pt x="611752" y="123068"/>
                  <a:pt x="621512" y="125231"/>
                  <a:pt x="622145" y="131474"/>
                </a:cubicBezTo>
                <a:cubicBezTo>
                  <a:pt x="654426" y="127298"/>
                  <a:pt x="710442" y="115310"/>
                  <a:pt x="790193" y="95508"/>
                </a:cubicBezTo>
                <a:cubicBezTo>
                  <a:pt x="793252" y="98802"/>
                  <a:pt x="798830" y="100038"/>
                  <a:pt x="806924" y="99217"/>
                </a:cubicBezTo>
                <a:lnTo>
                  <a:pt x="854666" y="86266"/>
                </a:lnTo>
                <a:cubicBezTo>
                  <a:pt x="862760" y="85445"/>
                  <a:pt x="875034" y="85551"/>
                  <a:pt x="891491" y="86585"/>
                </a:cubicBezTo>
                <a:lnTo>
                  <a:pt x="890948" y="81234"/>
                </a:lnTo>
                <a:cubicBezTo>
                  <a:pt x="909741" y="78427"/>
                  <a:pt x="942157" y="75590"/>
                  <a:pt x="988199" y="72722"/>
                </a:cubicBezTo>
                <a:cubicBezTo>
                  <a:pt x="1011755" y="63125"/>
                  <a:pt x="1023259" y="55651"/>
                  <a:pt x="1022716" y="50300"/>
                </a:cubicBezTo>
                <a:cubicBezTo>
                  <a:pt x="1036204" y="48932"/>
                  <a:pt x="1066105" y="48151"/>
                  <a:pt x="1112416" y="47960"/>
                </a:cubicBezTo>
                <a:lnTo>
                  <a:pt x="1107827" y="43018"/>
                </a:lnTo>
                <a:lnTo>
                  <a:pt x="1196986" y="35327"/>
                </a:lnTo>
                <a:cubicBezTo>
                  <a:pt x="1205077" y="34506"/>
                  <a:pt x="1216992" y="31046"/>
                  <a:pt x="1232725" y="24944"/>
                </a:cubicBezTo>
                <a:cubicBezTo>
                  <a:pt x="1289105" y="16523"/>
                  <a:pt x="1340643" y="17490"/>
                  <a:pt x="1387343" y="27845"/>
                </a:cubicBezTo>
                <a:lnTo>
                  <a:pt x="1439224" y="45478"/>
                </a:lnTo>
                <a:lnTo>
                  <a:pt x="1438892" y="42213"/>
                </a:lnTo>
                <a:cubicBezTo>
                  <a:pt x="1444997" y="40692"/>
                  <a:pt x="1455663" y="40061"/>
                  <a:pt x="1470891" y="40319"/>
                </a:cubicBezTo>
                <a:cubicBezTo>
                  <a:pt x="1478133" y="32376"/>
                  <a:pt x="1481482" y="25730"/>
                  <a:pt x="1480939" y="20379"/>
                </a:cubicBezTo>
                <a:cubicBezTo>
                  <a:pt x="1485365" y="19930"/>
                  <a:pt x="1495327" y="21171"/>
                  <a:pt x="1510825" y="24105"/>
                </a:cubicBezTo>
                <a:lnTo>
                  <a:pt x="1508954" y="18888"/>
                </a:lnTo>
                <a:lnTo>
                  <a:pt x="1538298" y="17263"/>
                </a:lnTo>
                <a:cubicBezTo>
                  <a:pt x="1540952" y="16994"/>
                  <a:pt x="1544710" y="14361"/>
                  <a:pt x="1549568" y="9363"/>
                </a:cubicBezTo>
                <a:cubicBezTo>
                  <a:pt x="1567883" y="4803"/>
                  <a:pt x="1585209" y="9239"/>
                  <a:pt x="1601550" y="22674"/>
                </a:cubicBezTo>
                <a:lnTo>
                  <a:pt x="1611145" y="33534"/>
                </a:lnTo>
                <a:lnTo>
                  <a:pt x="1616035" y="17548"/>
                </a:lnTo>
                <a:cubicBezTo>
                  <a:pt x="1621711" y="6835"/>
                  <a:pt x="1628298" y="987"/>
                  <a:pt x="16357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 rot="485046">
            <a:off x="9694327" y="3674487"/>
            <a:ext cx="1629767" cy="1788384"/>
          </a:xfrm>
          <a:custGeom>
            <a:avLst/>
            <a:gdLst>
              <a:gd name="connsiteX0" fmla="*/ 1350137 w 2068566"/>
              <a:gd name="connsiteY0" fmla="*/ 2167295 h 2197031"/>
              <a:gd name="connsiteX1" fmla="*/ 1348920 w 2068566"/>
              <a:gd name="connsiteY1" fmla="*/ 2179190 h 2197031"/>
              <a:gd name="connsiteX2" fmla="*/ 1357440 w 2068566"/>
              <a:gd name="connsiteY2" fmla="*/ 2179190 h 2197031"/>
              <a:gd name="connsiteX3" fmla="*/ 1350137 w 2068566"/>
              <a:gd name="connsiteY3" fmla="*/ 2167295 h 2197031"/>
              <a:gd name="connsiteX4" fmla="*/ 182880 w 2068566"/>
              <a:gd name="connsiteY4" fmla="*/ 2069163 h 2197031"/>
              <a:gd name="connsiteX5" fmla="*/ 182880 w 2068566"/>
              <a:gd name="connsiteY5" fmla="*/ 2075111 h 2197031"/>
              <a:gd name="connsiteX6" fmla="*/ 191400 w 2068566"/>
              <a:gd name="connsiteY6" fmla="*/ 2075111 h 2197031"/>
              <a:gd name="connsiteX7" fmla="*/ 191400 w 2068566"/>
              <a:gd name="connsiteY7" fmla="*/ 2069163 h 2197031"/>
              <a:gd name="connsiteX8" fmla="*/ 1917860 w 2068566"/>
              <a:gd name="connsiteY8" fmla="*/ 1996850 h 2197031"/>
              <a:gd name="connsiteX9" fmla="*/ 1921100 w 2068566"/>
              <a:gd name="connsiteY9" fmla="*/ 1996850 h 2197031"/>
              <a:gd name="connsiteX10" fmla="*/ 1921100 w 2068566"/>
              <a:gd name="connsiteY10" fmla="*/ 2028571 h 2197031"/>
              <a:gd name="connsiteX11" fmla="*/ 1917860 w 2068566"/>
              <a:gd name="connsiteY11" fmla="*/ 2024042 h 2197031"/>
              <a:gd name="connsiteX12" fmla="*/ 163405 w 2068566"/>
              <a:gd name="connsiteY12" fmla="*/ 1987387 h 2197031"/>
              <a:gd name="connsiteX13" fmla="*/ 163405 w 2068566"/>
              <a:gd name="connsiteY13" fmla="*/ 1993334 h 2197031"/>
              <a:gd name="connsiteX14" fmla="*/ 171925 w 2068566"/>
              <a:gd name="connsiteY14" fmla="*/ 1993334 h 2197031"/>
              <a:gd name="connsiteX15" fmla="*/ 171925 w 2068566"/>
              <a:gd name="connsiteY15" fmla="*/ 1987387 h 2197031"/>
              <a:gd name="connsiteX16" fmla="*/ 130541 w 2068566"/>
              <a:gd name="connsiteY16" fmla="*/ 1939808 h 2197031"/>
              <a:gd name="connsiteX17" fmla="*/ 134193 w 2068566"/>
              <a:gd name="connsiteY17" fmla="*/ 1975493 h 2197031"/>
              <a:gd name="connsiteX18" fmla="*/ 146365 w 2068566"/>
              <a:gd name="connsiteY18" fmla="*/ 1975493 h 2197031"/>
              <a:gd name="connsiteX19" fmla="*/ 147582 w 2068566"/>
              <a:gd name="connsiteY19" fmla="*/ 1953190 h 2197031"/>
              <a:gd name="connsiteX20" fmla="*/ 130541 w 2068566"/>
              <a:gd name="connsiteY20" fmla="*/ 1939808 h 2197031"/>
              <a:gd name="connsiteX21" fmla="*/ 1917050 w 2068566"/>
              <a:gd name="connsiteY21" fmla="*/ 1897151 h 2197031"/>
              <a:gd name="connsiteX22" fmla="*/ 1917050 w 2068566"/>
              <a:gd name="connsiteY22" fmla="*/ 1928872 h 2197031"/>
              <a:gd name="connsiteX23" fmla="*/ 1920291 w 2068566"/>
              <a:gd name="connsiteY23" fmla="*/ 1928872 h 2197031"/>
              <a:gd name="connsiteX24" fmla="*/ 1920291 w 2068566"/>
              <a:gd name="connsiteY24" fmla="*/ 1901680 h 2197031"/>
              <a:gd name="connsiteX25" fmla="*/ 2006186 w 2068566"/>
              <a:gd name="connsiteY25" fmla="*/ 1710835 h 2197031"/>
              <a:gd name="connsiteX26" fmla="*/ 2006186 w 2068566"/>
              <a:gd name="connsiteY26" fmla="*/ 1721242 h 2197031"/>
              <a:gd name="connsiteX27" fmla="*/ 1997666 w 2068566"/>
              <a:gd name="connsiteY27" fmla="*/ 1721242 h 2197031"/>
              <a:gd name="connsiteX28" fmla="*/ 2006186 w 2068566"/>
              <a:gd name="connsiteY28" fmla="*/ 1710835 h 2197031"/>
              <a:gd name="connsiteX29" fmla="*/ 2019575 w 2068566"/>
              <a:gd name="connsiteY29" fmla="*/ 1704887 h 2197031"/>
              <a:gd name="connsiteX30" fmla="*/ 2053656 w 2068566"/>
              <a:gd name="connsiteY30" fmla="*/ 1712322 h 2197031"/>
              <a:gd name="connsiteX31" fmla="*/ 2045136 w 2068566"/>
              <a:gd name="connsiteY31" fmla="*/ 1722729 h 2197031"/>
              <a:gd name="connsiteX32" fmla="*/ 2019575 w 2068566"/>
              <a:gd name="connsiteY32" fmla="*/ 1716782 h 2197031"/>
              <a:gd name="connsiteX33" fmla="*/ 1962513 w 2068566"/>
              <a:gd name="connsiteY33" fmla="*/ 354192 h 2197031"/>
              <a:gd name="connsiteX34" fmla="*/ 1961296 w 2068566"/>
              <a:gd name="connsiteY34" fmla="*/ 358968 h 2197031"/>
              <a:gd name="connsiteX35" fmla="*/ 1969816 w 2068566"/>
              <a:gd name="connsiteY35" fmla="*/ 358968 h 2197031"/>
              <a:gd name="connsiteX36" fmla="*/ 1969816 w 2068566"/>
              <a:gd name="connsiteY36" fmla="*/ 354192 h 2197031"/>
              <a:gd name="connsiteX37" fmla="*/ 1988074 w 2068566"/>
              <a:gd name="connsiteY37" fmla="*/ 353000 h 2197031"/>
              <a:gd name="connsiteX38" fmla="*/ 1996593 w 2068566"/>
              <a:gd name="connsiteY38" fmla="*/ 353000 h 2197031"/>
              <a:gd name="connsiteX39" fmla="*/ 1995377 w 2068566"/>
              <a:gd name="connsiteY39" fmla="*/ 357775 h 2197031"/>
              <a:gd name="connsiteX40" fmla="*/ 1988074 w 2068566"/>
              <a:gd name="connsiteY40" fmla="*/ 357775 h 2197031"/>
              <a:gd name="connsiteX41" fmla="*/ 101679 w 2068566"/>
              <a:gd name="connsiteY41" fmla="*/ 308869 h 2197031"/>
              <a:gd name="connsiteX42" fmla="*/ 101679 w 2068566"/>
              <a:gd name="connsiteY42" fmla="*/ 331164 h 2197031"/>
              <a:gd name="connsiteX43" fmla="*/ 103902 w 2068566"/>
              <a:gd name="connsiteY43" fmla="*/ 334877 h 2197031"/>
              <a:gd name="connsiteX44" fmla="*/ 103902 w 2068566"/>
              <a:gd name="connsiteY44" fmla="*/ 308869 h 2197031"/>
              <a:gd name="connsiteX45" fmla="*/ 101124 w 2068566"/>
              <a:gd name="connsiteY45" fmla="*/ 227128 h 2197031"/>
              <a:gd name="connsiteX46" fmla="*/ 103347 w 2068566"/>
              <a:gd name="connsiteY46" fmla="*/ 230841 h 2197031"/>
              <a:gd name="connsiteX47" fmla="*/ 103347 w 2068566"/>
              <a:gd name="connsiteY47" fmla="*/ 253135 h 2197031"/>
              <a:gd name="connsiteX48" fmla="*/ 101124 w 2068566"/>
              <a:gd name="connsiteY48" fmla="*/ 253135 h 2197031"/>
              <a:gd name="connsiteX49" fmla="*/ 1801579 w 2068566"/>
              <a:gd name="connsiteY49" fmla="*/ 142759 h 2197031"/>
              <a:gd name="connsiteX50" fmla="*/ 1800484 w 2068566"/>
              <a:gd name="connsiteY50" fmla="*/ 143096 h 2197031"/>
              <a:gd name="connsiteX51" fmla="*/ 1801519 w 2068566"/>
              <a:gd name="connsiteY51" fmla="*/ 144124 h 2197031"/>
              <a:gd name="connsiteX52" fmla="*/ 1636986 w 2068566"/>
              <a:gd name="connsiteY52" fmla="*/ 0 h 2197031"/>
              <a:gd name="connsiteX53" fmla="*/ 1671563 w 2068566"/>
              <a:gd name="connsiteY53" fmla="*/ 13133 h 2197031"/>
              <a:gd name="connsiteX54" fmla="*/ 1670764 w 2068566"/>
              <a:gd name="connsiteY54" fmla="*/ 23646 h 2197031"/>
              <a:gd name="connsiteX55" fmla="*/ 1659002 w 2068566"/>
              <a:gd name="connsiteY55" fmla="*/ 23268 h 2197031"/>
              <a:gd name="connsiteX56" fmla="*/ 1658109 w 2068566"/>
              <a:gd name="connsiteY56" fmla="*/ 32301 h 2197031"/>
              <a:gd name="connsiteX57" fmla="*/ 1663942 w 2068566"/>
              <a:gd name="connsiteY57" fmla="*/ 31749 h 2197031"/>
              <a:gd name="connsiteX58" fmla="*/ 1682713 w 2068566"/>
              <a:gd name="connsiteY58" fmla="*/ 26989 h 2197031"/>
              <a:gd name="connsiteX59" fmla="*/ 1755443 w 2068566"/>
              <a:gd name="connsiteY59" fmla="*/ 63352 h 2197031"/>
              <a:gd name="connsiteX60" fmla="*/ 1761276 w 2068566"/>
              <a:gd name="connsiteY60" fmla="*/ 62800 h 2197031"/>
              <a:gd name="connsiteX61" fmla="*/ 1813777 w 2068566"/>
              <a:gd name="connsiteY61" fmla="*/ 57829 h 2197031"/>
              <a:gd name="connsiteX62" fmla="*/ 1814059 w 2068566"/>
              <a:gd name="connsiteY62" fmla="*/ 62278 h 2197031"/>
              <a:gd name="connsiteX63" fmla="*/ 1825538 w 2068566"/>
              <a:gd name="connsiteY63" fmla="*/ 58208 h 2197031"/>
              <a:gd name="connsiteX64" fmla="*/ 1837205 w 2068566"/>
              <a:gd name="connsiteY64" fmla="*/ 57103 h 2197031"/>
              <a:gd name="connsiteX65" fmla="*/ 1836405 w 2068566"/>
              <a:gd name="connsiteY65" fmla="*/ 67619 h 2197031"/>
              <a:gd name="connsiteX66" fmla="*/ 1765414 w 2068566"/>
              <a:gd name="connsiteY66" fmla="*/ 81795 h 2197031"/>
              <a:gd name="connsiteX67" fmla="*/ 1765696 w 2068566"/>
              <a:gd name="connsiteY67" fmla="*/ 86242 h 2197031"/>
              <a:gd name="connsiteX68" fmla="*/ 1777364 w 2068566"/>
              <a:gd name="connsiteY68" fmla="*/ 85137 h 2197031"/>
              <a:gd name="connsiteX69" fmla="*/ 1841626 w 2068566"/>
              <a:gd name="connsiteY69" fmla="*/ 80545 h 2197031"/>
              <a:gd name="connsiteX70" fmla="*/ 1846565 w 2068566"/>
              <a:gd name="connsiteY70" fmla="*/ 89025 h 2197031"/>
              <a:gd name="connsiteX71" fmla="*/ 1841014 w 2068566"/>
              <a:gd name="connsiteY71" fmla="*/ 94025 h 2197031"/>
              <a:gd name="connsiteX72" fmla="*/ 1897372 w 2068566"/>
              <a:gd name="connsiteY72" fmla="*/ 103604 h 2197031"/>
              <a:gd name="connsiteX73" fmla="*/ 1856820 w 2068566"/>
              <a:gd name="connsiteY73" fmla="*/ 111916 h 2197031"/>
              <a:gd name="connsiteX74" fmla="*/ 1855644 w 2068566"/>
              <a:gd name="connsiteY74" fmla="*/ 116500 h 2197031"/>
              <a:gd name="connsiteX75" fmla="*/ 1860678 w 2068566"/>
              <a:gd name="connsiteY75" fmla="*/ 126464 h 2197031"/>
              <a:gd name="connsiteX76" fmla="*/ 1850078 w 2068566"/>
              <a:gd name="connsiteY76" fmla="*/ 128493 h 2197031"/>
              <a:gd name="connsiteX77" fmla="*/ 1825978 w 2068566"/>
              <a:gd name="connsiteY77" fmla="*/ 135282 h 2197031"/>
              <a:gd name="connsiteX78" fmla="*/ 1853667 w 2068566"/>
              <a:gd name="connsiteY78" fmla="*/ 179580 h 2197031"/>
              <a:gd name="connsiteX79" fmla="*/ 1860271 w 2068566"/>
              <a:gd name="connsiteY79" fmla="*/ 176342 h 2197031"/>
              <a:gd name="connsiteX80" fmla="*/ 1863923 w 2068566"/>
              <a:gd name="connsiteY80" fmla="*/ 181116 h 2197031"/>
              <a:gd name="connsiteX81" fmla="*/ 1876095 w 2068566"/>
              <a:gd name="connsiteY81" fmla="*/ 135759 h 2197031"/>
              <a:gd name="connsiteX82" fmla="*/ 1879746 w 2068566"/>
              <a:gd name="connsiteY82" fmla="*/ 169180 h 2197031"/>
              <a:gd name="connsiteX83" fmla="*/ 1883397 w 2068566"/>
              <a:gd name="connsiteY83" fmla="*/ 170374 h 2197031"/>
              <a:gd name="connsiteX84" fmla="*/ 1891918 w 2068566"/>
              <a:gd name="connsiteY84" fmla="*/ 166792 h 2197031"/>
              <a:gd name="connsiteX85" fmla="*/ 1912609 w 2068566"/>
              <a:gd name="connsiteY85" fmla="*/ 270639 h 2197031"/>
              <a:gd name="connsiteX86" fmla="*/ 1916261 w 2068566"/>
              <a:gd name="connsiteY86" fmla="*/ 270639 h 2197031"/>
              <a:gd name="connsiteX87" fmla="*/ 1916261 w 2068566"/>
              <a:gd name="connsiteY87" fmla="*/ 237218 h 2197031"/>
              <a:gd name="connsiteX88" fmla="*/ 1918695 w 2068566"/>
              <a:gd name="connsiteY88" fmla="*/ 199020 h 2197031"/>
              <a:gd name="connsiteX89" fmla="*/ 1925998 w 2068566"/>
              <a:gd name="connsiteY89" fmla="*/ 200214 h 2197031"/>
              <a:gd name="connsiteX90" fmla="*/ 1939387 w 2068566"/>
              <a:gd name="connsiteY90" fmla="*/ 269445 h 2197031"/>
              <a:gd name="connsiteX91" fmla="*/ 1934518 w 2068566"/>
              <a:gd name="connsiteY91" fmla="*/ 282574 h 2197031"/>
              <a:gd name="connsiteX92" fmla="*/ 1945472 w 2068566"/>
              <a:gd name="connsiteY92" fmla="*/ 323158 h 2197031"/>
              <a:gd name="connsiteX93" fmla="*/ 1957644 w 2068566"/>
              <a:gd name="connsiteY93" fmla="*/ 319578 h 2197031"/>
              <a:gd name="connsiteX94" fmla="*/ 1960079 w 2068566"/>
              <a:gd name="connsiteY94" fmla="*/ 338676 h 2197031"/>
              <a:gd name="connsiteX95" fmla="*/ 1967381 w 2068566"/>
              <a:gd name="connsiteY95" fmla="*/ 339870 h 2197031"/>
              <a:gd name="connsiteX96" fmla="*/ 1975902 w 2068566"/>
              <a:gd name="connsiteY96" fmla="*/ 321965 h 2197031"/>
              <a:gd name="connsiteX97" fmla="*/ 2002679 w 2068566"/>
              <a:gd name="connsiteY97" fmla="*/ 411487 h 2197031"/>
              <a:gd name="connsiteX98" fmla="*/ 2016068 w 2068566"/>
              <a:gd name="connsiteY98" fmla="*/ 471169 h 2197031"/>
              <a:gd name="connsiteX99" fmla="*/ 2009982 w 2068566"/>
              <a:gd name="connsiteY99" fmla="*/ 495042 h 2197031"/>
              <a:gd name="connsiteX100" fmla="*/ 2019719 w 2068566"/>
              <a:gd name="connsiteY100" fmla="*/ 567854 h 2197031"/>
              <a:gd name="connsiteX101" fmla="*/ 2030674 w 2068566"/>
              <a:gd name="connsiteY101" fmla="*/ 660957 h 2197031"/>
              <a:gd name="connsiteX102" fmla="*/ 2025805 w 2068566"/>
              <a:gd name="connsiteY102" fmla="*/ 669313 h 2197031"/>
              <a:gd name="connsiteX103" fmla="*/ 2029456 w 2068566"/>
              <a:gd name="connsiteY103" fmla="*/ 1069181 h 2197031"/>
              <a:gd name="connsiteX104" fmla="*/ 2033108 w 2068566"/>
              <a:gd name="connsiteY104" fmla="*/ 1073956 h 2197031"/>
              <a:gd name="connsiteX105" fmla="*/ 2028240 w 2068566"/>
              <a:gd name="connsiteY105" fmla="*/ 1088278 h 2197031"/>
              <a:gd name="connsiteX106" fmla="*/ 2029456 w 2068566"/>
              <a:gd name="connsiteY106" fmla="*/ 1251807 h 2197031"/>
              <a:gd name="connsiteX107" fmla="*/ 2024588 w 2068566"/>
              <a:gd name="connsiteY107" fmla="*/ 1260162 h 2197031"/>
              <a:gd name="connsiteX108" fmla="*/ 2025805 w 2068566"/>
              <a:gd name="connsiteY108" fmla="*/ 1284034 h 2197031"/>
              <a:gd name="connsiteX109" fmla="*/ 2022154 w 2068566"/>
              <a:gd name="connsiteY109" fmla="*/ 1288809 h 2197031"/>
              <a:gd name="connsiteX110" fmla="*/ 2023371 w 2068566"/>
              <a:gd name="connsiteY110" fmla="*/ 1404591 h 2197031"/>
              <a:gd name="connsiteX111" fmla="*/ 2020058 w 2068566"/>
              <a:gd name="connsiteY111" fmla="*/ 1416777 h 2197031"/>
              <a:gd name="connsiteX112" fmla="*/ 2023988 w 2068566"/>
              <a:gd name="connsiteY112" fmla="*/ 1416777 h 2197031"/>
              <a:gd name="connsiteX113" fmla="*/ 2023988 w 2068566"/>
              <a:gd name="connsiteY113" fmla="*/ 1423393 h 2197031"/>
              <a:gd name="connsiteX114" fmla="*/ 2025805 w 2068566"/>
              <a:gd name="connsiteY114" fmla="*/ 1423690 h 2197031"/>
              <a:gd name="connsiteX115" fmla="*/ 2025405 w 2068566"/>
              <a:gd name="connsiteY115" fmla="*/ 1428391 h 2197031"/>
              <a:gd name="connsiteX116" fmla="*/ 2030469 w 2068566"/>
              <a:gd name="connsiteY116" fmla="*/ 1421309 h 2197031"/>
              <a:gd name="connsiteX117" fmla="*/ 2036951 w 2068566"/>
              <a:gd name="connsiteY117" fmla="*/ 1421309 h 2197031"/>
              <a:gd name="connsiteX118" fmla="*/ 2036140 w 2068566"/>
              <a:gd name="connsiteY118" fmla="*/ 1453033 h 2197031"/>
              <a:gd name="connsiteX119" fmla="*/ 2022165 w 2068566"/>
              <a:gd name="connsiteY119" fmla="*/ 1456431 h 2197031"/>
              <a:gd name="connsiteX120" fmla="*/ 2013760 w 2068566"/>
              <a:gd name="connsiteY120" fmla="*/ 1462725 h 2197031"/>
              <a:gd name="connsiteX121" fmla="*/ 2008081 w 2068566"/>
              <a:gd name="connsiteY121" fmla="*/ 1475687 h 2197031"/>
              <a:gd name="connsiteX122" fmla="*/ 1998050 w 2068566"/>
              <a:gd name="connsiteY122" fmla="*/ 1489287 h 2197031"/>
              <a:gd name="connsiteX123" fmla="*/ 2002925 w 2068566"/>
              <a:gd name="connsiteY123" fmla="*/ 1489287 h 2197031"/>
              <a:gd name="connsiteX124" fmla="*/ 2038571 w 2068566"/>
              <a:gd name="connsiteY124" fmla="*/ 1493820 h 2197031"/>
              <a:gd name="connsiteX125" fmla="*/ 2041001 w 2068566"/>
              <a:gd name="connsiteY125" fmla="*/ 1521008 h 2197031"/>
              <a:gd name="connsiteX126" fmla="*/ 2037760 w 2068566"/>
              <a:gd name="connsiteY126" fmla="*/ 1534606 h 2197031"/>
              <a:gd name="connsiteX127" fmla="*/ 2068546 w 2068566"/>
              <a:gd name="connsiteY127" fmla="*/ 1579924 h 2197031"/>
              <a:gd name="connsiteX128" fmla="*/ 2045861 w 2068566"/>
              <a:gd name="connsiteY128" fmla="*/ 1593519 h 2197031"/>
              <a:gd name="connsiteX129" fmla="*/ 2045052 w 2068566"/>
              <a:gd name="connsiteY129" fmla="*/ 1607112 h 2197031"/>
              <a:gd name="connsiteX130" fmla="*/ 2047483 w 2068566"/>
              <a:gd name="connsiteY130" fmla="*/ 1638837 h 2197031"/>
              <a:gd name="connsiteX131" fmla="*/ 2027836 w 2068566"/>
              <a:gd name="connsiteY131" fmla="*/ 1655831 h 2197031"/>
              <a:gd name="connsiteX132" fmla="*/ 2026542 w 2068566"/>
              <a:gd name="connsiteY132" fmla="*/ 1657313 h 2197031"/>
              <a:gd name="connsiteX133" fmla="*/ 2027151 w 2068566"/>
              <a:gd name="connsiteY133" fmla="*/ 1658799 h 2197031"/>
              <a:gd name="connsiteX134" fmla="*/ 2022283 w 2068566"/>
              <a:gd name="connsiteY134" fmla="*/ 1663261 h 2197031"/>
              <a:gd name="connsiteX135" fmla="*/ 2068535 w 2068566"/>
              <a:gd name="connsiteY135" fmla="*/ 1678129 h 2197031"/>
              <a:gd name="connsiteX136" fmla="*/ 2034454 w 2068566"/>
              <a:gd name="connsiteY136" fmla="*/ 1682589 h 2197031"/>
              <a:gd name="connsiteX137" fmla="*/ 2033237 w 2068566"/>
              <a:gd name="connsiteY137" fmla="*/ 1687049 h 2197031"/>
              <a:gd name="connsiteX138" fmla="*/ 2036889 w 2068566"/>
              <a:gd name="connsiteY138" fmla="*/ 1697458 h 2197031"/>
              <a:gd name="connsiteX139" fmla="*/ 2019144 w 2068566"/>
              <a:gd name="connsiteY139" fmla="*/ 1700315 h 2197031"/>
              <a:gd name="connsiteX140" fmla="*/ 1982442 w 2068566"/>
              <a:gd name="connsiteY140" fmla="*/ 1709304 h 2197031"/>
              <a:gd name="connsiteX141" fmla="*/ 1977000 w 2068566"/>
              <a:gd name="connsiteY141" fmla="*/ 1715877 h 2197031"/>
              <a:gd name="connsiteX142" fmla="*/ 1977000 w 2068566"/>
              <a:gd name="connsiteY142" fmla="*/ 1728105 h 2197031"/>
              <a:gd name="connsiteX143" fmla="*/ 1994943 w 2068566"/>
              <a:gd name="connsiteY143" fmla="*/ 1729475 h 2197031"/>
              <a:gd name="connsiteX144" fmla="*/ 1999684 w 2068566"/>
              <a:gd name="connsiteY144" fmla="*/ 1729475 h 2197031"/>
              <a:gd name="connsiteX145" fmla="*/ 2001008 w 2068566"/>
              <a:gd name="connsiteY145" fmla="*/ 1729937 h 2197031"/>
              <a:gd name="connsiteX146" fmla="*/ 2004026 w 2068566"/>
              <a:gd name="connsiteY146" fmla="*/ 1730168 h 2197031"/>
              <a:gd name="connsiteX147" fmla="*/ 2003918 w 2068566"/>
              <a:gd name="connsiteY147" fmla="*/ 1730955 h 2197031"/>
              <a:gd name="connsiteX148" fmla="*/ 2025609 w 2068566"/>
              <a:gd name="connsiteY148" fmla="*/ 1738536 h 2197031"/>
              <a:gd name="connsiteX149" fmla="*/ 2024799 w 2068566"/>
              <a:gd name="connsiteY149" fmla="*/ 1765728 h 2197031"/>
              <a:gd name="connsiteX150" fmla="*/ 2022471 w 2068566"/>
              <a:gd name="connsiteY150" fmla="*/ 1766974 h 2197031"/>
              <a:gd name="connsiteX151" fmla="*/ 2025661 w 2068566"/>
              <a:gd name="connsiteY151" fmla="*/ 1774769 h 2197031"/>
              <a:gd name="connsiteX152" fmla="*/ 2017142 w 2068566"/>
              <a:gd name="connsiteY152" fmla="*/ 1779229 h 2197031"/>
              <a:gd name="connsiteX153" fmla="*/ 2003430 w 2068566"/>
              <a:gd name="connsiteY153" fmla="*/ 1779229 h 2197031"/>
              <a:gd name="connsiteX154" fmla="*/ 1977810 w 2068566"/>
              <a:gd name="connsiteY154" fmla="*/ 1815576 h 2197031"/>
              <a:gd name="connsiteX155" fmla="*/ 1968899 w 2068566"/>
              <a:gd name="connsiteY155" fmla="*/ 1797449 h 2197031"/>
              <a:gd name="connsiteX156" fmla="*/ 1941355 w 2068566"/>
              <a:gd name="connsiteY156" fmla="*/ 1838234 h 2197031"/>
              <a:gd name="connsiteX157" fmla="*/ 1943785 w 2068566"/>
              <a:gd name="connsiteY157" fmla="*/ 1883554 h 2197031"/>
              <a:gd name="connsiteX158" fmla="*/ 1930823 w 2068566"/>
              <a:gd name="connsiteY158" fmla="*/ 1892619 h 2197031"/>
              <a:gd name="connsiteX159" fmla="*/ 1930012 w 2068566"/>
              <a:gd name="connsiteY159" fmla="*/ 1919807 h 2197031"/>
              <a:gd name="connsiteX160" fmla="*/ 1942164 w 2068566"/>
              <a:gd name="connsiteY160" fmla="*/ 1951532 h 2197031"/>
              <a:gd name="connsiteX161" fmla="*/ 1881405 w 2068566"/>
              <a:gd name="connsiteY161" fmla="*/ 2051230 h 2197031"/>
              <a:gd name="connsiteX162" fmla="*/ 1840898 w 2068566"/>
              <a:gd name="connsiteY162" fmla="*/ 2101081 h 2197031"/>
              <a:gd name="connsiteX163" fmla="*/ 1824695 w 2068566"/>
              <a:gd name="connsiteY163" fmla="*/ 2078422 h 2197031"/>
              <a:gd name="connsiteX164" fmla="*/ 1775277 w 2068566"/>
              <a:gd name="connsiteY164" fmla="*/ 2114676 h 2197031"/>
              <a:gd name="connsiteX165" fmla="*/ 1712086 w 2068566"/>
              <a:gd name="connsiteY165" fmla="*/ 2155462 h 2197031"/>
              <a:gd name="connsiteX166" fmla="*/ 1706415 w 2068566"/>
              <a:gd name="connsiteY166" fmla="*/ 2137334 h 2197031"/>
              <a:gd name="connsiteX167" fmla="*/ 1633735 w 2068566"/>
              <a:gd name="connsiteY167" fmla="*/ 2144727 h 2197031"/>
              <a:gd name="connsiteX168" fmla="*/ 1633735 w 2068566"/>
              <a:gd name="connsiteY168" fmla="*/ 2155400 h 2197031"/>
              <a:gd name="connsiteX169" fmla="*/ 1625215 w 2068566"/>
              <a:gd name="connsiteY169" fmla="*/ 2165808 h 2197031"/>
              <a:gd name="connsiteX170" fmla="*/ 1615478 w 2068566"/>
              <a:gd name="connsiteY170" fmla="*/ 2165808 h 2197031"/>
              <a:gd name="connsiteX171" fmla="*/ 1616695 w 2068566"/>
              <a:gd name="connsiteY171" fmla="*/ 2153914 h 2197031"/>
              <a:gd name="connsiteX172" fmla="*/ 1623351 w 2068566"/>
              <a:gd name="connsiteY172" fmla="*/ 2145783 h 2197031"/>
              <a:gd name="connsiteX173" fmla="*/ 1598029 w 2068566"/>
              <a:gd name="connsiteY173" fmla="*/ 2148358 h 2197031"/>
              <a:gd name="connsiteX174" fmla="*/ 1606958 w 2068566"/>
              <a:gd name="connsiteY174" fmla="*/ 2165808 h 2197031"/>
              <a:gd name="connsiteX175" fmla="*/ 1572877 w 2068566"/>
              <a:gd name="connsiteY175" fmla="*/ 2182163 h 2197031"/>
              <a:gd name="connsiteX176" fmla="*/ 1555837 w 2068566"/>
              <a:gd name="connsiteY176" fmla="*/ 2168781 h 2197031"/>
              <a:gd name="connsiteX177" fmla="*/ 1555837 w 2068566"/>
              <a:gd name="connsiteY177" fmla="*/ 2180677 h 2197031"/>
              <a:gd name="connsiteX178" fmla="*/ 1533928 w 2068566"/>
              <a:gd name="connsiteY178" fmla="*/ 2174730 h 2197031"/>
              <a:gd name="connsiteX179" fmla="*/ 1525408 w 2068566"/>
              <a:gd name="connsiteY179" fmla="*/ 2173242 h 2197031"/>
              <a:gd name="connsiteX180" fmla="*/ 1525408 w 2068566"/>
              <a:gd name="connsiteY180" fmla="*/ 2185137 h 2197031"/>
              <a:gd name="connsiteX181" fmla="*/ 1520539 w 2068566"/>
              <a:gd name="connsiteY181" fmla="*/ 2185137 h 2197031"/>
              <a:gd name="connsiteX182" fmla="*/ 1508368 w 2068566"/>
              <a:gd name="connsiteY182" fmla="*/ 2173242 h 2197031"/>
              <a:gd name="connsiteX183" fmla="*/ 1503499 w 2068566"/>
              <a:gd name="connsiteY183" fmla="*/ 2179190 h 2197031"/>
              <a:gd name="connsiteX184" fmla="*/ 1494979 w 2068566"/>
              <a:gd name="connsiteY184" fmla="*/ 2173242 h 2197031"/>
              <a:gd name="connsiteX185" fmla="*/ 1482807 w 2068566"/>
              <a:gd name="connsiteY185" fmla="*/ 2171755 h 2197031"/>
              <a:gd name="connsiteX186" fmla="*/ 1477939 w 2068566"/>
              <a:gd name="connsiteY186" fmla="*/ 2177703 h 2197031"/>
              <a:gd name="connsiteX187" fmla="*/ 1469418 w 2068566"/>
              <a:gd name="connsiteY187" fmla="*/ 2171755 h 2197031"/>
              <a:gd name="connsiteX188" fmla="*/ 1430469 w 2068566"/>
              <a:gd name="connsiteY188" fmla="*/ 2176215 h 2197031"/>
              <a:gd name="connsiteX189" fmla="*/ 1423167 w 2068566"/>
              <a:gd name="connsiteY189" fmla="*/ 2164321 h 2197031"/>
              <a:gd name="connsiteX190" fmla="*/ 1418298 w 2068566"/>
              <a:gd name="connsiteY190" fmla="*/ 2174730 h 2197031"/>
              <a:gd name="connsiteX191" fmla="*/ 1421950 w 2068566"/>
              <a:gd name="connsiteY191" fmla="*/ 2186624 h 2197031"/>
              <a:gd name="connsiteX192" fmla="*/ 1413429 w 2068566"/>
              <a:gd name="connsiteY192" fmla="*/ 2192571 h 2197031"/>
              <a:gd name="connsiteX193" fmla="*/ 1408560 w 2068566"/>
              <a:gd name="connsiteY193" fmla="*/ 2192571 h 2197031"/>
              <a:gd name="connsiteX194" fmla="*/ 1392737 w 2068566"/>
              <a:gd name="connsiteY194" fmla="*/ 2174730 h 2197031"/>
              <a:gd name="connsiteX195" fmla="*/ 1387869 w 2068566"/>
              <a:gd name="connsiteY195" fmla="*/ 2174730 h 2197031"/>
              <a:gd name="connsiteX196" fmla="*/ 1352571 w 2068566"/>
              <a:gd name="connsiteY196" fmla="*/ 2195545 h 2197031"/>
              <a:gd name="connsiteX197" fmla="*/ 1345268 w 2068566"/>
              <a:gd name="connsiteY197" fmla="*/ 2183650 h 2197031"/>
              <a:gd name="connsiteX198" fmla="*/ 1340399 w 2068566"/>
              <a:gd name="connsiteY198" fmla="*/ 2183650 h 2197031"/>
              <a:gd name="connsiteX199" fmla="*/ 1327011 w 2068566"/>
              <a:gd name="connsiteY199" fmla="*/ 2195545 h 2197031"/>
              <a:gd name="connsiteX200" fmla="*/ 1314839 w 2068566"/>
              <a:gd name="connsiteY200" fmla="*/ 2177703 h 2197031"/>
              <a:gd name="connsiteX201" fmla="*/ 1253982 w 2068566"/>
              <a:gd name="connsiteY201" fmla="*/ 2197031 h 2197031"/>
              <a:gd name="connsiteX202" fmla="*/ 1236941 w 2068566"/>
              <a:gd name="connsiteY202" fmla="*/ 2179190 h 2197031"/>
              <a:gd name="connsiteX203" fmla="*/ 1224770 w 2068566"/>
              <a:gd name="connsiteY203" fmla="*/ 2191084 h 2197031"/>
              <a:gd name="connsiteX204" fmla="*/ 1219901 w 2068566"/>
              <a:gd name="connsiteY204" fmla="*/ 2185137 h 2197031"/>
              <a:gd name="connsiteX205" fmla="*/ 1189472 w 2068566"/>
              <a:gd name="connsiteY205" fmla="*/ 2195545 h 2197031"/>
              <a:gd name="connsiteX206" fmla="*/ 1177300 w 2068566"/>
              <a:gd name="connsiteY206" fmla="*/ 2177703 h 2197031"/>
              <a:gd name="connsiteX207" fmla="*/ 1121311 w 2068566"/>
              <a:gd name="connsiteY207" fmla="*/ 2192571 h 2197031"/>
              <a:gd name="connsiteX208" fmla="*/ 1121311 w 2068566"/>
              <a:gd name="connsiteY208" fmla="*/ 2186624 h 2197031"/>
              <a:gd name="connsiteX209" fmla="*/ 1112791 w 2068566"/>
              <a:gd name="connsiteY209" fmla="*/ 2192571 h 2197031"/>
              <a:gd name="connsiteX210" fmla="*/ 1107921 w 2068566"/>
              <a:gd name="connsiteY210" fmla="*/ 2186624 h 2197031"/>
              <a:gd name="connsiteX211" fmla="*/ 1099402 w 2068566"/>
              <a:gd name="connsiteY211" fmla="*/ 2191084 h 2197031"/>
              <a:gd name="connsiteX212" fmla="*/ 1043413 w 2068566"/>
              <a:gd name="connsiteY212" fmla="*/ 2189597 h 2197031"/>
              <a:gd name="connsiteX213" fmla="*/ 1039760 w 2068566"/>
              <a:gd name="connsiteY213" fmla="*/ 2183650 h 2197031"/>
              <a:gd name="connsiteX214" fmla="*/ 1031241 w 2068566"/>
              <a:gd name="connsiteY214" fmla="*/ 2188111 h 2197031"/>
              <a:gd name="connsiteX215" fmla="*/ 961862 w 2068566"/>
              <a:gd name="connsiteY215" fmla="*/ 2186624 h 2197031"/>
              <a:gd name="connsiteX216" fmla="*/ 885182 w 2068566"/>
              <a:gd name="connsiteY216" fmla="*/ 2188111 h 2197031"/>
              <a:gd name="connsiteX217" fmla="*/ 863273 w 2068566"/>
              <a:gd name="connsiteY217" fmla="*/ 2182163 h 2197031"/>
              <a:gd name="connsiteX218" fmla="*/ 815803 w 2068566"/>
              <a:gd name="connsiteY218" fmla="*/ 2186624 h 2197031"/>
              <a:gd name="connsiteX219" fmla="*/ 807284 w 2068566"/>
              <a:gd name="connsiteY219" fmla="*/ 2180677 h 2197031"/>
              <a:gd name="connsiteX220" fmla="*/ 795112 w 2068566"/>
              <a:gd name="connsiteY220" fmla="*/ 2185137 h 2197031"/>
              <a:gd name="connsiteX221" fmla="*/ 790243 w 2068566"/>
              <a:gd name="connsiteY221" fmla="*/ 2179190 h 2197031"/>
              <a:gd name="connsiteX222" fmla="*/ 768334 w 2068566"/>
              <a:gd name="connsiteY222" fmla="*/ 2183650 h 2197031"/>
              <a:gd name="connsiteX223" fmla="*/ 686784 w 2068566"/>
              <a:gd name="connsiteY223" fmla="*/ 2180677 h 2197031"/>
              <a:gd name="connsiteX224" fmla="*/ 683133 w 2068566"/>
              <a:gd name="connsiteY224" fmla="*/ 2174730 h 2197031"/>
              <a:gd name="connsiteX225" fmla="*/ 674613 w 2068566"/>
              <a:gd name="connsiteY225" fmla="*/ 2180677 h 2197031"/>
              <a:gd name="connsiteX226" fmla="*/ 644183 w 2068566"/>
              <a:gd name="connsiteY226" fmla="*/ 2179190 h 2197031"/>
              <a:gd name="connsiteX227" fmla="*/ 635663 w 2068566"/>
              <a:gd name="connsiteY227" fmla="*/ 2173242 h 2197031"/>
              <a:gd name="connsiteX228" fmla="*/ 630795 w 2068566"/>
              <a:gd name="connsiteY228" fmla="*/ 2185137 h 2197031"/>
              <a:gd name="connsiteX229" fmla="*/ 618623 w 2068566"/>
              <a:gd name="connsiteY229" fmla="*/ 2177703 h 2197031"/>
              <a:gd name="connsiteX230" fmla="*/ 537073 w 2068566"/>
              <a:gd name="connsiteY230" fmla="*/ 2186624 h 2197031"/>
              <a:gd name="connsiteX231" fmla="*/ 532204 w 2068566"/>
              <a:gd name="connsiteY231" fmla="*/ 2180677 h 2197031"/>
              <a:gd name="connsiteX232" fmla="*/ 501776 w 2068566"/>
              <a:gd name="connsiteY232" fmla="*/ 2185137 h 2197031"/>
              <a:gd name="connsiteX233" fmla="*/ 481084 w 2068566"/>
              <a:gd name="connsiteY233" fmla="*/ 2179190 h 2197031"/>
              <a:gd name="connsiteX234" fmla="*/ 455524 w 2068566"/>
              <a:gd name="connsiteY234" fmla="*/ 2183650 h 2197031"/>
              <a:gd name="connsiteX235" fmla="*/ 425094 w 2068566"/>
              <a:gd name="connsiteY235" fmla="*/ 2182163 h 2197031"/>
              <a:gd name="connsiteX236" fmla="*/ 399534 w 2068566"/>
              <a:gd name="connsiteY236" fmla="*/ 2174730 h 2197031"/>
              <a:gd name="connsiteX237" fmla="*/ 382494 w 2068566"/>
              <a:gd name="connsiteY237" fmla="*/ 2180677 h 2197031"/>
              <a:gd name="connsiteX238" fmla="*/ 356933 w 2068566"/>
              <a:gd name="connsiteY238" fmla="*/ 2156887 h 2197031"/>
              <a:gd name="connsiteX239" fmla="*/ 287556 w 2068566"/>
              <a:gd name="connsiteY239" fmla="*/ 2159861 h 2197031"/>
              <a:gd name="connsiteX240" fmla="*/ 271732 w 2068566"/>
              <a:gd name="connsiteY240" fmla="*/ 2136071 h 2197031"/>
              <a:gd name="connsiteX241" fmla="*/ 271732 w 2068566"/>
              <a:gd name="connsiteY241" fmla="*/ 2124177 h 2197031"/>
              <a:gd name="connsiteX242" fmla="*/ 268081 w 2068566"/>
              <a:gd name="connsiteY242" fmla="*/ 2124177 h 2197031"/>
              <a:gd name="connsiteX243" fmla="*/ 263212 w 2068566"/>
              <a:gd name="connsiteY243" fmla="*/ 2130124 h 2197031"/>
              <a:gd name="connsiteX244" fmla="*/ 224263 w 2068566"/>
              <a:gd name="connsiteY244" fmla="*/ 2116742 h 2197031"/>
              <a:gd name="connsiteX245" fmla="*/ 190183 w 2068566"/>
              <a:gd name="connsiteY245" fmla="*/ 2121202 h 2197031"/>
              <a:gd name="connsiteX246" fmla="*/ 173142 w 2068566"/>
              <a:gd name="connsiteY246" fmla="*/ 2109308 h 2197031"/>
              <a:gd name="connsiteX247" fmla="*/ 159753 w 2068566"/>
              <a:gd name="connsiteY247" fmla="*/ 2113769 h 2197031"/>
              <a:gd name="connsiteX248" fmla="*/ 147582 w 2068566"/>
              <a:gd name="connsiteY248" fmla="*/ 2085519 h 2197031"/>
              <a:gd name="connsiteX249" fmla="*/ 148799 w 2068566"/>
              <a:gd name="connsiteY249" fmla="*/ 2073623 h 2197031"/>
              <a:gd name="connsiteX250" fmla="*/ 160971 w 2068566"/>
              <a:gd name="connsiteY250" fmla="*/ 2073623 h 2197031"/>
              <a:gd name="connsiteX251" fmla="*/ 157320 w 2068566"/>
              <a:gd name="connsiteY251" fmla="*/ 2061729 h 2197031"/>
              <a:gd name="connsiteX252" fmla="*/ 157320 w 2068566"/>
              <a:gd name="connsiteY252" fmla="*/ 2055782 h 2197031"/>
              <a:gd name="connsiteX253" fmla="*/ 165839 w 2068566"/>
              <a:gd name="connsiteY253" fmla="*/ 2057269 h 2197031"/>
              <a:gd name="connsiteX254" fmla="*/ 165839 w 2068566"/>
              <a:gd name="connsiteY254" fmla="*/ 2045373 h 2197031"/>
              <a:gd name="connsiteX255" fmla="*/ 157320 w 2068566"/>
              <a:gd name="connsiteY255" fmla="*/ 2045373 h 2197031"/>
              <a:gd name="connsiteX256" fmla="*/ 153667 w 2068566"/>
              <a:gd name="connsiteY256" fmla="*/ 2055782 h 2197031"/>
              <a:gd name="connsiteX257" fmla="*/ 131759 w 2068566"/>
              <a:gd name="connsiteY257" fmla="*/ 2043887 h 2197031"/>
              <a:gd name="connsiteX258" fmla="*/ 119587 w 2068566"/>
              <a:gd name="connsiteY258" fmla="*/ 2049835 h 2197031"/>
              <a:gd name="connsiteX259" fmla="*/ 103764 w 2068566"/>
              <a:gd name="connsiteY259" fmla="*/ 1990360 h 2197031"/>
              <a:gd name="connsiteX260" fmla="*/ 103764 w 2068566"/>
              <a:gd name="connsiteY260" fmla="*/ 1985900 h 2197031"/>
              <a:gd name="connsiteX261" fmla="*/ 129325 w 2068566"/>
              <a:gd name="connsiteY261" fmla="*/ 1979953 h 2197031"/>
              <a:gd name="connsiteX262" fmla="*/ 129325 w 2068566"/>
              <a:gd name="connsiteY262" fmla="*/ 1975493 h 2197031"/>
              <a:gd name="connsiteX263" fmla="*/ 113501 w 2068566"/>
              <a:gd name="connsiteY263" fmla="*/ 1945756 h 2197031"/>
              <a:gd name="connsiteX264" fmla="*/ 57512 w 2068566"/>
              <a:gd name="connsiteY264" fmla="*/ 1960624 h 2197031"/>
              <a:gd name="connsiteX265" fmla="*/ 52643 w 2068566"/>
              <a:gd name="connsiteY265" fmla="*/ 1954677 h 2197031"/>
              <a:gd name="connsiteX266" fmla="*/ 47775 w 2068566"/>
              <a:gd name="connsiteY266" fmla="*/ 1966571 h 2197031"/>
              <a:gd name="connsiteX267" fmla="*/ 14912 w 2068566"/>
              <a:gd name="connsiteY267" fmla="*/ 1924940 h 2197031"/>
              <a:gd name="connsiteX268" fmla="*/ 28909 w 2068566"/>
              <a:gd name="connsiteY268" fmla="*/ 1901058 h 2197031"/>
              <a:gd name="connsiteX269" fmla="*/ 42860 w 2068566"/>
              <a:gd name="connsiteY269" fmla="*/ 1893840 h 2197031"/>
              <a:gd name="connsiteX270" fmla="*/ 32203 w 2068566"/>
              <a:gd name="connsiteY270" fmla="*/ 1884424 h 2197031"/>
              <a:gd name="connsiteX271" fmla="*/ 15466 w 2068566"/>
              <a:gd name="connsiteY271" fmla="*/ 1828296 h 2197031"/>
              <a:gd name="connsiteX272" fmla="*/ 21552 w 2068566"/>
              <a:gd name="connsiteY272" fmla="*/ 1814915 h 2197031"/>
              <a:gd name="connsiteX273" fmla="*/ 20335 w 2068566"/>
              <a:gd name="connsiteY273" fmla="*/ 1782203 h 2197031"/>
              <a:gd name="connsiteX274" fmla="*/ 25204 w 2068566"/>
              <a:gd name="connsiteY274" fmla="*/ 1783690 h 2197031"/>
              <a:gd name="connsiteX275" fmla="*/ 19118 w 2068566"/>
              <a:gd name="connsiteY275" fmla="*/ 1750980 h 2197031"/>
              <a:gd name="connsiteX276" fmla="*/ 36159 w 2068566"/>
              <a:gd name="connsiteY276" fmla="*/ 1737599 h 2197031"/>
              <a:gd name="connsiteX277" fmla="*/ 34941 w 2068566"/>
              <a:gd name="connsiteY277" fmla="*/ 1701914 h 2197031"/>
              <a:gd name="connsiteX278" fmla="*/ 37912 w 2068566"/>
              <a:gd name="connsiteY278" fmla="*/ 1701914 h 2197031"/>
              <a:gd name="connsiteX279" fmla="*/ 17293 w 2068566"/>
              <a:gd name="connsiteY279" fmla="*/ 1646385 h 2197031"/>
              <a:gd name="connsiteX280" fmla="*/ 557 w 2068566"/>
              <a:gd name="connsiteY280" fmla="*/ 1475310 h 2197031"/>
              <a:gd name="connsiteX281" fmla="*/ 6643 w 2068566"/>
              <a:gd name="connsiteY281" fmla="*/ 1434524 h 2197031"/>
              <a:gd name="connsiteX282" fmla="*/ 5425 w 2068566"/>
              <a:gd name="connsiteY282" fmla="*/ 1334822 h 2197031"/>
              <a:gd name="connsiteX283" fmla="*/ 10295 w 2068566"/>
              <a:gd name="connsiteY283" fmla="*/ 1339354 h 2197031"/>
              <a:gd name="connsiteX284" fmla="*/ 4209 w 2068566"/>
              <a:gd name="connsiteY284" fmla="*/ 1239655 h 2197031"/>
              <a:gd name="connsiteX285" fmla="*/ 21249 w 2068566"/>
              <a:gd name="connsiteY285" fmla="*/ 1198870 h 2197031"/>
              <a:gd name="connsiteX286" fmla="*/ 20032 w 2068566"/>
              <a:gd name="connsiteY286" fmla="*/ 1090106 h 2197031"/>
              <a:gd name="connsiteX287" fmla="*/ 24901 w 2068566"/>
              <a:gd name="connsiteY287" fmla="*/ 1090106 h 2197031"/>
              <a:gd name="connsiteX288" fmla="*/ 21249 w 2068566"/>
              <a:gd name="connsiteY288" fmla="*/ 1049319 h 2197031"/>
              <a:gd name="connsiteX289" fmla="*/ 28552 w 2068566"/>
              <a:gd name="connsiteY289" fmla="*/ 994940 h 2197031"/>
              <a:gd name="connsiteX290" fmla="*/ 23683 w 2068566"/>
              <a:gd name="connsiteY290" fmla="*/ 976809 h 2197031"/>
              <a:gd name="connsiteX291" fmla="*/ 40723 w 2068566"/>
              <a:gd name="connsiteY291" fmla="*/ 786476 h 2197031"/>
              <a:gd name="connsiteX292" fmla="*/ 32204 w 2068566"/>
              <a:gd name="connsiteY292" fmla="*/ 754753 h 2197031"/>
              <a:gd name="connsiteX293" fmla="*/ 48027 w 2068566"/>
              <a:gd name="connsiteY293" fmla="*/ 732093 h 2197031"/>
              <a:gd name="connsiteX294" fmla="*/ 53196 w 2068566"/>
              <a:gd name="connsiteY294" fmla="*/ 733697 h 2197031"/>
              <a:gd name="connsiteX295" fmla="*/ 52791 w 2068566"/>
              <a:gd name="connsiteY295" fmla="*/ 728732 h 2197031"/>
              <a:gd name="connsiteX296" fmla="*/ 50569 w 2068566"/>
              <a:gd name="connsiteY296" fmla="*/ 728732 h 2197031"/>
              <a:gd name="connsiteX297" fmla="*/ 30569 w 2068566"/>
              <a:gd name="connsiteY297" fmla="*/ 728732 h 2197031"/>
              <a:gd name="connsiteX298" fmla="*/ 30569 w 2068566"/>
              <a:gd name="connsiteY298" fmla="*/ 717582 h 2197031"/>
              <a:gd name="connsiteX299" fmla="*/ 26125 w 2068566"/>
              <a:gd name="connsiteY299" fmla="*/ 725015 h 2197031"/>
              <a:gd name="connsiteX300" fmla="*/ 21681 w 2068566"/>
              <a:gd name="connsiteY300" fmla="*/ 725015 h 2197031"/>
              <a:gd name="connsiteX301" fmla="*/ 22235 w 2068566"/>
              <a:gd name="connsiteY301" fmla="*/ 699004 h 2197031"/>
              <a:gd name="connsiteX302" fmla="*/ 49458 w 2068566"/>
              <a:gd name="connsiteY302" fmla="*/ 680426 h 2197031"/>
              <a:gd name="connsiteX303" fmla="*/ 49458 w 2068566"/>
              <a:gd name="connsiteY303" fmla="*/ 669280 h 2197031"/>
              <a:gd name="connsiteX304" fmla="*/ 45014 w 2068566"/>
              <a:gd name="connsiteY304" fmla="*/ 669280 h 2197031"/>
              <a:gd name="connsiteX305" fmla="*/ 20569 w 2068566"/>
              <a:gd name="connsiteY305" fmla="*/ 665565 h 2197031"/>
              <a:gd name="connsiteX306" fmla="*/ 18903 w 2068566"/>
              <a:gd name="connsiteY306" fmla="*/ 643273 h 2197031"/>
              <a:gd name="connsiteX307" fmla="*/ 21125 w 2068566"/>
              <a:gd name="connsiteY307" fmla="*/ 632124 h 2197031"/>
              <a:gd name="connsiteX308" fmla="*/ 14 w 2068566"/>
              <a:gd name="connsiteY308" fmla="*/ 594968 h 2197031"/>
              <a:gd name="connsiteX309" fmla="*/ 15569 w 2068566"/>
              <a:gd name="connsiteY309" fmla="*/ 583822 h 2197031"/>
              <a:gd name="connsiteX310" fmla="*/ 16125 w 2068566"/>
              <a:gd name="connsiteY310" fmla="*/ 572676 h 2197031"/>
              <a:gd name="connsiteX311" fmla="*/ 14458 w 2068566"/>
              <a:gd name="connsiteY311" fmla="*/ 546666 h 2197031"/>
              <a:gd name="connsiteX312" fmla="*/ 62791 w 2068566"/>
              <a:gd name="connsiteY312" fmla="*/ 483502 h 2197031"/>
              <a:gd name="connsiteX313" fmla="*/ 62791 w 2068566"/>
              <a:gd name="connsiteY313" fmla="*/ 472353 h 2197031"/>
              <a:gd name="connsiteX314" fmla="*/ 47236 w 2068566"/>
              <a:gd name="connsiteY314" fmla="*/ 472353 h 2197031"/>
              <a:gd name="connsiteX315" fmla="*/ 29458 w 2068566"/>
              <a:gd name="connsiteY315" fmla="*/ 464924 h 2197031"/>
              <a:gd name="connsiteX316" fmla="*/ 30014 w 2068566"/>
              <a:gd name="connsiteY316" fmla="*/ 442629 h 2197031"/>
              <a:gd name="connsiteX317" fmla="*/ 62236 w 2068566"/>
              <a:gd name="connsiteY317" fmla="*/ 401760 h 2197031"/>
              <a:gd name="connsiteX318" fmla="*/ 68347 w 2068566"/>
              <a:gd name="connsiteY318" fmla="*/ 416622 h 2197031"/>
              <a:gd name="connsiteX319" fmla="*/ 87235 w 2068566"/>
              <a:gd name="connsiteY319" fmla="*/ 383182 h 2197031"/>
              <a:gd name="connsiteX320" fmla="*/ 85569 w 2068566"/>
              <a:gd name="connsiteY320" fmla="*/ 346025 h 2197031"/>
              <a:gd name="connsiteX321" fmla="*/ 94457 w 2068566"/>
              <a:gd name="connsiteY321" fmla="*/ 338593 h 2197031"/>
              <a:gd name="connsiteX322" fmla="*/ 95013 w 2068566"/>
              <a:gd name="connsiteY322" fmla="*/ 316302 h 2197031"/>
              <a:gd name="connsiteX323" fmla="*/ 86680 w 2068566"/>
              <a:gd name="connsiteY323" fmla="*/ 290291 h 2197031"/>
              <a:gd name="connsiteX324" fmla="*/ 128346 w 2068566"/>
              <a:gd name="connsiteY324" fmla="*/ 208549 h 2197031"/>
              <a:gd name="connsiteX325" fmla="*/ 156124 w 2068566"/>
              <a:gd name="connsiteY325" fmla="*/ 167676 h 2197031"/>
              <a:gd name="connsiteX326" fmla="*/ 167235 w 2068566"/>
              <a:gd name="connsiteY326" fmla="*/ 186255 h 2197031"/>
              <a:gd name="connsiteX327" fmla="*/ 201123 w 2068566"/>
              <a:gd name="connsiteY327" fmla="*/ 156531 h 2197031"/>
              <a:gd name="connsiteX328" fmla="*/ 244456 w 2068566"/>
              <a:gd name="connsiteY328" fmla="*/ 123091 h 2197031"/>
              <a:gd name="connsiteX329" fmla="*/ 245523 w 2068566"/>
              <a:gd name="connsiteY329" fmla="*/ 127166 h 2197031"/>
              <a:gd name="connsiteX330" fmla="*/ 247584 w 2068566"/>
              <a:gd name="connsiteY330" fmla="*/ 115127 h 2197031"/>
              <a:gd name="connsiteX331" fmla="*/ 236717 w 2068566"/>
              <a:gd name="connsiteY331" fmla="*/ 105716 h 2197031"/>
              <a:gd name="connsiteX332" fmla="*/ 255206 w 2068566"/>
              <a:gd name="connsiteY332" fmla="*/ 96508 h 2197031"/>
              <a:gd name="connsiteX333" fmla="*/ 272800 w 2068566"/>
              <a:gd name="connsiteY333" fmla="*/ 96335 h 2197031"/>
              <a:gd name="connsiteX334" fmla="*/ 289925 w 2068566"/>
              <a:gd name="connsiteY334" fmla="*/ 88748 h 2197031"/>
              <a:gd name="connsiteX335" fmla="*/ 329755 w 2068566"/>
              <a:gd name="connsiteY335" fmla="*/ 80149 h 2197031"/>
              <a:gd name="connsiteX336" fmla="*/ 329009 w 2068566"/>
              <a:gd name="connsiteY336" fmla="*/ 75847 h 2197031"/>
              <a:gd name="connsiteX337" fmla="*/ 318201 w 2068566"/>
              <a:gd name="connsiteY337" fmla="*/ 69436 h 2197031"/>
              <a:gd name="connsiteX338" fmla="*/ 337978 w 2068566"/>
              <a:gd name="connsiteY338" fmla="*/ 55184 h 2197031"/>
              <a:gd name="connsiteX339" fmla="*/ 336698 w 2068566"/>
              <a:gd name="connsiteY339" fmla="*/ 61016 h 2197031"/>
              <a:gd name="connsiteX340" fmla="*/ 410742 w 2068566"/>
              <a:gd name="connsiteY340" fmla="*/ 49731 h 2197031"/>
              <a:gd name="connsiteX341" fmla="*/ 411177 w 2068566"/>
              <a:gd name="connsiteY341" fmla="*/ 43807 h 2197031"/>
              <a:gd name="connsiteX342" fmla="*/ 416980 w 2068566"/>
              <a:gd name="connsiteY342" fmla="*/ 45937 h 2197031"/>
              <a:gd name="connsiteX343" fmla="*/ 422456 w 2068566"/>
              <a:gd name="connsiteY343" fmla="*/ 52510 h 2197031"/>
              <a:gd name="connsiteX344" fmla="*/ 429239 w 2068566"/>
              <a:gd name="connsiteY344" fmla="*/ 41311 h 2197031"/>
              <a:gd name="connsiteX345" fmla="*/ 440517 w 2068566"/>
              <a:gd name="connsiteY345" fmla="*/ 50011 h 2197031"/>
              <a:gd name="connsiteX346" fmla="*/ 468304 w 2068566"/>
              <a:gd name="connsiteY346" fmla="*/ 42610 h 2197031"/>
              <a:gd name="connsiteX347" fmla="*/ 478385 w 2068566"/>
              <a:gd name="connsiteY347" fmla="*/ 67602 h 2197031"/>
              <a:gd name="connsiteX348" fmla="*/ 485604 w 2068566"/>
              <a:gd name="connsiteY348" fmla="*/ 50479 h 2197031"/>
              <a:gd name="connsiteX349" fmla="*/ 509141 w 2068566"/>
              <a:gd name="connsiteY349" fmla="*/ 54555 h 2197031"/>
              <a:gd name="connsiteX350" fmla="*/ 515744 w 2068566"/>
              <a:gd name="connsiteY350" fmla="*/ 53142 h 2197031"/>
              <a:gd name="connsiteX351" fmla="*/ 515031 w 2068566"/>
              <a:gd name="connsiteY351" fmla="*/ 52525 h 2197031"/>
              <a:gd name="connsiteX352" fmla="*/ 526511 w 2068566"/>
              <a:gd name="connsiteY352" fmla="*/ 48455 h 2197031"/>
              <a:gd name="connsiteX353" fmla="*/ 526660 w 2068566"/>
              <a:gd name="connsiteY353" fmla="*/ 50807 h 2197031"/>
              <a:gd name="connsiteX354" fmla="*/ 536819 w 2068566"/>
              <a:gd name="connsiteY354" fmla="*/ 48633 h 2197031"/>
              <a:gd name="connsiteX355" fmla="*/ 540267 w 2068566"/>
              <a:gd name="connsiteY355" fmla="*/ 57663 h 2197031"/>
              <a:gd name="connsiteX356" fmla="*/ 567472 w 2068566"/>
              <a:gd name="connsiteY356" fmla="*/ 55750 h 2197031"/>
              <a:gd name="connsiteX357" fmla="*/ 569646 w 2068566"/>
              <a:gd name="connsiteY357" fmla="*/ 53727 h 2197031"/>
              <a:gd name="connsiteX358" fmla="*/ 572065 w 2068566"/>
              <a:gd name="connsiteY358" fmla="*/ 55426 h 2197031"/>
              <a:gd name="connsiteX359" fmla="*/ 593469 w 2068566"/>
              <a:gd name="connsiteY359" fmla="*/ 53920 h 2197031"/>
              <a:gd name="connsiteX360" fmla="*/ 593619 w 2068566"/>
              <a:gd name="connsiteY360" fmla="*/ 51879 h 2197031"/>
              <a:gd name="connsiteX361" fmla="*/ 596998 w 2068566"/>
              <a:gd name="connsiteY361" fmla="*/ 52250 h 2197031"/>
              <a:gd name="connsiteX362" fmla="*/ 597807 w 2068566"/>
              <a:gd name="connsiteY362" fmla="*/ 53615 h 2197031"/>
              <a:gd name="connsiteX363" fmla="*/ 614059 w 2068566"/>
              <a:gd name="connsiteY363" fmla="*/ 52471 h 2197031"/>
              <a:gd name="connsiteX364" fmla="*/ 662327 w 2068566"/>
              <a:gd name="connsiteY364" fmla="*/ 38582 h 2197031"/>
              <a:gd name="connsiteX365" fmla="*/ 679921 w 2068566"/>
              <a:gd name="connsiteY365" fmla="*/ 38407 h 2197031"/>
              <a:gd name="connsiteX366" fmla="*/ 691024 w 2068566"/>
              <a:gd name="connsiteY366" fmla="*/ 28408 h 2197031"/>
              <a:gd name="connsiteX367" fmla="*/ 696858 w 2068566"/>
              <a:gd name="connsiteY367" fmla="*/ 27856 h 2197031"/>
              <a:gd name="connsiteX368" fmla="*/ 730634 w 2068566"/>
              <a:gd name="connsiteY368" fmla="*/ 51501 h 2197031"/>
              <a:gd name="connsiteX369" fmla="*/ 819501 w 2068566"/>
              <a:gd name="connsiteY369" fmla="*/ 41597 h 2197031"/>
              <a:gd name="connsiteX370" fmla="*/ 837001 w 2068566"/>
              <a:gd name="connsiteY370" fmla="*/ 39941 h 2197031"/>
              <a:gd name="connsiteX371" fmla="*/ 847868 w 2068566"/>
              <a:gd name="connsiteY371" fmla="*/ 49352 h 2197031"/>
              <a:gd name="connsiteX372" fmla="*/ 901264 w 2068566"/>
              <a:gd name="connsiteY372" fmla="*/ 35349 h 2197031"/>
              <a:gd name="connsiteX373" fmla="*/ 941110 w 2068566"/>
              <a:gd name="connsiteY373" fmla="*/ 39034 h 2197031"/>
              <a:gd name="connsiteX374" fmla="*/ 1041737 w 2068566"/>
              <a:gd name="connsiteY374" fmla="*/ 29507 h 2197031"/>
              <a:gd name="connsiteX375" fmla="*/ 1040561 w 2068566"/>
              <a:gd name="connsiteY375" fmla="*/ 34092 h 2197031"/>
              <a:gd name="connsiteX376" fmla="*/ 1059331 w 2068566"/>
              <a:gd name="connsiteY376" fmla="*/ 29334 h 2197031"/>
              <a:gd name="connsiteX377" fmla="*/ 1235606 w 2068566"/>
              <a:gd name="connsiteY377" fmla="*/ 9663 h 2197031"/>
              <a:gd name="connsiteX378" fmla="*/ 1263691 w 2068566"/>
              <a:gd name="connsiteY378" fmla="*/ 12970 h 2197031"/>
              <a:gd name="connsiteX379" fmla="*/ 1286932 w 2068566"/>
              <a:gd name="connsiteY379" fmla="*/ 9278 h 2197031"/>
              <a:gd name="connsiteX380" fmla="*/ 1293047 w 2068566"/>
              <a:gd name="connsiteY380" fmla="*/ 13173 h 2197031"/>
              <a:gd name="connsiteX381" fmla="*/ 1409717 w 2068566"/>
              <a:gd name="connsiteY381" fmla="*/ 2129 h 2197031"/>
              <a:gd name="connsiteX382" fmla="*/ 1420583 w 2068566"/>
              <a:gd name="connsiteY382" fmla="*/ 11539 h 2197031"/>
              <a:gd name="connsiteX383" fmla="*/ 1426511 w 2068566"/>
              <a:gd name="connsiteY383" fmla="*/ 12469 h 2197031"/>
              <a:gd name="connsiteX384" fmla="*/ 1439072 w 2068566"/>
              <a:gd name="connsiteY384" fmla="*/ 2333 h 2197031"/>
              <a:gd name="connsiteX385" fmla="*/ 1468710 w 2068566"/>
              <a:gd name="connsiteY385" fmla="*/ 6983 h 2197031"/>
              <a:gd name="connsiteX386" fmla="*/ 1520035 w 2068566"/>
              <a:gd name="connsiteY386" fmla="*/ 6599 h 2197031"/>
              <a:gd name="connsiteX387" fmla="*/ 1526433 w 2068566"/>
              <a:gd name="connsiteY387" fmla="*/ 14939 h 2197031"/>
              <a:gd name="connsiteX388" fmla="*/ 1543745 w 2068566"/>
              <a:gd name="connsiteY388" fmla="*/ 10319 h 2197031"/>
              <a:gd name="connsiteX389" fmla="*/ 1560163 w 2068566"/>
              <a:gd name="connsiteY389" fmla="*/ 14730 h 2197031"/>
              <a:gd name="connsiteX390" fmla="*/ 1579829 w 2068566"/>
              <a:gd name="connsiteY390" fmla="*/ 938 h 2197031"/>
              <a:gd name="connsiteX391" fmla="*/ 1597423 w 2068566"/>
              <a:gd name="connsiteY391" fmla="*/ 764 h 2197031"/>
              <a:gd name="connsiteX392" fmla="*/ 1619674 w 2068566"/>
              <a:gd name="connsiteY392" fmla="*/ 4623 h 2197031"/>
              <a:gd name="connsiteX393" fmla="*/ 1636986 w 2068566"/>
              <a:gd name="connsiteY393" fmla="*/ 0 h 2197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2068566" h="2197031">
                <a:moveTo>
                  <a:pt x="1350137" y="2167295"/>
                </a:moveTo>
                <a:lnTo>
                  <a:pt x="1348920" y="2179190"/>
                </a:lnTo>
                <a:lnTo>
                  <a:pt x="1357440" y="2179190"/>
                </a:lnTo>
                <a:cubicBezTo>
                  <a:pt x="1358251" y="2171260"/>
                  <a:pt x="1355817" y="2167295"/>
                  <a:pt x="1350137" y="2167295"/>
                </a:cubicBezTo>
                <a:close/>
                <a:moveTo>
                  <a:pt x="182880" y="2069163"/>
                </a:moveTo>
                <a:lnTo>
                  <a:pt x="182880" y="2075111"/>
                </a:lnTo>
                <a:lnTo>
                  <a:pt x="191400" y="2075111"/>
                </a:lnTo>
                <a:lnTo>
                  <a:pt x="191400" y="2069163"/>
                </a:lnTo>
                <a:close/>
                <a:moveTo>
                  <a:pt x="1917860" y="1996850"/>
                </a:moveTo>
                <a:lnTo>
                  <a:pt x="1921100" y="1996850"/>
                </a:lnTo>
                <a:lnTo>
                  <a:pt x="1921100" y="2028571"/>
                </a:lnTo>
                <a:lnTo>
                  <a:pt x="1917860" y="2024042"/>
                </a:lnTo>
                <a:close/>
                <a:moveTo>
                  <a:pt x="163405" y="1987387"/>
                </a:moveTo>
                <a:lnTo>
                  <a:pt x="163405" y="1993334"/>
                </a:lnTo>
                <a:lnTo>
                  <a:pt x="171925" y="1993334"/>
                </a:lnTo>
                <a:lnTo>
                  <a:pt x="171925" y="1987387"/>
                </a:lnTo>
                <a:close/>
                <a:moveTo>
                  <a:pt x="130541" y="1939808"/>
                </a:moveTo>
                <a:lnTo>
                  <a:pt x="134193" y="1975493"/>
                </a:lnTo>
                <a:lnTo>
                  <a:pt x="146365" y="1975493"/>
                </a:lnTo>
                <a:lnTo>
                  <a:pt x="147582" y="1953190"/>
                </a:lnTo>
                <a:cubicBezTo>
                  <a:pt x="142713" y="1952199"/>
                  <a:pt x="137033" y="1947738"/>
                  <a:pt x="130541" y="1939808"/>
                </a:cubicBezTo>
                <a:close/>
                <a:moveTo>
                  <a:pt x="1917050" y="1897151"/>
                </a:moveTo>
                <a:lnTo>
                  <a:pt x="1917050" y="1928872"/>
                </a:lnTo>
                <a:lnTo>
                  <a:pt x="1920291" y="1928872"/>
                </a:lnTo>
                <a:lnTo>
                  <a:pt x="1920291" y="1901680"/>
                </a:lnTo>
                <a:close/>
                <a:moveTo>
                  <a:pt x="2006186" y="1710835"/>
                </a:moveTo>
                <a:lnTo>
                  <a:pt x="2006186" y="1721242"/>
                </a:lnTo>
                <a:lnTo>
                  <a:pt x="1997666" y="1721242"/>
                </a:lnTo>
                <a:cubicBezTo>
                  <a:pt x="1998478" y="1713313"/>
                  <a:pt x="2001318" y="1709843"/>
                  <a:pt x="2006186" y="1710835"/>
                </a:cubicBezTo>
                <a:close/>
                <a:moveTo>
                  <a:pt x="2019575" y="1704887"/>
                </a:moveTo>
                <a:cubicBezTo>
                  <a:pt x="2034992" y="1709843"/>
                  <a:pt x="2046353" y="1712322"/>
                  <a:pt x="2053656" y="1712322"/>
                </a:cubicBezTo>
                <a:cubicBezTo>
                  <a:pt x="2053656" y="1720252"/>
                  <a:pt x="2050816" y="1723720"/>
                  <a:pt x="2045136" y="1722729"/>
                </a:cubicBezTo>
                <a:lnTo>
                  <a:pt x="2019575" y="1716782"/>
                </a:lnTo>
                <a:close/>
                <a:moveTo>
                  <a:pt x="1962513" y="354192"/>
                </a:moveTo>
                <a:lnTo>
                  <a:pt x="1961296" y="358968"/>
                </a:lnTo>
                <a:lnTo>
                  <a:pt x="1969816" y="358968"/>
                </a:lnTo>
                <a:lnTo>
                  <a:pt x="1969816" y="354192"/>
                </a:lnTo>
                <a:close/>
                <a:moveTo>
                  <a:pt x="1988074" y="353000"/>
                </a:moveTo>
                <a:lnTo>
                  <a:pt x="1996593" y="353000"/>
                </a:lnTo>
                <a:lnTo>
                  <a:pt x="1995377" y="357775"/>
                </a:lnTo>
                <a:lnTo>
                  <a:pt x="1988074" y="357775"/>
                </a:lnTo>
                <a:close/>
                <a:moveTo>
                  <a:pt x="101679" y="308869"/>
                </a:moveTo>
                <a:lnTo>
                  <a:pt x="101679" y="331164"/>
                </a:lnTo>
                <a:lnTo>
                  <a:pt x="103902" y="334877"/>
                </a:lnTo>
                <a:lnTo>
                  <a:pt x="103902" y="308869"/>
                </a:lnTo>
                <a:close/>
                <a:moveTo>
                  <a:pt x="101124" y="227128"/>
                </a:moveTo>
                <a:lnTo>
                  <a:pt x="103347" y="230841"/>
                </a:lnTo>
                <a:lnTo>
                  <a:pt x="103347" y="253135"/>
                </a:lnTo>
                <a:lnTo>
                  <a:pt x="101124" y="253135"/>
                </a:lnTo>
                <a:close/>
                <a:moveTo>
                  <a:pt x="1801579" y="142759"/>
                </a:moveTo>
                <a:lnTo>
                  <a:pt x="1800484" y="143096"/>
                </a:lnTo>
                <a:lnTo>
                  <a:pt x="1801519" y="144124"/>
                </a:lnTo>
                <a:close/>
                <a:moveTo>
                  <a:pt x="1636986" y="0"/>
                </a:moveTo>
                <a:cubicBezTo>
                  <a:pt x="1652260" y="9491"/>
                  <a:pt x="1663786" y="13868"/>
                  <a:pt x="1671563" y="13133"/>
                </a:cubicBezTo>
                <a:lnTo>
                  <a:pt x="1670764" y="23646"/>
                </a:lnTo>
                <a:lnTo>
                  <a:pt x="1659002" y="23268"/>
                </a:lnTo>
                <a:lnTo>
                  <a:pt x="1658109" y="32301"/>
                </a:lnTo>
                <a:lnTo>
                  <a:pt x="1663942" y="31749"/>
                </a:lnTo>
                <a:cubicBezTo>
                  <a:pt x="1668866" y="32277"/>
                  <a:pt x="1675123" y="30690"/>
                  <a:pt x="1682713" y="26989"/>
                </a:cubicBezTo>
                <a:cubicBezTo>
                  <a:pt x="1732612" y="27237"/>
                  <a:pt x="1756854" y="39358"/>
                  <a:pt x="1755443" y="63352"/>
                </a:cubicBezTo>
                <a:lnTo>
                  <a:pt x="1761276" y="62800"/>
                </a:lnTo>
                <a:cubicBezTo>
                  <a:pt x="1782602" y="59787"/>
                  <a:pt x="1800102" y="58131"/>
                  <a:pt x="1813777" y="57829"/>
                </a:cubicBezTo>
                <a:lnTo>
                  <a:pt x="1814059" y="62278"/>
                </a:lnTo>
                <a:lnTo>
                  <a:pt x="1825538" y="58208"/>
                </a:lnTo>
                <a:lnTo>
                  <a:pt x="1837205" y="57103"/>
                </a:lnTo>
                <a:lnTo>
                  <a:pt x="1836405" y="67619"/>
                </a:lnTo>
                <a:cubicBezTo>
                  <a:pt x="1826619" y="67551"/>
                  <a:pt x="1802957" y="72275"/>
                  <a:pt x="1765414" y="81795"/>
                </a:cubicBezTo>
                <a:lnTo>
                  <a:pt x="1765696" y="86242"/>
                </a:lnTo>
                <a:lnTo>
                  <a:pt x="1777364" y="85137"/>
                </a:lnTo>
                <a:cubicBezTo>
                  <a:pt x="1803615" y="82653"/>
                  <a:pt x="1825036" y="81121"/>
                  <a:pt x="1841626" y="80545"/>
                </a:cubicBezTo>
                <a:lnTo>
                  <a:pt x="1846565" y="89025"/>
                </a:lnTo>
                <a:cubicBezTo>
                  <a:pt x="1842676" y="89394"/>
                  <a:pt x="1840825" y="91060"/>
                  <a:pt x="1841014" y="94025"/>
                </a:cubicBezTo>
                <a:cubicBezTo>
                  <a:pt x="1879120" y="93400"/>
                  <a:pt x="1897906" y="96593"/>
                  <a:pt x="1897372" y="103604"/>
                </a:cubicBezTo>
                <a:cubicBezTo>
                  <a:pt x="1882067" y="109029"/>
                  <a:pt x="1868550" y="111800"/>
                  <a:pt x="1856820" y="111916"/>
                </a:cubicBezTo>
                <a:lnTo>
                  <a:pt x="1855644" y="116500"/>
                </a:lnTo>
                <a:lnTo>
                  <a:pt x="1860678" y="126464"/>
                </a:lnTo>
                <a:cubicBezTo>
                  <a:pt x="1859447" y="126332"/>
                  <a:pt x="1855913" y="127008"/>
                  <a:pt x="1850078" y="128493"/>
                </a:cubicBezTo>
                <a:lnTo>
                  <a:pt x="1825978" y="135282"/>
                </a:lnTo>
                <a:lnTo>
                  <a:pt x="1853667" y="179580"/>
                </a:lnTo>
                <a:lnTo>
                  <a:pt x="1860271" y="176342"/>
                </a:lnTo>
                <a:cubicBezTo>
                  <a:pt x="1860271" y="179525"/>
                  <a:pt x="1861488" y="181116"/>
                  <a:pt x="1863923" y="181116"/>
                </a:cubicBezTo>
                <a:cubicBezTo>
                  <a:pt x="1866357" y="150081"/>
                  <a:pt x="1870415" y="134962"/>
                  <a:pt x="1876095" y="135759"/>
                </a:cubicBezTo>
                <a:cubicBezTo>
                  <a:pt x="1879340" y="148491"/>
                  <a:pt x="1880558" y="159631"/>
                  <a:pt x="1879746" y="169180"/>
                </a:cubicBezTo>
                <a:lnTo>
                  <a:pt x="1883397" y="170374"/>
                </a:lnTo>
                <a:lnTo>
                  <a:pt x="1891918" y="166792"/>
                </a:lnTo>
                <a:cubicBezTo>
                  <a:pt x="1891106" y="170771"/>
                  <a:pt x="1898004" y="205386"/>
                  <a:pt x="1912609" y="270639"/>
                </a:cubicBezTo>
                <a:lnTo>
                  <a:pt x="1916261" y="270639"/>
                </a:lnTo>
                <a:lnTo>
                  <a:pt x="1916261" y="237218"/>
                </a:lnTo>
                <a:lnTo>
                  <a:pt x="1918695" y="199020"/>
                </a:lnTo>
                <a:lnTo>
                  <a:pt x="1925998" y="200214"/>
                </a:lnTo>
                <a:cubicBezTo>
                  <a:pt x="1925187" y="214538"/>
                  <a:pt x="1929650" y="237614"/>
                  <a:pt x="1939387" y="269445"/>
                </a:cubicBezTo>
                <a:cubicBezTo>
                  <a:pt x="1936141" y="275016"/>
                  <a:pt x="1934518" y="279392"/>
                  <a:pt x="1934518" y="282574"/>
                </a:cubicBezTo>
                <a:cubicBezTo>
                  <a:pt x="1938576" y="283371"/>
                  <a:pt x="1942227" y="296899"/>
                  <a:pt x="1945472" y="323158"/>
                </a:cubicBezTo>
                <a:cubicBezTo>
                  <a:pt x="1951152" y="319976"/>
                  <a:pt x="1955210" y="318782"/>
                  <a:pt x="1957644" y="319578"/>
                </a:cubicBezTo>
                <a:cubicBezTo>
                  <a:pt x="1959267" y="325148"/>
                  <a:pt x="1960079" y="331515"/>
                  <a:pt x="1960079" y="338676"/>
                </a:cubicBezTo>
                <a:lnTo>
                  <a:pt x="1967381" y="339870"/>
                </a:lnTo>
                <a:cubicBezTo>
                  <a:pt x="1968193" y="327137"/>
                  <a:pt x="1971033" y="321168"/>
                  <a:pt x="1975902" y="321965"/>
                </a:cubicBezTo>
                <a:cubicBezTo>
                  <a:pt x="1981582" y="374485"/>
                  <a:pt x="1990507" y="404325"/>
                  <a:pt x="2002679" y="411487"/>
                </a:cubicBezTo>
                <a:cubicBezTo>
                  <a:pt x="2003491" y="432973"/>
                  <a:pt x="2007953" y="452868"/>
                  <a:pt x="2016068" y="471169"/>
                </a:cubicBezTo>
                <a:lnTo>
                  <a:pt x="2009982" y="495042"/>
                </a:lnTo>
                <a:cubicBezTo>
                  <a:pt x="2015662" y="495838"/>
                  <a:pt x="2018908" y="520109"/>
                  <a:pt x="2019719" y="567854"/>
                </a:cubicBezTo>
                <a:lnTo>
                  <a:pt x="2030674" y="660957"/>
                </a:lnTo>
                <a:lnTo>
                  <a:pt x="2025805" y="669313"/>
                </a:lnTo>
                <a:cubicBezTo>
                  <a:pt x="2029052" y="776739"/>
                  <a:pt x="2030268" y="910029"/>
                  <a:pt x="2029456" y="1069181"/>
                </a:cubicBezTo>
                <a:cubicBezTo>
                  <a:pt x="2031891" y="1069181"/>
                  <a:pt x="2033108" y="1070772"/>
                  <a:pt x="2033108" y="1073956"/>
                </a:cubicBezTo>
                <a:cubicBezTo>
                  <a:pt x="2032297" y="1077138"/>
                  <a:pt x="2030674" y="1081912"/>
                  <a:pt x="2028240" y="1088278"/>
                </a:cubicBezTo>
                <a:cubicBezTo>
                  <a:pt x="2025805" y="1173425"/>
                  <a:pt x="2026211" y="1227934"/>
                  <a:pt x="2029456" y="1251807"/>
                </a:cubicBezTo>
                <a:lnTo>
                  <a:pt x="2024588" y="1260162"/>
                </a:lnTo>
                <a:lnTo>
                  <a:pt x="2025805" y="1284034"/>
                </a:lnTo>
                <a:cubicBezTo>
                  <a:pt x="2025805" y="1287217"/>
                  <a:pt x="2024588" y="1288809"/>
                  <a:pt x="2022154" y="1288809"/>
                </a:cubicBezTo>
                <a:cubicBezTo>
                  <a:pt x="2023776" y="1302337"/>
                  <a:pt x="2024182" y="1340932"/>
                  <a:pt x="2023371" y="1404591"/>
                </a:cubicBezTo>
                <a:lnTo>
                  <a:pt x="2020058" y="1416777"/>
                </a:lnTo>
                <a:lnTo>
                  <a:pt x="2023988" y="1416777"/>
                </a:lnTo>
                <a:lnTo>
                  <a:pt x="2023988" y="1423393"/>
                </a:lnTo>
                <a:lnTo>
                  <a:pt x="2025805" y="1423690"/>
                </a:lnTo>
                <a:lnTo>
                  <a:pt x="2025405" y="1428391"/>
                </a:lnTo>
                <a:lnTo>
                  <a:pt x="2030469" y="1421309"/>
                </a:lnTo>
                <a:lnTo>
                  <a:pt x="2036951" y="1421309"/>
                </a:lnTo>
                <a:lnTo>
                  <a:pt x="2036140" y="1453033"/>
                </a:lnTo>
                <a:cubicBezTo>
                  <a:pt x="2033440" y="1451522"/>
                  <a:pt x="2028781" y="1452655"/>
                  <a:pt x="2022165" y="1456431"/>
                </a:cubicBezTo>
                <a:lnTo>
                  <a:pt x="2013760" y="1462725"/>
                </a:lnTo>
                <a:lnTo>
                  <a:pt x="2008081" y="1475687"/>
                </a:lnTo>
                <a:lnTo>
                  <a:pt x="1998050" y="1489287"/>
                </a:lnTo>
                <a:lnTo>
                  <a:pt x="2002925" y="1489287"/>
                </a:lnTo>
                <a:cubicBezTo>
                  <a:pt x="2017507" y="1489287"/>
                  <a:pt x="2029390" y="1490798"/>
                  <a:pt x="2038571" y="1493820"/>
                </a:cubicBezTo>
                <a:lnTo>
                  <a:pt x="2041001" y="1521008"/>
                </a:lnTo>
                <a:cubicBezTo>
                  <a:pt x="2038841" y="1521008"/>
                  <a:pt x="2037760" y="1525541"/>
                  <a:pt x="2037760" y="1534606"/>
                </a:cubicBezTo>
                <a:cubicBezTo>
                  <a:pt x="2058824" y="1543667"/>
                  <a:pt x="2069086" y="1558776"/>
                  <a:pt x="2068546" y="1579924"/>
                </a:cubicBezTo>
                <a:cubicBezTo>
                  <a:pt x="2059904" y="1592008"/>
                  <a:pt x="2052342" y="1596540"/>
                  <a:pt x="2045861" y="1593519"/>
                </a:cubicBezTo>
                <a:lnTo>
                  <a:pt x="2045052" y="1607112"/>
                </a:lnTo>
                <a:lnTo>
                  <a:pt x="2047483" y="1638837"/>
                </a:lnTo>
                <a:cubicBezTo>
                  <a:pt x="2046132" y="1637326"/>
                  <a:pt x="2039584" y="1642991"/>
                  <a:pt x="2027836" y="1655831"/>
                </a:cubicBezTo>
                <a:lnTo>
                  <a:pt x="2026542" y="1657313"/>
                </a:lnTo>
                <a:lnTo>
                  <a:pt x="2027151" y="1658799"/>
                </a:lnTo>
                <a:cubicBezTo>
                  <a:pt x="2023906" y="1658799"/>
                  <a:pt x="2022283" y="1660286"/>
                  <a:pt x="2022283" y="1663261"/>
                </a:cubicBezTo>
                <a:cubicBezTo>
                  <a:pt x="2053929" y="1666234"/>
                  <a:pt x="2069346" y="1671191"/>
                  <a:pt x="2068535" y="1678129"/>
                </a:cubicBezTo>
                <a:cubicBezTo>
                  <a:pt x="2055551" y="1682094"/>
                  <a:pt x="2044191" y="1683581"/>
                  <a:pt x="2034454" y="1682589"/>
                </a:cubicBezTo>
                <a:lnTo>
                  <a:pt x="2033237" y="1687049"/>
                </a:lnTo>
                <a:lnTo>
                  <a:pt x="2036889" y="1697458"/>
                </a:lnTo>
                <a:cubicBezTo>
                  <a:pt x="2035367" y="1697085"/>
                  <a:pt x="2029452" y="1698039"/>
                  <a:pt x="2019144" y="1700315"/>
                </a:cubicBezTo>
                <a:lnTo>
                  <a:pt x="1982442" y="1709304"/>
                </a:lnTo>
                <a:lnTo>
                  <a:pt x="1977000" y="1715877"/>
                </a:lnTo>
                <a:lnTo>
                  <a:pt x="1977000" y="1728105"/>
                </a:lnTo>
                <a:lnTo>
                  <a:pt x="1994943" y="1729475"/>
                </a:lnTo>
                <a:lnTo>
                  <a:pt x="1999684" y="1729475"/>
                </a:lnTo>
                <a:lnTo>
                  <a:pt x="2001008" y="1729937"/>
                </a:lnTo>
                <a:lnTo>
                  <a:pt x="2004026" y="1730168"/>
                </a:lnTo>
                <a:lnTo>
                  <a:pt x="2003918" y="1730955"/>
                </a:lnTo>
                <a:lnTo>
                  <a:pt x="2025609" y="1738536"/>
                </a:lnTo>
                <a:lnTo>
                  <a:pt x="2024799" y="1765728"/>
                </a:lnTo>
                <a:lnTo>
                  <a:pt x="2022471" y="1766974"/>
                </a:lnTo>
                <a:lnTo>
                  <a:pt x="2025661" y="1774769"/>
                </a:lnTo>
                <a:lnTo>
                  <a:pt x="2017142" y="1779229"/>
                </a:lnTo>
                <a:lnTo>
                  <a:pt x="2003430" y="1779229"/>
                </a:lnTo>
                <a:lnTo>
                  <a:pt x="1977810" y="1815576"/>
                </a:lnTo>
                <a:cubicBezTo>
                  <a:pt x="1974030" y="1803492"/>
                  <a:pt x="1971060" y="1797449"/>
                  <a:pt x="1968899" y="1797449"/>
                </a:cubicBezTo>
                <a:cubicBezTo>
                  <a:pt x="1968359" y="1812557"/>
                  <a:pt x="1959177" y="1826152"/>
                  <a:pt x="1941355" y="1838234"/>
                </a:cubicBezTo>
                <a:cubicBezTo>
                  <a:pt x="1943514" y="1859383"/>
                  <a:pt x="1944325" y="1874492"/>
                  <a:pt x="1943785" y="1883554"/>
                </a:cubicBezTo>
                <a:cubicBezTo>
                  <a:pt x="1940004" y="1889597"/>
                  <a:pt x="1935683" y="1892619"/>
                  <a:pt x="1930823" y="1892619"/>
                </a:cubicBezTo>
                <a:lnTo>
                  <a:pt x="1930012" y="1919807"/>
                </a:lnTo>
                <a:cubicBezTo>
                  <a:pt x="1938654" y="1922829"/>
                  <a:pt x="1942704" y="1933405"/>
                  <a:pt x="1942164" y="1951532"/>
                </a:cubicBezTo>
                <a:cubicBezTo>
                  <a:pt x="1906518" y="1972679"/>
                  <a:pt x="1886265" y="2005911"/>
                  <a:pt x="1881405" y="2051230"/>
                </a:cubicBezTo>
                <a:cubicBezTo>
                  <a:pt x="1866822" y="2054252"/>
                  <a:pt x="1853320" y="2070867"/>
                  <a:pt x="1840898" y="2101081"/>
                </a:cubicBezTo>
                <a:lnTo>
                  <a:pt x="1824695" y="2078422"/>
                </a:lnTo>
                <a:cubicBezTo>
                  <a:pt x="1824155" y="2099570"/>
                  <a:pt x="1807682" y="2111654"/>
                  <a:pt x="1775277" y="2114676"/>
                </a:cubicBezTo>
                <a:lnTo>
                  <a:pt x="1712086" y="2155462"/>
                </a:lnTo>
                <a:lnTo>
                  <a:pt x="1706415" y="2137334"/>
                </a:lnTo>
                <a:lnTo>
                  <a:pt x="1633735" y="2144727"/>
                </a:lnTo>
                <a:lnTo>
                  <a:pt x="1633735" y="2155400"/>
                </a:lnTo>
                <a:cubicBezTo>
                  <a:pt x="1628055" y="2155400"/>
                  <a:pt x="1625215" y="2158870"/>
                  <a:pt x="1625215" y="2165808"/>
                </a:cubicBezTo>
                <a:lnTo>
                  <a:pt x="1615478" y="2165808"/>
                </a:lnTo>
                <a:lnTo>
                  <a:pt x="1616695" y="2153914"/>
                </a:lnTo>
                <a:lnTo>
                  <a:pt x="1623351" y="2145783"/>
                </a:lnTo>
                <a:lnTo>
                  <a:pt x="1598029" y="2148358"/>
                </a:lnTo>
                <a:lnTo>
                  <a:pt x="1606958" y="2165808"/>
                </a:lnTo>
                <a:cubicBezTo>
                  <a:pt x="1589106" y="2176711"/>
                  <a:pt x="1577746" y="2182163"/>
                  <a:pt x="1572877" y="2182163"/>
                </a:cubicBezTo>
                <a:lnTo>
                  <a:pt x="1555837" y="2168781"/>
                </a:lnTo>
                <a:lnTo>
                  <a:pt x="1555837" y="2180677"/>
                </a:lnTo>
                <a:lnTo>
                  <a:pt x="1533928" y="2174730"/>
                </a:lnTo>
                <a:lnTo>
                  <a:pt x="1525408" y="2173242"/>
                </a:lnTo>
                <a:lnTo>
                  <a:pt x="1525408" y="2185137"/>
                </a:lnTo>
                <a:lnTo>
                  <a:pt x="1520539" y="2185137"/>
                </a:lnTo>
                <a:lnTo>
                  <a:pt x="1508368" y="2173242"/>
                </a:lnTo>
                <a:cubicBezTo>
                  <a:pt x="1505933" y="2173242"/>
                  <a:pt x="1504310" y="2175224"/>
                  <a:pt x="1503499" y="2179190"/>
                </a:cubicBezTo>
                <a:lnTo>
                  <a:pt x="1494979" y="2173242"/>
                </a:lnTo>
                <a:lnTo>
                  <a:pt x="1482807" y="2171755"/>
                </a:lnTo>
                <a:cubicBezTo>
                  <a:pt x="1479562" y="2171755"/>
                  <a:pt x="1477939" y="2173738"/>
                  <a:pt x="1477939" y="2177703"/>
                </a:cubicBezTo>
                <a:lnTo>
                  <a:pt x="1469418" y="2171755"/>
                </a:lnTo>
                <a:cubicBezTo>
                  <a:pt x="1454001" y="2174730"/>
                  <a:pt x="1441018" y="2176215"/>
                  <a:pt x="1430469" y="2176215"/>
                </a:cubicBezTo>
                <a:cubicBezTo>
                  <a:pt x="1431281" y="2168285"/>
                  <a:pt x="1428847" y="2164321"/>
                  <a:pt x="1423167" y="2164321"/>
                </a:cubicBezTo>
                <a:lnTo>
                  <a:pt x="1418298" y="2174730"/>
                </a:lnTo>
                <a:lnTo>
                  <a:pt x="1421950" y="2186624"/>
                </a:lnTo>
                <a:lnTo>
                  <a:pt x="1413429" y="2192571"/>
                </a:lnTo>
                <a:lnTo>
                  <a:pt x="1408560" y="2192571"/>
                </a:lnTo>
                <a:lnTo>
                  <a:pt x="1392737" y="2174730"/>
                </a:lnTo>
                <a:lnTo>
                  <a:pt x="1387869" y="2174730"/>
                </a:lnTo>
                <a:cubicBezTo>
                  <a:pt x="1387869" y="2189597"/>
                  <a:pt x="1376103" y="2196536"/>
                  <a:pt x="1352571" y="2195545"/>
                </a:cubicBezTo>
                <a:cubicBezTo>
                  <a:pt x="1353383" y="2187615"/>
                  <a:pt x="1350948" y="2183650"/>
                  <a:pt x="1345268" y="2183650"/>
                </a:cubicBezTo>
                <a:lnTo>
                  <a:pt x="1340399" y="2183650"/>
                </a:lnTo>
                <a:lnTo>
                  <a:pt x="1327011" y="2195545"/>
                </a:lnTo>
                <a:cubicBezTo>
                  <a:pt x="1322953" y="2194554"/>
                  <a:pt x="1318896" y="2188607"/>
                  <a:pt x="1314839" y="2177703"/>
                </a:cubicBezTo>
                <a:lnTo>
                  <a:pt x="1253982" y="2197031"/>
                </a:lnTo>
                <a:cubicBezTo>
                  <a:pt x="1242621" y="2195050"/>
                  <a:pt x="1236941" y="2189101"/>
                  <a:pt x="1236941" y="2179190"/>
                </a:cubicBezTo>
                <a:lnTo>
                  <a:pt x="1224770" y="2191084"/>
                </a:lnTo>
                <a:cubicBezTo>
                  <a:pt x="1221523" y="2191084"/>
                  <a:pt x="1219901" y="2189101"/>
                  <a:pt x="1219901" y="2185137"/>
                </a:cubicBezTo>
                <a:cubicBezTo>
                  <a:pt x="1205295" y="2192075"/>
                  <a:pt x="1195152" y="2195545"/>
                  <a:pt x="1189472" y="2195545"/>
                </a:cubicBezTo>
                <a:cubicBezTo>
                  <a:pt x="1189472" y="2189597"/>
                  <a:pt x="1185415" y="2183650"/>
                  <a:pt x="1177300" y="2177703"/>
                </a:cubicBezTo>
                <a:cubicBezTo>
                  <a:pt x="1177300" y="2187615"/>
                  <a:pt x="1158636" y="2192571"/>
                  <a:pt x="1121311" y="2192571"/>
                </a:cubicBezTo>
                <a:lnTo>
                  <a:pt x="1121311" y="2186624"/>
                </a:lnTo>
                <a:lnTo>
                  <a:pt x="1112791" y="2192571"/>
                </a:lnTo>
                <a:cubicBezTo>
                  <a:pt x="1109545" y="2192571"/>
                  <a:pt x="1107921" y="2190588"/>
                  <a:pt x="1107921" y="2186624"/>
                </a:cubicBezTo>
                <a:lnTo>
                  <a:pt x="1099402" y="2191084"/>
                </a:lnTo>
                <a:lnTo>
                  <a:pt x="1043413" y="2189597"/>
                </a:lnTo>
                <a:cubicBezTo>
                  <a:pt x="1040978" y="2189597"/>
                  <a:pt x="1039760" y="2187615"/>
                  <a:pt x="1039760" y="2183650"/>
                </a:cubicBezTo>
                <a:lnTo>
                  <a:pt x="1031241" y="2188111"/>
                </a:lnTo>
                <a:lnTo>
                  <a:pt x="961862" y="2186624"/>
                </a:lnTo>
                <a:cubicBezTo>
                  <a:pt x="937520" y="2185633"/>
                  <a:pt x="911959" y="2186128"/>
                  <a:pt x="885182" y="2188111"/>
                </a:cubicBezTo>
                <a:lnTo>
                  <a:pt x="863273" y="2182163"/>
                </a:lnTo>
                <a:cubicBezTo>
                  <a:pt x="843798" y="2185137"/>
                  <a:pt x="827975" y="2186624"/>
                  <a:pt x="815803" y="2186624"/>
                </a:cubicBezTo>
                <a:lnTo>
                  <a:pt x="807284" y="2180677"/>
                </a:lnTo>
                <a:cubicBezTo>
                  <a:pt x="801603" y="2183650"/>
                  <a:pt x="797546" y="2185137"/>
                  <a:pt x="795112" y="2185137"/>
                </a:cubicBezTo>
                <a:cubicBezTo>
                  <a:pt x="791865" y="2185137"/>
                  <a:pt x="790243" y="2183154"/>
                  <a:pt x="790243" y="2179190"/>
                </a:cubicBezTo>
                <a:lnTo>
                  <a:pt x="768334" y="2183650"/>
                </a:lnTo>
                <a:lnTo>
                  <a:pt x="686784" y="2180677"/>
                </a:lnTo>
                <a:cubicBezTo>
                  <a:pt x="684350" y="2180677"/>
                  <a:pt x="683133" y="2178694"/>
                  <a:pt x="683133" y="2174730"/>
                </a:cubicBezTo>
                <a:lnTo>
                  <a:pt x="674613" y="2180677"/>
                </a:lnTo>
                <a:lnTo>
                  <a:pt x="644183" y="2179190"/>
                </a:lnTo>
                <a:lnTo>
                  <a:pt x="635663" y="2173242"/>
                </a:lnTo>
                <a:lnTo>
                  <a:pt x="630795" y="2185137"/>
                </a:lnTo>
                <a:cubicBezTo>
                  <a:pt x="628360" y="2184145"/>
                  <a:pt x="624303" y="2181668"/>
                  <a:pt x="618623" y="2177703"/>
                </a:cubicBezTo>
                <a:cubicBezTo>
                  <a:pt x="566691" y="2179685"/>
                  <a:pt x="539508" y="2182658"/>
                  <a:pt x="537073" y="2186624"/>
                </a:cubicBezTo>
                <a:cubicBezTo>
                  <a:pt x="533828" y="2186624"/>
                  <a:pt x="532204" y="2184641"/>
                  <a:pt x="532204" y="2180677"/>
                </a:cubicBezTo>
                <a:lnTo>
                  <a:pt x="501776" y="2185137"/>
                </a:lnTo>
                <a:cubicBezTo>
                  <a:pt x="492850" y="2185137"/>
                  <a:pt x="485952" y="2183154"/>
                  <a:pt x="481084" y="2179190"/>
                </a:cubicBezTo>
                <a:lnTo>
                  <a:pt x="455524" y="2183650"/>
                </a:lnTo>
                <a:lnTo>
                  <a:pt x="425094" y="2182163"/>
                </a:lnTo>
                <a:lnTo>
                  <a:pt x="399534" y="2174730"/>
                </a:lnTo>
                <a:cubicBezTo>
                  <a:pt x="394666" y="2178694"/>
                  <a:pt x="388986" y="2180677"/>
                  <a:pt x="382494" y="2180677"/>
                </a:cubicBezTo>
                <a:cubicBezTo>
                  <a:pt x="365454" y="2171755"/>
                  <a:pt x="356933" y="2163825"/>
                  <a:pt x="356933" y="2156887"/>
                </a:cubicBezTo>
                <a:cubicBezTo>
                  <a:pt x="351253" y="2159861"/>
                  <a:pt x="328127" y="2160852"/>
                  <a:pt x="287556" y="2159861"/>
                </a:cubicBezTo>
                <a:cubicBezTo>
                  <a:pt x="288366" y="2151931"/>
                  <a:pt x="283092" y="2144001"/>
                  <a:pt x="271732" y="2136071"/>
                </a:cubicBezTo>
                <a:lnTo>
                  <a:pt x="271732" y="2124177"/>
                </a:lnTo>
                <a:lnTo>
                  <a:pt x="268081" y="2124177"/>
                </a:lnTo>
                <a:cubicBezTo>
                  <a:pt x="264835" y="2124177"/>
                  <a:pt x="263212" y="2126159"/>
                  <a:pt x="263212" y="2130124"/>
                </a:cubicBezTo>
                <a:cubicBezTo>
                  <a:pt x="258344" y="2126159"/>
                  <a:pt x="245360" y="2121698"/>
                  <a:pt x="224263" y="2116742"/>
                </a:cubicBezTo>
                <a:cubicBezTo>
                  <a:pt x="208845" y="2119716"/>
                  <a:pt x="197485" y="2121202"/>
                  <a:pt x="190183" y="2121202"/>
                </a:cubicBezTo>
                <a:lnTo>
                  <a:pt x="173142" y="2109308"/>
                </a:lnTo>
                <a:cubicBezTo>
                  <a:pt x="167462" y="2112282"/>
                  <a:pt x="163000" y="2113769"/>
                  <a:pt x="159753" y="2113769"/>
                </a:cubicBezTo>
                <a:lnTo>
                  <a:pt x="147582" y="2085519"/>
                </a:lnTo>
                <a:lnTo>
                  <a:pt x="148799" y="2073623"/>
                </a:lnTo>
                <a:lnTo>
                  <a:pt x="160971" y="2073623"/>
                </a:lnTo>
                <a:lnTo>
                  <a:pt x="157320" y="2061729"/>
                </a:lnTo>
                <a:lnTo>
                  <a:pt x="157320" y="2055782"/>
                </a:lnTo>
                <a:lnTo>
                  <a:pt x="165839" y="2057269"/>
                </a:lnTo>
                <a:lnTo>
                  <a:pt x="165839" y="2045373"/>
                </a:lnTo>
                <a:lnTo>
                  <a:pt x="157320" y="2045373"/>
                </a:lnTo>
                <a:cubicBezTo>
                  <a:pt x="157320" y="2052312"/>
                  <a:pt x="156102" y="2055782"/>
                  <a:pt x="153667" y="2055782"/>
                </a:cubicBezTo>
                <a:cubicBezTo>
                  <a:pt x="143930" y="2047852"/>
                  <a:pt x="136627" y="2043887"/>
                  <a:pt x="131759" y="2043887"/>
                </a:cubicBezTo>
                <a:cubicBezTo>
                  <a:pt x="126079" y="2047852"/>
                  <a:pt x="122022" y="2049835"/>
                  <a:pt x="119587" y="2049835"/>
                </a:cubicBezTo>
                <a:cubicBezTo>
                  <a:pt x="108227" y="2024062"/>
                  <a:pt x="102952" y="2004237"/>
                  <a:pt x="103764" y="1990360"/>
                </a:cubicBezTo>
                <a:lnTo>
                  <a:pt x="103764" y="1985900"/>
                </a:lnTo>
                <a:lnTo>
                  <a:pt x="129325" y="1979953"/>
                </a:lnTo>
                <a:lnTo>
                  <a:pt x="129325" y="1975493"/>
                </a:lnTo>
                <a:cubicBezTo>
                  <a:pt x="122833" y="1955667"/>
                  <a:pt x="117559" y="1945756"/>
                  <a:pt x="113501" y="1945756"/>
                </a:cubicBezTo>
                <a:cubicBezTo>
                  <a:pt x="105387" y="1952694"/>
                  <a:pt x="86724" y="1957650"/>
                  <a:pt x="57512" y="1960624"/>
                </a:cubicBezTo>
                <a:cubicBezTo>
                  <a:pt x="57512" y="1956659"/>
                  <a:pt x="55890" y="1954677"/>
                  <a:pt x="52643" y="1954677"/>
                </a:cubicBezTo>
                <a:lnTo>
                  <a:pt x="47775" y="1966571"/>
                </a:lnTo>
                <a:cubicBezTo>
                  <a:pt x="43718" y="1965580"/>
                  <a:pt x="32763" y="1951703"/>
                  <a:pt x="14912" y="1924940"/>
                </a:cubicBezTo>
                <a:cubicBezTo>
                  <a:pt x="15114" y="1916514"/>
                  <a:pt x="19780" y="1908554"/>
                  <a:pt x="28909" y="1901058"/>
                </a:cubicBezTo>
                <a:lnTo>
                  <a:pt x="42860" y="1893840"/>
                </a:lnTo>
                <a:lnTo>
                  <a:pt x="32203" y="1884424"/>
                </a:lnTo>
                <a:cubicBezTo>
                  <a:pt x="18611" y="1867821"/>
                  <a:pt x="13033" y="1849112"/>
                  <a:pt x="15466" y="1828296"/>
                </a:cubicBezTo>
                <a:cubicBezTo>
                  <a:pt x="19524" y="1822349"/>
                  <a:pt x="21552" y="1817888"/>
                  <a:pt x="21552" y="1814915"/>
                </a:cubicBezTo>
                <a:lnTo>
                  <a:pt x="20335" y="1782203"/>
                </a:lnTo>
                <a:lnTo>
                  <a:pt x="25204" y="1783690"/>
                </a:lnTo>
                <a:cubicBezTo>
                  <a:pt x="21146" y="1766840"/>
                  <a:pt x="19118" y="1755936"/>
                  <a:pt x="19118" y="1750980"/>
                </a:cubicBezTo>
                <a:cubicBezTo>
                  <a:pt x="23987" y="1750980"/>
                  <a:pt x="29667" y="1746520"/>
                  <a:pt x="36159" y="1737599"/>
                </a:cubicBezTo>
                <a:cubicBezTo>
                  <a:pt x="34536" y="1720747"/>
                  <a:pt x="34130" y="1708853"/>
                  <a:pt x="34941" y="1701914"/>
                </a:cubicBezTo>
                <a:lnTo>
                  <a:pt x="37912" y="1701914"/>
                </a:lnTo>
                <a:lnTo>
                  <a:pt x="17293" y="1646385"/>
                </a:lnTo>
                <a:cubicBezTo>
                  <a:pt x="3701" y="1595781"/>
                  <a:pt x="-1877" y="1538756"/>
                  <a:pt x="557" y="1475310"/>
                </a:cubicBezTo>
                <a:cubicBezTo>
                  <a:pt x="4615" y="1457183"/>
                  <a:pt x="6643" y="1443585"/>
                  <a:pt x="6643" y="1434524"/>
                </a:cubicBezTo>
                <a:lnTo>
                  <a:pt x="5425" y="1334822"/>
                </a:lnTo>
                <a:lnTo>
                  <a:pt x="10295" y="1339354"/>
                </a:lnTo>
                <a:cubicBezTo>
                  <a:pt x="6237" y="1287995"/>
                  <a:pt x="4209" y="1254761"/>
                  <a:pt x="4209" y="1239655"/>
                </a:cubicBezTo>
                <a:cubicBezTo>
                  <a:pt x="9078" y="1239655"/>
                  <a:pt x="14758" y="1226061"/>
                  <a:pt x="21249" y="1198870"/>
                </a:cubicBezTo>
                <a:cubicBezTo>
                  <a:pt x="19626" y="1147507"/>
                  <a:pt x="19220" y="1111254"/>
                  <a:pt x="20032" y="1090106"/>
                </a:cubicBezTo>
                <a:lnTo>
                  <a:pt x="24901" y="1090106"/>
                </a:lnTo>
                <a:cubicBezTo>
                  <a:pt x="22466" y="1071979"/>
                  <a:pt x="21249" y="1058384"/>
                  <a:pt x="21249" y="1049319"/>
                </a:cubicBezTo>
                <a:lnTo>
                  <a:pt x="28552" y="994940"/>
                </a:lnTo>
                <a:cubicBezTo>
                  <a:pt x="28552" y="985874"/>
                  <a:pt x="26929" y="979830"/>
                  <a:pt x="23683" y="976809"/>
                </a:cubicBezTo>
                <a:cubicBezTo>
                  <a:pt x="34232" y="886175"/>
                  <a:pt x="39912" y="822730"/>
                  <a:pt x="40723" y="786476"/>
                </a:cubicBezTo>
                <a:cubicBezTo>
                  <a:pt x="35043" y="786476"/>
                  <a:pt x="32204" y="775900"/>
                  <a:pt x="32204" y="754753"/>
                </a:cubicBezTo>
                <a:cubicBezTo>
                  <a:pt x="33015" y="736625"/>
                  <a:pt x="38290" y="729071"/>
                  <a:pt x="48027" y="732093"/>
                </a:cubicBezTo>
                <a:lnTo>
                  <a:pt x="53196" y="733697"/>
                </a:lnTo>
                <a:lnTo>
                  <a:pt x="52791" y="728732"/>
                </a:lnTo>
                <a:lnTo>
                  <a:pt x="50569" y="728732"/>
                </a:lnTo>
                <a:cubicBezTo>
                  <a:pt x="42421" y="731206"/>
                  <a:pt x="35754" y="731206"/>
                  <a:pt x="30569" y="728732"/>
                </a:cubicBezTo>
                <a:lnTo>
                  <a:pt x="30569" y="717582"/>
                </a:lnTo>
                <a:lnTo>
                  <a:pt x="26125" y="725015"/>
                </a:lnTo>
                <a:lnTo>
                  <a:pt x="21681" y="725015"/>
                </a:lnTo>
                <a:lnTo>
                  <a:pt x="22235" y="699004"/>
                </a:lnTo>
                <a:cubicBezTo>
                  <a:pt x="25939" y="701482"/>
                  <a:pt x="35014" y="695291"/>
                  <a:pt x="49458" y="680426"/>
                </a:cubicBezTo>
                <a:lnTo>
                  <a:pt x="49458" y="669280"/>
                </a:lnTo>
                <a:lnTo>
                  <a:pt x="45014" y="669280"/>
                </a:lnTo>
                <a:cubicBezTo>
                  <a:pt x="35014" y="669280"/>
                  <a:pt x="26866" y="668042"/>
                  <a:pt x="20569" y="665565"/>
                </a:cubicBezTo>
                <a:lnTo>
                  <a:pt x="18903" y="643273"/>
                </a:lnTo>
                <a:cubicBezTo>
                  <a:pt x="20384" y="643273"/>
                  <a:pt x="21125" y="639557"/>
                  <a:pt x="21125" y="632124"/>
                </a:cubicBezTo>
                <a:cubicBezTo>
                  <a:pt x="6680" y="624695"/>
                  <a:pt x="-357" y="612307"/>
                  <a:pt x="14" y="594968"/>
                </a:cubicBezTo>
                <a:cubicBezTo>
                  <a:pt x="5940" y="585061"/>
                  <a:pt x="11125" y="581345"/>
                  <a:pt x="15569" y="583822"/>
                </a:cubicBezTo>
                <a:lnTo>
                  <a:pt x="16125" y="572676"/>
                </a:lnTo>
                <a:lnTo>
                  <a:pt x="14458" y="546666"/>
                </a:lnTo>
                <a:cubicBezTo>
                  <a:pt x="16310" y="549144"/>
                  <a:pt x="32421" y="528088"/>
                  <a:pt x="62791" y="483502"/>
                </a:cubicBezTo>
                <a:lnTo>
                  <a:pt x="62791" y="472353"/>
                </a:lnTo>
                <a:lnTo>
                  <a:pt x="47236" y="472353"/>
                </a:lnTo>
                <a:lnTo>
                  <a:pt x="29458" y="464924"/>
                </a:lnTo>
                <a:lnTo>
                  <a:pt x="30014" y="442629"/>
                </a:lnTo>
                <a:cubicBezTo>
                  <a:pt x="36680" y="445108"/>
                  <a:pt x="47421" y="431484"/>
                  <a:pt x="62236" y="401760"/>
                </a:cubicBezTo>
                <a:cubicBezTo>
                  <a:pt x="64829" y="411667"/>
                  <a:pt x="66866" y="416622"/>
                  <a:pt x="68347" y="416622"/>
                </a:cubicBezTo>
                <a:cubicBezTo>
                  <a:pt x="68717" y="404235"/>
                  <a:pt x="75014" y="393089"/>
                  <a:pt x="87235" y="383182"/>
                </a:cubicBezTo>
                <a:cubicBezTo>
                  <a:pt x="85754" y="365842"/>
                  <a:pt x="85199" y="353455"/>
                  <a:pt x="85569" y="346025"/>
                </a:cubicBezTo>
                <a:cubicBezTo>
                  <a:pt x="88162" y="341071"/>
                  <a:pt x="91125" y="338593"/>
                  <a:pt x="94457" y="338593"/>
                </a:cubicBezTo>
                <a:lnTo>
                  <a:pt x="95013" y="316302"/>
                </a:lnTo>
                <a:cubicBezTo>
                  <a:pt x="89087" y="313824"/>
                  <a:pt x="86309" y="305153"/>
                  <a:pt x="86680" y="290291"/>
                </a:cubicBezTo>
                <a:cubicBezTo>
                  <a:pt x="111124" y="272951"/>
                  <a:pt x="125012" y="245706"/>
                  <a:pt x="128346" y="208549"/>
                </a:cubicBezTo>
                <a:cubicBezTo>
                  <a:pt x="138346" y="206071"/>
                  <a:pt x="147605" y="192449"/>
                  <a:pt x="156124" y="167676"/>
                </a:cubicBezTo>
                <a:lnTo>
                  <a:pt x="167235" y="186255"/>
                </a:lnTo>
                <a:cubicBezTo>
                  <a:pt x="167606" y="168915"/>
                  <a:pt x="178901" y="159009"/>
                  <a:pt x="201123" y="156531"/>
                </a:cubicBezTo>
                <a:lnTo>
                  <a:pt x="244456" y="123091"/>
                </a:lnTo>
                <a:lnTo>
                  <a:pt x="245523" y="127166"/>
                </a:lnTo>
                <a:lnTo>
                  <a:pt x="247584" y="115127"/>
                </a:lnTo>
                <a:cubicBezTo>
                  <a:pt x="240778" y="115771"/>
                  <a:pt x="237156" y="112634"/>
                  <a:pt x="236717" y="105716"/>
                </a:cubicBezTo>
                <a:cubicBezTo>
                  <a:pt x="237314" y="99694"/>
                  <a:pt x="243477" y="96625"/>
                  <a:pt x="255206" y="96508"/>
                </a:cubicBezTo>
                <a:lnTo>
                  <a:pt x="272800" y="96335"/>
                </a:lnTo>
                <a:cubicBezTo>
                  <a:pt x="273161" y="94312"/>
                  <a:pt x="278869" y="91784"/>
                  <a:pt x="289925" y="88748"/>
                </a:cubicBezTo>
                <a:lnTo>
                  <a:pt x="329755" y="80149"/>
                </a:lnTo>
                <a:lnTo>
                  <a:pt x="329009" y="75847"/>
                </a:lnTo>
                <a:cubicBezTo>
                  <a:pt x="326834" y="72623"/>
                  <a:pt x="323232" y="70485"/>
                  <a:pt x="318201" y="69436"/>
                </a:cubicBezTo>
                <a:cubicBezTo>
                  <a:pt x="318781" y="61538"/>
                  <a:pt x="325374" y="56788"/>
                  <a:pt x="337978" y="55184"/>
                </a:cubicBezTo>
                <a:lnTo>
                  <a:pt x="336698" y="61016"/>
                </a:lnTo>
                <a:cubicBezTo>
                  <a:pt x="381339" y="55960"/>
                  <a:pt x="406020" y="52199"/>
                  <a:pt x="410742" y="49731"/>
                </a:cubicBezTo>
                <a:lnTo>
                  <a:pt x="411177" y="43807"/>
                </a:lnTo>
                <a:lnTo>
                  <a:pt x="416980" y="45937"/>
                </a:lnTo>
                <a:lnTo>
                  <a:pt x="422456" y="52510"/>
                </a:lnTo>
                <a:cubicBezTo>
                  <a:pt x="423600" y="44673"/>
                  <a:pt x="425861" y="40941"/>
                  <a:pt x="429239" y="41311"/>
                </a:cubicBezTo>
                <a:lnTo>
                  <a:pt x="440517" y="50011"/>
                </a:lnTo>
                <a:lnTo>
                  <a:pt x="468304" y="42610"/>
                </a:lnTo>
                <a:cubicBezTo>
                  <a:pt x="467868" y="48533"/>
                  <a:pt x="471229" y="56864"/>
                  <a:pt x="478385" y="67602"/>
                </a:cubicBezTo>
                <a:cubicBezTo>
                  <a:pt x="479257" y="55754"/>
                  <a:pt x="481663" y="50047"/>
                  <a:pt x="485604" y="50479"/>
                </a:cubicBezTo>
                <a:lnTo>
                  <a:pt x="509141" y="54555"/>
                </a:lnTo>
                <a:lnTo>
                  <a:pt x="515744" y="53142"/>
                </a:lnTo>
                <a:lnTo>
                  <a:pt x="515031" y="52525"/>
                </a:lnTo>
                <a:lnTo>
                  <a:pt x="526511" y="48455"/>
                </a:lnTo>
                <a:lnTo>
                  <a:pt x="526660" y="50807"/>
                </a:lnTo>
                <a:lnTo>
                  <a:pt x="536819" y="48633"/>
                </a:lnTo>
                <a:lnTo>
                  <a:pt x="540267" y="57663"/>
                </a:lnTo>
                <a:lnTo>
                  <a:pt x="567472" y="55750"/>
                </a:lnTo>
                <a:lnTo>
                  <a:pt x="569646" y="53727"/>
                </a:lnTo>
                <a:lnTo>
                  <a:pt x="572065" y="55426"/>
                </a:lnTo>
                <a:lnTo>
                  <a:pt x="593469" y="53920"/>
                </a:lnTo>
                <a:lnTo>
                  <a:pt x="593619" y="51879"/>
                </a:lnTo>
                <a:lnTo>
                  <a:pt x="596998" y="52250"/>
                </a:lnTo>
                <a:lnTo>
                  <a:pt x="597807" y="53615"/>
                </a:lnTo>
                <a:lnTo>
                  <a:pt x="614059" y="52471"/>
                </a:lnTo>
                <a:cubicBezTo>
                  <a:pt x="634884" y="49256"/>
                  <a:pt x="650974" y="44627"/>
                  <a:pt x="662327" y="38582"/>
                </a:cubicBezTo>
                <a:lnTo>
                  <a:pt x="679921" y="38407"/>
                </a:lnTo>
                <a:cubicBezTo>
                  <a:pt x="681490" y="32294"/>
                  <a:pt x="685191" y="28960"/>
                  <a:pt x="691024" y="28408"/>
                </a:cubicBezTo>
                <a:lnTo>
                  <a:pt x="696858" y="27856"/>
                </a:lnTo>
                <a:lnTo>
                  <a:pt x="730634" y="51501"/>
                </a:lnTo>
                <a:cubicBezTo>
                  <a:pt x="767392" y="45041"/>
                  <a:pt x="797014" y="41738"/>
                  <a:pt x="819501" y="41597"/>
                </a:cubicBezTo>
                <a:lnTo>
                  <a:pt x="837001" y="39941"/>
                </a:lnTo>
                <a:cubicBezTo>
                  <a:pt x="843932" y="41274"/>
                  <a:pt x="847556" y="44411"/>
                  <a:pt x="847868" y="49352"/>
                </a:cubicBezTo>
                <a:cubicBezTo>
                  <a:pt x="879576" y="40385"/>
                  <a:pt x="897375" y="35717"/>
                  <a:pt x="901264" y="35349"/>
                </a:cubicBezTo>
                <a:cubicBezTo>
                  <a:pt x="912994" y="35233"/>
                  <a:pt x="926275" y="36462"/>
                  <a:pt x="941110" y="39034"/>
                </a:cubicBezTo>
                <a:lnTo>
                  <a:pt x="1041737" y="29507"/>
                </a:lnTo>
                <a:lnTo>
                  <a:pt x="1040561" y="34092"/>
                </a:lnTo>
                <a:cubicBezTo>
                  <a:pt x="1048213" y="31380"/>
                  <a:pt x="1054471" y="29794"/>
                  <a:pt x="1059331" y="29334"/>
                </a:cubicBezTo>
                <a:cubicBezTo>
                  <a:pt x="1175342" y="23322"/>
                  <a:pt x="1234102" y="16765"/>
                  <a:pt x="1235606" y="9663"/>
                </a:cubicBezTo>
                <a:lnTo>
                  <a:pt x="1263691" y="12970"/>
                </a:lnTo>
                <a:cubicBezTo>
                  <a:pt x="1272505" y="13129"/>
                  <a:pt x="1280251" y="11899"/>
                  <a:pt x="1286932" y="9278"/>
                </a:cubicBezTo>
                <a:cubicBezTo>
                  <a:pt x="1290820" y="8911"/>
                  <a:pt x="1292859" y="10209"/>
                  <a:pt x="1293047" y="13173"/>
                </a:cubicBezTo>
                <a:cubicBezTo>
                  <a:pt x="1348403" y="6939"/>
                  <a:pt x="1387293" y="3257"/>
                  <a:pt x="1409717" y="2129"/>
                </a:cubicBezTo>
                <a:cubicBezTo>
                  <a:pt x="1411128" y="8955"/>
                  <a:pt x="1414750" y="12091"/>
                  <a:pt x="1420583" y="11539"/>
                </a:cubicBezTo>
                <a:lnTo>
                  <a:pt x="1426511" y="12469"/>
                </a:lnTo>
                <a:cubicBezTo>
                  <a:pt x="1434289" y="11733"/>
                  <a:pt x="1438477" y="8354"/>
                  <a:pt x="1439072" y="2333"/>
                </a:cubicBezTo>
                <a:lnTo>
                  <a:pt x="1468710" y="6983"/>
                </a:lnTo>
                <a:lnTo>
                  <a:pt x="1520035" y="6599"/>
                </a:lnTo>
                <a:lnTo>
                  <a:pt x="1526433" y="14939"/>
                </a:lnTo>
                <a:cubicBezTo>
                  <a:pt x="1534086" y="12227"/>
                  <a:pt x="1539856" y="10688"/>
                  <a:pt x="1543745" y="10319"/>
                </a:cubicBezTo>
                <a:cubicBezTo>
                  <a:pt x="1550802" y="13627"/>
                  <a:pt x="1556274" y="15097"/>
                  <a:pt x="1560163" y="14730"/>
                </a:cubicBezTo>
                <a:cubicBezTo>
                  <a:pt x="1560885" y="10685"/>
                  <a:pt x="1567440" y="6087"/>
                  <a:pt x="1579829" y="938"/>
                </a:cubicBezTo>
                <a:lnTo>
                  <a:pt x="1597423" y="764"/>
                </a:lnTo>
                <a:cubicBezTo>
                  <a:pt x="1606235" y="923"/>
                  <a:pt x="1613653" y="2209"/>
                  <a:pt x="1619674" y="4623"/>
                </a:cubicBezTo>
                <a:cubicBezTo>
                  <a:pt x="1627328" y="1910"/>
                  <a:pt x="1633098" y="369"/>
                  <a:pt x="16369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765" y="5709806"/>
            <a:ext cx="1002659" cy="84547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975610" y="611574"/>
            <a:ext cx="8816340" cy="3757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B9D9EB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more information here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975610" y="264637"/>
            <a:ext cx="8816340" cy="406482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2400" b="1">
                <a:solidFill>
                  <a:schemeClr val="accent2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226142" y="173147"/>
            <a:ext cx="7518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0" spc="-50" baseline="0" dirty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rPr>
              <a:t>CISV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234163" y="720938"/>
            <a:ext cx="1822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spc="-30" baseline="0" dirty="0">
                <a:solidFill>
                  <a:srgbClr val="F68426"/>
                </a:solidFill>
                <a:latin typeface="Overpass Light" charset="0"/>
                <a:ea typeface="Overpass Light" charset="0"/>
                <a:cs typeface="Overpass Light" charset="0"/>
              </a:rPr>
              <a:t>Building global friendship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1" y="479236"/>
            <a:ext cx="2757488" cy="273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0" baseline="0">
                <a:solidFill>
                  <a:srgbClr val="0072CE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  <a:lvl2pPr marL="457200" indent="0">
              <a:buNone/>
              <a:defRPr sz="2100" b="1" i="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2pPr>
          </a:lstStyle>
          <a:p>
            <a:pPr lvl="0"/>
            <a:r>
              <a:rPr lang="en-US" dirty="0"/>
              <a:t>Your Chapter here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851663" y="171271"/>
            <a:ext cx="2123946" cy="3074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100" b="1" i="0" spc="-5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Your NA here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Dark Blue">
    <p:bg>
      <p:bgPr>
        <a:solidFill>
          <a:srgbClr val="003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744" y="2294972"/>
            <a:ext cx="3774148" cy="1101330"/>
          </a:xfrm>
          <a:prstGeom prst="rect">
            <a:avLst/>
          </a:prstGeom>
        </p:spPr>
      </p:pic>
      <p:sp>
        <p:nvSpPr>
          <p:cNvPr id="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50112" y="4167122"/>
            <a:ext cx="5976678" cy="5825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450112" y="3396302"/>
            <a:ext cx="5976678" cy="789348"/>
          </a:xfrm>
          <a:prstGeom prst="rect">
            <a:avLst/>
          </a:prstGeom>
        </p:spPr>
        <p:txBody>
          <a:bodyPr anchor="b" anchorCtr="0"/>
          <a:lstStyle>
            <a:lvl1pPr>
              <a:defRPr sz="2400" b="1" i="0">
                <a:solidFill>
                  <a:schemeClr val="bg1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64"/>
          <p:cNvSpPr>
            <a:spLocks noGrp="1"/>
          </p:cNvSpPr>
          <p:nvPr>
            <p:ph type="pic" sz="quarter" idx="10"/>
          </p:nvPr>
        </p:nvSpPr>
        <p:spPr>
          <a:xfrm>
            <a:off x="6841067" y="0"/>
            <a:ext cx="5350933" cy="6858000"/>
          </a:xfrm>
          <a:custGeom>
            <a:avLst/>
            <a:gdLst>
              <a:gd name="connsiteX0" fmla="*/ 52570 w 4630674"/>
              <a:gd name="connsiteY0" fmla="*/ 5941310 h 6858000"/>
              <a:gd name="connsiteX1" fmla="*/ 55593 w 4630674"/>
              <a:gd name="connsiteY1" fmla="*/ 5941310 h 6858000"/>
              <a:gd name="connsiteX2" fmla="*/ 54937 w 4630674"/>
              <a:gd name="connsiteY2" fmla="*/ 5942040 h 6858000"/>
              <a:gd name="connsiteX3" fmla="*/ 39500 w 4630674"/>
              <a:gd name="connsiteY3" fmla="*/ 5937282 h 6858000"/>
              <a:gd name="connsiteX4" fmla="*/ 52570 w 4630674"/>
              <a:gd name="connsiteY4" fmla="*/ 5941310 h 6858000"/>
              <a:gd name="connsiteX5" fmla="*/ 44803 w 4630674"/>
              <a:gd name="connsiteY5" fmla="*/ 5941310 h 6858000"/>
              <a:gd name="connsiteX6" fmla="*/ 39500 w 4630674"/>
              <a:gd name="connsiteY6" fmla="*/ 5937282 h 6858000"/>
              <a:gd name="connsiteX7" fmla="*/ 103870 w 4630674"/>
              <a:gd name="connsiteY7" fmla="*/ 2665536 h 6858000"/>
              <a:gd name="connsiteX8" fmla="*/ 103870 w 4630674"/>
              <a:gd name="connsiteY8" fmla="*/ 2674933 h 6858000"/>
              <a:gd name="connsiteX9" fmla="*/ 93630 w 4630674"/>
              <a:gd name="connsiteY9" fmla="*/ 2674933 h 6858000"/>
              <a:gd name="connsiteX10" fmla="*/ 89241 w 4630674"/>
              <a:gd name="connsiteY10" fmla="*/ 2689701 h 6858000"/>
              <a:gd name="connsiteX11" fmla="*/ 77537 w 4630674"/>
              <a:gd name="connsiteY11" fmla="*/ 2682988 h 6858000"/>
              <a:gd name="connsiteX12" fmla="*/ 77537 w 4630674"/>
              <a:gd name="connsiteY12" fmla="*/ 2681646 h 6858000"/>
              <a:gd name="connsiteX13" fmla="*/ 79000 w 4630674"/>
              <a:gd name="connsiteY13" fmla="*/ 2681646 h 6858000"/>
              <a:gd name="connsiteX14" fmla="*/ 86315 w 4630674"/>
              <a:gd name="connsiteY14" fmla="*/ 2677618 h 6858000"/>
              <a:gd name="connsiteX15" fmla="*/ 89241 w 4630674"/>
              <a:gd name="connsiteY15" fmla="*/ 2674933 h 6858000"/>
              <a:gd name="connsiteX16" fmla="*/ 87778 w 4630674"/>
              <a:gd name="connsiteY16" fmla="*/ 2670906 h 6858000"/>
              <a:gd name="connsiteX17" fmla="*/ 86315 w 4630674"/>
              <a:gd name="connsiteY17" fmla="*/ 2670906 h 6858000"/>
              <a:gd name="connsiteX18" fmla="*/ 86315 w 4630674"/>
              <a:gd name="connsiteY18" fmla="*/ 2666878 h 6858000"/>
              <a:gd name="connsiteX19" fmla="*/ 98019 w 4630674"/>
              <a:gd name="connsiteY19" fmla="*/ 2670906 h 6858000"/>
              <a:gd name="connsiteX20" fmla="*/ 103870 w 4630674"/>
              <a:gd name="connsiteY20" fmla="*/ 2665536 h 6858000"/>
              <a:gd name="connsiteX21" fmla="*/ 90704 w 4630674"/>
              <a:gd name="connsiteY21" fmla="*/ 1088062 h 6858000"/>
              <a:gd name="connsiteX22" fmla="*/ 96294 w 4630674"/>
              <a:gd name="connsiteY22" fmla="*/ 1089986 h 6858000"/>
              <a:gd name="connsiteX23" fmla="*/ 96007 w 4630674"/>
              <a:gd name="connsiteY23" fmla="*/ 1090076 h 6858000"/>
              <a:gd name="connsiteX24" fmla="*/ 90704 w 4630674"/>
              <a:gd name="connsiteY24" fmla="*/ 1088062 h 6858000"/>
              <a:gd name="connsiteX25" fmla="*/ 137949 w 4630674"/>
              <a:gd name="connsiteY25" fmla="*/ 0 h 6858000"/>
              <a:gd name="connsiteX26" fmla="*/ 4630674 w 4630674"/>
              <a:gd name="connsiteY26" fmla="*/ 0 h 6858000"/>
              <a:gd name="connsiteX27" fmla="*/ 4630674 w 4630674"/>
              <a:gd name="connsiteY27" fmla="*/ 6858000 h 6858000"/>
              <a:gd name="connsiteX28" fmla="*/ 15931 w 4630674"/>
              <a:gd name="connsiteY28" fmla="*/ 6858000 h 6858000"/>
              <a:gd name="connsiteX29" fmla="*/ 14630 w 4630674"/>
              <a:gd name="connsiteY29" fmla="*/ 6801872 h 6858000"/>
              <a:gd name="connsiteX30" fmla="*/ 11704 w 4630674"/>
              <a:gd name="connsiteY30" fmla="*/ 6753541 h 6858000"/>
              <a:gd name="connsiteX31" fmla="*/ 13167 w 4630674"/>
              <a:gd name="connsiteY31" fmla="*/ 6732060 h 6858000"/>
              <a:gd name="connsiteX32" fmla="*/ 2926 w 4630674"/>
              <a:gd name="connsiteY32" fmla="*/ 6728033 h 6858000"/>
              <a:gd name="connsiteX33" fmla="*/ 13167 w 4630674"/>
              <a:gd name="connsiteY33" fmla="*/ 6706552 h 6858000"/>
              <a:gd name="connsiteX34" fmla="*/ 7315 w 4630674"/>
              <a:gd name="connsiteY34" fmla="*/ 6658221 h 6858000"/>
              <a:gd name="connsiteX35" fmla="*/ 7315 w 4630674"/>
              <a:gd name="connsiteY35" fmla="*/ 6655536 h 6858000"/>
              <a:gd name="connsiteX36" fmla="*/ 1463 w 4630674"/>
              <a:gd name="connsiteY36" fmla="*/ 6640768 h 6858000"/>
              <a:gd name="connsiteX37" fmla="*/ 11704 w 4630674"/>
              <a:gd name="connsiteY37" fmla="*/ 6636741 h 6858000"/>
              <a:gd name="connsiteX38" fmla="*/ 7315 w 4630674"/>
              <a:gd name="connsiteY38" fmla="*/ 6627343 h 6858000"/>
              <a:gd name="connsiteX39" fmla="*/ 11704 w 4630674"/>
              <a:gd name="connsiteY39" fmla="*/ 6627343 h 6858000"/>
              <a:gd name="connsiteX40" fmla="*/ 4389 w 4630674"/>
              <a:gd name="connsiteY40" fmla="*/ 6617945 h 6858000"/>
              <a:gd name="connsiteX41" fmla="*/ 4389 w 4630674"/>
              <a:gd name="connsiteY41" fmla="*/ 6616603 h 6858000"/>
              <a:gd name="connsiteX42" fmla="*/ 14630 w 4630674"/>
              <a:gd name="connsiteY42" fmla="*/ 6613918 h 6858000"/>
              <a:gd name="connsiteX43" fmla="*/ 2926 w 4630674"/>
              <a:gd name="connsiteY43" fmla="*/ 6609890 h 6858000"/>
              <a:gd name="connsiteX44" fmla="*/ 2926 w 4630674"/>
              <a:gd name="connsiteY44" fmla="*/ 6604520 h 6858000"/>
              <a:gd name="connsiteX45" fmla="*/ 14630 w 4630674"/>
              <a:gd name="connsiteY45" fmla="*/ 6599150 h 6858000"/>
              <a:gd name="connsiteX46" fmla="*/ 4389 w 4630674"/>
              <a:gd name="connsiteY46" fmla="*/ 6593780 h 6858000"/>
              <a:gd name="connsiteX47" fmla="*/ 4389 w 4630674"/>
              <a:gd name="connsiteY47" fmla="*/ 6592437 h 6858000"/>
              <a:gd name="connsiteX48" fmla="*/ 10241 w 4630674"/>
              <a:gd name="connsiteY48" fmla="*/ 6585725 h 6858000"/>
              <a:gd name="connsiteX49" fmla="*/ 4389 w 4630674"/>
              <a:gd name="connsiteY49" fmla="*/ 6584382 h 6858000"/>
              <a:gd name="connsiteX50" fmla="*/ 4389 w 4630674"/>
              <a:gd name="connsiteY50" fmla="*/ 6577669 h 6858000"/>
              <a:gd name="connsiteX51" fmla="*/ 19018 w 4630674"/>
              <a:gd name="connsiteY51" fmla="*/ 6580355 h 6858000"/>
              <a:gd name="connsiteX52" fmla="*/ 39500 w 4630674"/>
              <a:gd name="connsiteY52" fmla="*/ 6566929 h 6858000"/>
              <a:gd name="connsiteX53" fmla="*/ 40963 w 4630674"/>
              <a:gd name="connsiteY53" fmla="*/ 6569614 h 6858000"/>
              <a:gd name="connsiteX54" fmla="*/ 49741 w 4630674"/>
              <a:gd name="connsiteY54" fmla="*/ 6554846 h 6858000"/>
              <a:gd name="connsiteX55" fmla="*/ 17555 w 4630674"/>
              <a:gd name="connsiteY55" fmla="*/ 6574984 h 6858000"/>
              <a:gd name="connsiteX56" fmla="*/ 30722 w 4630674"/>
              <a:gd name="connsiteY56" fmla="*/ 6554846 h 6858000"/>
              <a:gd name="connsiteX57" fmla="*/ 14630 w 4630674"/>
              <a:gd name="connsiteY57" fmla="*/ 6558874 h 6858000"/>
              <a:gd name="connsiteX58" fmla="*/ 10241 w 4630674"/>
              <a:gd name="connsiteY58" fmla="*/ 6553504 h 6858000"/>
              <a:gd name="connsiteX59" fmla="*/ 19018 w 4630674"/>
              <a:gd name="connsiteY59" fmla="*/ 6549476 h 6858000"/>
              <a:gd name="connsiteX60" fmla="*/ 1463 w 4630674"/>
              <a:gd name="connsiteY60" fmla="*/ 6544106 h 6858000"/>
              <a:gd name="connsiteX61" fmla="*/ 0 w 4630674"/>
              <a:gd name="connsiteY61" fmla="*/ 6541421 h 6858000"/>
              <a:gd name="connsiteX62" fmla="*/ 14630 w 4630674"/>
              <a:gd name="connsiteY62" fmla="*/ 6533366 h 6858000"/>
              <a:gd name="connsiteX63" fmla="*/ 35111 w 4630674"/>
              <a:gd name="connsiteY63" fmla="*/ 6534708 h 6858000"/>
              <a:gd name="connsiteX64" fmla="*/ 16092 w 4630674"/>
              <a:gd name="connsiteY64" fmla="*/ 6532023 h 6858000"/>
              <a:gd name="connsiteX65" fmla="*/ 11704 w 4630674"/>
              <a:gd name="connsiteY65" fmla="*/ 6526653 h 6858000"/>
              <a:gd name="connsiteX66" fmla="*/ 26333 w 4630674"/>
              <a:gd name="connsiteY66" fmla="*/ 6517256 h 6858000"/>
              <a:gd name="connsiteX67" fmla="*/ 42426 w 4630674"/>
              <a:gd name="connsiteY67" fmla="*/ 6526653 h 6858000"/>
              <a:gd name="connsiteX68" fmla="*/ 45352 w 4630674"/>
              <a:gd name="connsiteY68" fmla="*/ 6497118 h 6858000"/>
              <a:gd name="connsiteX69" fmla="*/ 43889 w 4630674"/>
              <a:gd name="connsiteY69" fmla="*/ 6487720 h 6858000"/>
              <a:gd name="connsiteX70" fmla="*/ 17555 w 4630674"/>
              <a:gd name="connsiteY70" fmla="*/ 6460869 h 6858000"/>
              <a:gd name="connsiteX71" fmla="*/ 39500 w 4630674"/>
              <a:gd name="connsiteY71" fmla="*/ 6455499 h 6858000"/>
              <a:gd name="connsiteX72" fmla="*/ 23407 w 4630674"/>
              <a:gd name="connsiteY72" fmla="*/ 6447444 h 6858000"/>
              <a:gd name="connsiteX73" fmla="*/ 20481 w 4630674"/>
              <a:gd name="connsiteY73" fmla="*/ 6420593 h 6858000"/>
              <a:gd name="connsiteX74" fmla="*/ 21944 w 4630674"/>
              <a:gd name="connsiteY74" fmla="*/ 6411196 h 6858000"/>
              <a:gd name="connsiteX75" fmla="*/ 36574 w 4630674"/>
              <a:gd name="connsiteY75" fmla="*/ 6401798 h 6858000"/>
              <a:gd name="connsiteX76" fmla="*/ 14630 w 4630674"/>
              <a:gd name="connsiteY76" fmla="*/ 6405826 h 6858000"/>
              <a:gd name="connsiteX77" fmla="*/ 32185 w 4630674"/>
              <a:gd name="connsiteY77" fmla="*/ 6395085 h 6858000"/>
              <a:gd name="connsiteX78" fmla="*/ 33648 w 4630674"/>
              <a:gd name="connsiteY78" fmla="*/ 6384345 h 6858000"/>
              <a:gd name="connsiteX79" fmla="*/ 21944 w 4630674"/>
              <a:gd name="connsiteY79" fmla="*/ 6383003 h 6858000"/>
              <a:gd name="connsiteX80" fmla="*/ 11704 w 4630674"/>
              <a:gd name="connsiteY80" fmla="*/ 6396428 h 6858000"/>
              <a:gd name="connsiteX81" fmla="*/ 16092 w 4630674"/>
              <a:gd name="connsiteY81" fmla="*/ 6372262 h 6858000"/>
              <a:gd name="connsiteX82" fmla="*/ 23407 w 4630674"/>
              <a:gd name="connsiteY82" fmla="*/ 6370920 h 6858000"/>
              <a:gd name="connsiteX83" fmla="*/ 32185 w 4630674"/>
              <a:gd name="connsiteY83" fmla="*/ 6383003 h 6858000"/>
              <a:gd name="connsiteX84" fmla="*/ 38037 w 4630674"/>
              <a:gd name="connsiteY84" fmla="*/ 6364207 h 6858000"/>
              <a:gd name="connsiteX85" fmla="*/ 33648 w 4630674"/>
              <a:gd name="connsiteY85" fmla="*/ 6358837 h 6858000"/>
              <a:gd name="connsiteX86" fmla="*/ 20481 w 4630674"/>
              <a:gd name="connsiteY86" fmla="*/ 6360180 h 6858000"/>
              <a:gd name="connsiteX87" fmla="*/ 14630 w 4630674"/>
              <a:gd name="connsiteY87" fmla="*/ 6345412 h 6858000"/>
              <a:gd name="connsiteX88" fmla="*/ 30722 w 4630674"/>
              <a:gd name="connsiteY88" fmla="*/ 6341384 h 6858000"/>
              <a:gd name="connsiteX89" fmla="*/ 19018 w 4630674"/>
              <a:gd name="connsiteY89" fmla="*/ 6337357 h 6858000"/>
              <a:gd name="connsiteX90" fmla="*/ 32185 w 4630674"/>
              <a:gd name="connsiteY90" fmla="*/ 6334671 h 6858000"/>
              <a:gd name="connsiteX91" fmla="*/ 19018 w 4630674"/>
              <a:gd name="connsiteY91" fmla="*/ 6331986 h 6858000"/>
              <a:gd name="connsiteX92" fmla="*/ 39500 w 4630674"/>
              <a:gd name="connsiteY92" fmla="*/ 6279628 h 6858000"/>
              <a:gd name="connsiteX93" fmla="*/ 55593 w 4630674"/>
              <a:gd name="connsiteY93" fmla="*/ 6282313 h 6858000"/>
              <a:gd name="connsiteX94" fmla="*/ 59981 w 4630674"/>
              <a:gd name="connsiteY94" fmla="*/ 6263517 h 6858000"/>
              <a:gd name="connsiteX95" fmla="*/ 46815 w 4630674"/>
              <a:gd name="connsiteY95" fmla="*/ 6264860 h 6858000"/>
              <a:gd name="connsiteX96" fmla="*/ 38037 w 4630674"/>
              <a:gd name="connsiteY96" fmla="*/ 6256805 h 6858000"/>
              <a:gd name="connsiteX97" fmla="*/ 51204 w 4630674"/>
              <a:gd name="connsiteY97" fmla="*/ 6258147 h 6858000"/>
              <a:gd name="connsiteX98" fmla="*/ 54130 w 4630674"/>
              <a:gd name="connsiteY98" fmla="*/ 6248749 h 6858000"/>
              <a:gd name="connsiteX99" fmla="*/ 43889 w 4630674"/>
              <a:gd name="connsiteY99" fmla="*/ 6250092 h 6858000"/>
              <a:gd name="connsiteX100" fmla="*/ 39500 w 4630674"/>
              <a:gd name="connsiteY100" fmla="*/ 6243379 h 6858000"/>
              <a:gd name="connsiteX101" fmla="*/ 52667 w 4630674"/>
              <a:gd name="connsiteY101" fmla="*/ 6243379 h 6858000"/>
              <a:gd name="connsiteX102" fmla="*/ 43889 w 4630674"/>
              <a:gd name="connsiteY102" fmla="*/ 6238009 h 6858000"/>
              <a:gd name="connsiteX103" fmla="*/ 59981 w 4630674"/>
              <a:gd name="connsiteY103" fmla="*/ 6233982 h 6858000"/>
              <a:gd name="connsiteX104" fmla="*/ 55593 w 4630674"/>
              <a:gd name="connsiteY104" fmla="*/ 6201761 h 6858000"/>
              <a:gd name="connsiteX105" fmla="*/ 48278 w 4630674"/>
              <a:gd name="connsiteY105" fmla="*/ 6204446 h 6858000"/>
              <a:gd name="connsiteX106" fmla="*/ 43889 w 4630674"/>
              <a:gd name="connsiteY106" fmla="*/ 6195048 h 6858000"/>
              <a:gd name="connsiteX107" fmla="*/ 57055 w 4630674"/>
              <a:gd name="connsiteY107" fmla="*/ 6196391 h 6858000"/>
              <a:gd name="connsiteX108" fmla="*/ 46815 w 4630674"/>
              <a:gd name="connsiteY108" fmla="*/ 6174910 h 6858000"/>
              <a:gd name="connsiteX109" fmla="*/ 52667 w 4630674"/>
              <a:gd name="connsiteY109" fmla="*/ 6165513 h 6858000"/>
              <a:gd name="connsiteX110" fmla="*/ 38037 w 4630674"/>
              <a:gd name="connsiteY110" fmla="*/ 6162828 h 6858000"/>
              <a:gd name="connsiteX111" fmla="*/ 32185 w 4630674"/>
              <a:gd name="connsiteY111" fmla="*/ 6189678 h 6858000"/>
              <a:gd name="connsiteX112" fmla="*/ 38037 w 4630674"/>
              <a:gd name="connsiteY112" fmla="*/ 6186993 h 6858000"/>
              <a:gd name="connsiteX113" fmla="*/ 42426 w 4630674"/>
              <a:gd name="connsiteY113" fmla="*/ 6193706 h 6858000"/>
              <a:gd name="connsiteX114" fmla="*/ 20481 w 4630674"/>
              <a:gd name="connsiteY114" fmla="*/ 6203103 h 6858000"/>
              <a:gd name="connsiteX115" fmla="*/ 30722 w 4630674"/>
              <a:gd name="connsiteY115" fmla="*/ 6161485 h 6858000"/>
              <a:gd name="connsiteX116" fmla="*/ 23407 w 4630674"/>
              <a:gd name="connsiteY116" fmla="*/ 6160142 h 6858000"/>
              <a:gd name="connsiteX117" fmla="*/ 36574 w 4630674"/>
              <a:gd name="connsiteY117" fmla="*/ 6157457 h 6858000"/>
              <a:gd name="connsiteX118" fmla="*/ 33648 w 4630674"/>
              <a:gd name="connsiteY118" fmla="*/ 6137319 h 6858000"/>
              <a:gd name="connsiteX119" fmla="*/ 24870 w 4630674"/>
              <a:gd name="connsiteY119" fmla="*/ 6125237 h 6858000"/>
              <a:gd name="connsiteX120" fmla="*/ 54130 w 4630674"/>
              <a:gd name="connsiteY120" fmla="*/ 6129264 h 6858000"/>
              <a:gd name="connsiteX121" fmla="*/ 64370 w 4630674"/>
              <a:gd name="connsiteY121" fmla="*/ 6137319 h 6858000"/>
              <a:gd name="connsiteX122" fmla="*/ 74611 w 4630674"/>
              <a:gd name="connsiteY122" fmla="*/ 6131949 h 6858000"/>
              <a:gd name="connsiteX123" fmla="*/ 57055 w 4630674"/>
              <a:gd name="connsiteY123" fmla="*/ 6125237 h 6858000"/>
              <a:gd name="connsiteX124" fmla="*/ 54130 w 4630674"/>
              <a:gd name="connsiteY124" fmla="*/ 6114496 h 6858000"/>
              <a:gd name="connsiteX125" fmla="*/ 57055 w 4630674"/>
              <a:gd name="connsiteY125" fmla="*/ 6091673 h 6858000"/>
              <a:gd name="connsiteX126" fmla="*/ 59981 w 4630674"/>
              <a:gd name="connsiteY126" fmla="*/ 6080933 h 6858000"/>
              <a:gd name="connsiteX127" fmla="*/ 73148 w 4630674"/>
              <a:gd name="connsiteY127" fmla="*/ 6082276 h 6858000"/>
              <a:gd name="connsiteX128" fmla="*/ 70222 w 4630674"/>
              <a:gd name="connsiteY128" fmla="*/ 6059453 h 6858000"/>
              <a:gd name="connsiteX129" fmla="*/ 54130 w 4630674"/>
              <a:gd name="connsiteY129" fmla="*/ 6059453 h 6858000"/>
              <a:gd name="connsiteX130" fmla="*/ 55593 w 4630674"/>
              <a:gd name="connsiteY130" fmla="*/ 6052740 h 6858000"/>
              <a:gd name="connsiteX131" fmla="*/ 68759 w 4630674"/>
              <a:gd name="connsiteY131" fmla="*/ 6051397 h 6858000"/>
              <a:gd name="connsiteX132" fmla="*/ 61444 w 4630674"/>
              <a:gd name="connsiteY132" fmla="*/ 6046027 h 6858000"/>
              <a:gd name="connsiteX133" fmla="*/ 76074 w 4630674"/>
              <a:gd name="connsiteY133" fmla="*/ 6044685 h 6858000"/>
              <a:gd name="connsiteX134" fmla="*/ 68759 w 4630674"/>
              <a:gd name="connsiteY134" fmla="*/ 6025889 h 6858000"/>
              <a:gd name="connsiteX135" fmla="*/ 83389 w 4630674"/>
              <a:gd name="connsiteY135" fmla="*/ 6021862 h 6858000"/>
              <a:gd name="connsiteX136" fmla="*/ 81926 w 4630674"/>
              <a:gd name="connsiteY136" fmla="*/ 6016492 h 6858000"/>
              <a:gd name="connsiteX137" fmla="*/ 76074 w 4630674"/>
              <a:gd name="connsiteY137" fmla="*/ 5996354 h 6858000"/>
              <a:gd name="connsiteX138" fmla="*/ 67296 w 4630674"/>
              <a:gd name="connsiteY138" fmla="*/ 5980243 h 6858000"/>
              <a:gd name="connsiteX139" fmla="*/ 80463 w 4630674"/>
              <a:gd name="connsiteY139" fmla="*/ 5980243 h 6858000"/>
              <a:gd name="connsiteX140" fmla="*/ 62907 w 4630674"/>
              <a:gd name="connsiteY140" fmla="*/ 5964133 h 6858000"/>
              <a:gd name="connsiteX141" fmla="*/ 55593 w 4630674"/>
              <a:gd name="connsiteY141" fmla="*/ 5972188 h 6858000"/>
              <a:gd name="connsiteX142" fmla="*/ 45352 w 4630674"/>
              <a:gd name="connsiteY142" fmla="*/ 5965476 h 6858000"/>
              <a:gd name="connsiteX143" fmla="*/ 39500 w 4630674"/>
              <a:gd name="connsiteY143" fmla="*/ 5972188 h 6858000"/>
              <a:gd name="connsiteX144" fmla="*/ 27796 w 4630674"/>
              <a:gd name="connsiteY144" fmla="*/ 5968161 h 6858000"/>
              <a:gd name="connsiteX145" fmla="*/ 27796 w 4630674"/>
              <a:gd name="connsiteY145" fmla="*/ 5957420 h 6858000"/>
              <a:gd name="connsiteX146" fmla="*/ 46815 w 4630674"/>
              <a:gd name="connsiteY146" fmla="*/ 5954735 h 6858000"/>
              <a:gd name="connsiteX147" fmla="*/ 49558 w 4630674"/>
              <a:gd name="connsiteY147" fmla="*/ 5948023 h 6858000"/>
              <a:gd name="connsiteX148" fmla="*/ 54937 w 4630674"/>
              <a:gd name="connsiteY148" fmla="*/ 5942040 h 6858000"/>
              <a:gd name="connsiteX149" fmla="*/ 64004 w 4630674"/>
              <a:gd name="connsiteY149" fmla="*/ 5944834 h 6858000"/>
              <a:gd name="connsiteX150" fmla="*/ 81926 w 4630674"/>
              <a:gd name="connsiteY150" fmla="*/ 5957420 h 6858000"/>
              <a:gd name="connsiteX151" fmla="*/ 93630 w 4630674"/>
              <a:gd name="connsiteY151" fmla="*/ 5945338 h 6858000"/>
              <a:gd name="connsiteX152" fmla="*/ 86315 w 4630674"/>
              <a:gd name="connsiteY152" fmla="*/ 5939967 h 6858000"/>
              <a:gd name="connsiteX153" fmla="*/ 73148 w 4630674"/>
              <a:gd name="connsiteY153" fmla="*/ 5938625 h 6858000"/>
              <a:gd name="connsiteX154" fmla="*/ 86315 w 4630674"/>
              <a:gd name="connsiteY154" fmla="*/ 5930570 h 6858000"/>
              <a:gd name="connsiteX155" fmla="*/ 86315 w 4630674"/>
              <a:gd name="connsiteY155" fmla="*/ 5909089 h 6858000"/>
              <a:gd name="connsiteX156" fmla="*/ 73148 w 4630674"/>
              <a:gd name="connsiteY156" fmla="*/ 5901034 h 6858000"/>
              <a:gd name="connsiteX157" fmla="*/ 67296 w 4630674"/>
              <a:gd name="connsiteY157" fmla="*/ 5913117 h 6858000"/>
              <a:gd name="connsiteX158" fmla="*/ 68759 w 4630674"/>
              <a:gd name="connsiteY158" fmla="*/ 5899692 h 6858000"/>
              <a:gd name="connsiteX159" fmla="*/ 54130 w 4630674"/>
              <a:gd name="connsiteY159" fmla="*/ 5894321 h 6858000"/>
              <a:gd name="connsiteX160" fmla="*/ 64370 w 4630674"/>
              <a:gd name="connsiteY160" fmla="*/ 5894321 h 6858000"/>
              <a:gd name="connsiteX161" fmla="*/ 45352 w 4630674"/>
              <a:gd name="connsiteY161" fmla="*/ 5892979 h 6858000"/>
              <a:gd name="connsiteX162" fmla="*/ 52667 w 4630674"/>
              <a:gd name="connsiteY162" fmla="*/ 5901034 h 6858000"/>
              <a:gd name="connsiteX163" fmla="*/ 38037 w 4630674"/>
              <a:gd name="connsiteY163" fmla="*/ 5903719 h 6858000"/>
              <a:gd name="connsiteX164" fmla="*/ 39500 w 4630674"/>
              <a:gd name="connsiteY164" fmla="*/ 5887609 h 6858000"/>
              <a:gd name="connsiteX165" fmla="*/ 68759 w 4630674"/>
              <a:gd name="connsiteY165" fmla="*/ 5887609 h 6858000"/>
              <a:gd name="connsiteX166" fmla="*/ 57055 w 4630674"/>
              <a:gd name="connsiteY166" fmla="*/ 5882239 h 6858000"/>
              <a:gd name="connsiteX167" fmla="*/ 73148 w 4630674"/>
              <a:gd name="connsiteY167" fmla="*/ 5878211 h 6858000"/>
              <a:gd name="connsiteX168" fmla="*/ 55593 w 4630674"/>
              <a:gd name="connsiteY168" fmla="*/ 5871498 h 6858000"/>
              <a:gd name="connsiteX169" fmla="*/ 65833 w 4630674"/>
              <a:gd name="connsiteY169" fmla="*/ 5858073 h 6858000"/>
              <a:gd name="connsiteX170" fmla="*/ 71685 w 4630674"/>
              <a:gd name="connsiteY170" fmla="*/ 5898349 h 6858000"/>
              <a:gd name="connsiteX171" fmla="*/ 98019 w 4630674"/>
              <a:gd name="connsiteY171" fmla="*/ 5906404 h 6858000"/>
              <a:gd name="connsiteX172" fmla="*/ 106796 w 4630674"/>
              <a:gd name="connsiteY172" fmla="*/ 5901034 h 6858000"/>
              <a:gd name="connsiteX173" fmla="*/ 112648 w 4630674"/>
              <a:gd name="connsiteY173" fmla="*/ 5887609 h 6858000"/>
              <a:gd name="connsiteX174" fmla="*/ 84852 w 4630674"/>
              <a:gd name="connsiteY174" fmla="*/ 5886266 h 6858000"/>
              <a:gd name="connsiteX175" fmla="*/ 84852 w 4630674"/>
              <a:gd name="connsiteY175" fmla="*/ 5876869 h 6858000"/>
              <a:gd name="connsiteX176" fmla="*/ 98019 w 4630674"/>
              <a:gd name="connsiteY176" fmla="*/ 5878211 h 6858000"/>
              <a:gd name="connsiteX177" fmla="*/ 102407 w 4630674"/>
              <a:gd name="connsiteY177" fmla="*/ 5884924 h 6858000"/>
              <a:gd name="connsiteX178" fmla="*/ 115574 w 4630674"/>
              <a:gd name="connsiteY178" fmla="*/ 5880896 h 6858000"/>
              <a:gd name="connsiteX179" fmla="*/ 124352 w 4630674"/>
              <a:gd name="connsiteY179" fmla="*/ 5871498 h 6858000"/>
              <a:gd name="connsiteX180" fmla="*/ 112648 w 4630674"/>
              <a:gd name="connsiteY180" fmla="*/ 5850018 h 6858000"/>
              <a:gd name="connsiteX181" fmla="*/ 99481 w 4630674"/>
              <a:gd name="connsiteY181" fmla="*/ 5852703 h 6858000"/>
              <a:gd name="connsiteX182" fmla="*/ 83389 w 4630674"/>
              <a:gd name="connsiteY182" fmla="*/ 5828537 h 6858000"/>
              <a:gd name="connsiteX183" fmla="*/ 100944 w 4630674"/>
              <a:gd name="connsiteY183" fmla="*/ 5828537 h 6858000"/>
              <a:gd name="connsiteX184" fmla="*/ 100944 w 4630674"/>
              <a:gd name="connsiteY184" fmla="*/ 5845990 h 6858000"/>
              <a:gd name="connsiteX185" fmla="*/ 119963 w 4630674"/>
              <a:gd name="connsiteY185" fmla="*/ 5845990 h 6858000"/>
              <a:gd name="connsiteX186" fmla="*/ 121426 w 4630674"/>
              <a:gd name="connsiteY186" fmla="*/ 5841963 h 6858000"/>
              <a:gd name="connsiteX187" fmla="*/ 111185 w 4630674"/>
              <a:gd name="connsiteY187" fmla="*/ 5841963 h 6858000"/>
              <a:gd name="connsiteX188" fmla="*/ 96556 w 4630674"/>
              <a:gd name="connsiteY188" fmla="*/ 5813770 h 6858000"/>
              <a:gd name="connsiteX189" fmla="*/ 128741 w 4630674"/>
              <a:gd name="connsiteY189" fmla="*/ 5803029 h 6858000"/>
              <a:gd name="connsiteX190" fmla="*/ 125815 w 4630674"/>
              <a:gd name="connsiteY190" fmla="*/ 5797659 h 6858000"/>
              <a:gd name="connsiteX191" fmla="*/ 115574 w 4630674"/>
              <a:gd name="connsiteY191" fmla="*/ 5804372 h 6858000"/>
              <a:gd name="connsiteX192" fmla="*/ 83389 w 4630674"/>
              <a:gd name="connsiteY192" fmla="*/ 5793632 h 6858000"/>
              <a:gd name="connsiteX193" fmla="*/ 108259 w 4630674"/>
              <a:gd name="connsiteY193" fmla="*/ 5799002 h 6858000"/>
              <a:gd name="connsiteX194" fmla="*/ 100944 w 4630674"/>
              <a:gd name="connsiteY194" fmla="*/ 5788261 h 6858000"/>
              <a:gd name="connsiteX195" fmla="*/ 83389 w 4630674"/>
              <a:gd name="connsiteY195" fmla="*/ 5789604 h 6858000"/>
              <a:gd name="connsiteX196" fmla="*/ 80463 w 4630674"/>
              <a:gd name="connsiteY196" fmla="*/ 5781549 h 6858000"/>
              <a:gd name="connsiteX197" fmla="*/ 71685 w 4630674"/>
              <a:gd name="connsiteY197" fmla="*/ 5796317 h 6858000"/>
              <a:gd name="connsiteX198" fmla="*/ 89241 w 4630674"/>
              <a:gd name="connsiteY198" fmla="*/ 5813770 h 6858000"/>
              <a:gd name="connsiteX199" fmla="*/ 84852 w 4630674"/>
              <a:gd name="connsiteY199" fmla="*/ 5805714 h 6858000"/>
              <a:gd name="connsiteX200" fmla="*/ 80463 w 4630674"/>
              <a:gd name="connsiteY200" fmla="*/ 5811085 h 6858000"/>
              <a:gd name="connsiteX201" fmla="*/ 61444 w 4630674"/>
              <a:gd name="connsiteY201" fmla="*/ 5761411 h 6858000"/>
              <a:gd name="connsiteX202" fmla="*/ 77537 w 4630674"/>
              <a:gd name="connsiteY202" fmla="*/ 5752013 h 6858000"/>
              <a:gd name="connsiteX203" fmla="*/ 90704 w 4630674"/>
              <a:gd name="connsiteY203" fmla="*/ 5774836 h 6858000"/>
              <a:gd name="connsiteX204" fmla="*/ 112648 w 4630674"/>
              <a:gd name="connsiteY204" fmla="*/ 5768124 h 6858000"/>
              <a:gd name="connsiteX205" fmla="*/ 86315 w 4630674"/>
              <a:gd name="connsiteY205" fmla="*/ 5765438 h 6858000"/>
              <a:gd name="connsiteX206" fmla="*/ 87778 w 4630674"/>
              <a:gd name="connsiteY206" fmla="*/ 5742615 h 6858000"/>
              <a:gd name="connsiteX207" fmla="*/ 71685 w 4630674"/>
              <a:gd name="connsiteY207" fmla="*/ 5745301 h 6858000"/>
              <a:gd name="connsiteX208" fmla="*/ 68759 w 4630674"/>
              <a:gd name="connsiteY208" fmla="*/ 5754698 h 6858000"/>
              <a:gd name="connsiteX209" fmla="*/ 54130 w 4630674"/>
              <a:gd name="connsiteY209" fmla="*/ 5747986 h 6858000"/>
              <a:gd name="connsiteX210" fmla="*/ 64370 w 4630674"/>
              <a:gd name="connsiteY210" fmla="*/ 5747986 h 6858000"/>
              <a:gd name="connsiteX211" fmla="*/ 54130 w 4630674"/>
              <a:gd name="connsiteY211" fmla="*/ 5739930 h 6858000"/>
              <a:gd name="connsiteX212" fmla="*/ 77537 w 4630674"/>
              <a:gd name="connsiteY212" fmla="*/ 5739930 h 6858000"/>
              <a:gd name="connsiteX213" fmla="*/ 58518 w 4630674"/>
              <a:gd name="connsiteY213" fmla="*/ 5709052 h 6858000"/>
              <a:gd name="connsiteX214" fmla="*/ 76074 w 4630674"/>
              <a:gd name="connsiteY214" fmla="*/ 5705025 h 6858000"/>
              <a:gd name="connsiteX215" fmla="*/ 64370 w 4630674"/>
              <a:gd name="connsiteY215" fmla="*/ 5692942 h 6858000"/>
              <a:gd name="connsiteX216" fmla="*/ 48278 w 4630674"/>
              <a:gd name="connsiteY216" fmla="*/ 5696969 h 6858000"/>
              <a:gd name="connsiteX217" fmla="*/ 38037 w 4630674"/>
              <a:gd name="connsiteY217" fmla="*/ 5682202 h 6858000"/>
              <a:gd name="connsiteX218" fmla="*/ 54130 w 4630674"/>
              <a:gd name="connsiteY218" fmla="*/ 5690257 h 6858000"/>
              <a:gd name="connsiteX219" fmla="*/ 76074 w 4630674"/>
              <a:gd name="connsiteY219" fmla="*/ 5690257 h 6858000"/>
              <a:gd name="connsiteX220" fmla="*/ 54130 w 4630674"/>
              <a:gd name="connsiteY220" fmla="*/ 5670119 h 6858000"/>
              <a:gd name="connsiteX221" fmla="*/ 51204 w 4630674"/>
              <a:gd name="connsiteY221" fmla="*/ 5678174 h 6858000"/>
              <a:gd name="connsiteX222" fmla="*/ 39500 w 4630674"/>
              <a:gd name="connsiteY222" fmla="*/ 5668776 h 6858000"/>
              <a:gd name="connsiteX223" fmla="*/ 52667 w 4630674"/>
              <a:gd name="connsiteY223" fmla="*/ 5664749 h 6858000"/>
              <a:gd name="connsiteX224" fmla="*/ 39500 w 4630674"/>
              <a:gd name="connsiteY224" fmla="*/ 5645953 h 6858000"/>
              <a:gd name="connsiteX225" fmla="*/ 64370 w 4630674"/>
              <a:gd name="connsiteY225" fmla="*/ 5654008 h 6858000"/>
              <a:gd name="connsiteX226" fmla="*/ 62907 w 4630674"/>
              <a:gd name="connsiteY226" fmla="*/ 5651323 h 6858000"/>
              <a:gd name="connsiteX227" fmla="*/ 77537 w 4630674"/>
              <a:gd name="connsiteY227" fmla="*/ 5648638 h 6858000"/>
              <a:gd name="connsiteX228" fmla="*/ 65833 w 4630674"/>
              <a:gd name="connsiteY228" fmla="*/ 5640583 h 6858000"/>
              <a:gd name="connsiteX229" fmla="*/ 65833 w 4630674"/>
              <a:gd name="connsiteY229" fmla="*/ 5629843 h 6858000"/>
              <a:gd name="connsiteX230" fmla="*/ 76074 w 4630674"/>
              <a:gd name="connsiteY230" fmla="*/ 5633870 h 6858000"/>
              <a:gd name="connsiteX231" fmla="*/ 86315 w 4630674"/>
              <a:gd name="connsiteY231" fmla="*/ 5617760 h 6858000"/>
              <a:gd name="connsiteX232" fmla="*/ 70222 w 4630674"/>
              <a:gd name="connsiteY232" fmla="*/ 5611047 h 6858000"/>
              <a:gd name="connsiteX233" fmla="*/ 58518 w 4630674"/>
              <a:gd name="connsiteY233" fmla="*/ 5615075 h 6858000"/>
              <a:gd name="connsiteX234" fmla="*/ 68759 w 4630674"/>
              <a:gd name="connsiteY234" fmla="*/ 5608362 h 6858000"/>
              <a:gd name="connsiteX235" fmla="*/ 76074 w 4630674"/>
              <a:gd name="connsiteY235" fmla="*/ 5581512 h 6858000"/>
              <a:gd name="connsiteX236" fmla="*/ 71685 w 4630674"/>
              <a:gd name="connsiteY236" fmla="*/ 5550634 h 6858000"/>
              <a:gd name="connsiteX237" fmla="*/ 64370 w 4630674"/>
              <a:gd name="connsiteY237" fmla="*/ 5558689 h 6858000"/>
              <a:gd name="connsiteX238" fmla="*/ 54130 w 4630674"/>
              <a:gd name="connsiteY238" fmla="*/ 5539893 h 6858000"/>
              <a:gd name="connsiteX239" fmla="*/ 65833 w 4630674"/>
              <a:gd name="connsiteY239" fmla="*/ 5545263 h 6858000"/>
              <a:gd name="connsiteX240" fmla="*/ 81926 w 4630674"/>
              <a:gd name="connsiteY240" fmla="*/ 5538551 h 6858000"/>
              <a:gd name="connsiteX241" fmla="*/ 51204 w 4630674"/>
              <a:gd name="connsiteY241" fmla="*/ 5527811 h 6858000"/>
              <a:gd name="connsiteX242" fmla="*/ 68759 w 4630674"/>
              <a:gd name="connsiteY242" fmla="*/ 5519755 h 6858000"/>
              <a:gd name="connsiteX243" fmla="*/ 71685 w 4630674"/>
              <a:gd name="connsiteY243" fmla="*/ 5509015 h 6858000"/>
              <a:gd name="connsiteX244" fmla="*/ 64370 w 4630674"/>
              <a:gd name="connsiteY244" fmla="*/ 5483507 h 6858000"/>
              <a:gd name="connsiteX245" fmla="*/ 86315 w 4630674"/>
              <a:gd name="connsiteY245" fmla="*/ 5482165 h 6858000"/>
              <a:gd name="connsiteX246" fmla="*/ 64370 w 4630674"/>
              <a:gd name="connsiteY246" fmla="*/ 5479479 h 6858000"/>
              <a:gd name="connsiteX247" fmla="*/ 83389 w 4630674"/>
              <a:gd name="connsiteY247" fmla="*/ 5470082 h 6858000"/>
              <a:gd name="connsiteX248" fmla="*/ 83389 w 4630674"/>
              <a:gd name="connsiteY248" fmla="*/ 5460684 h 6858000"/>
              <a:gd name="connsiteX249" fmla="*/ 103870 w 4630674"/>
              <a:gd name="connsiteY249" fmla="*/ 5455314 h 6858000"/>
              <a:gd name="connsiteX250" fmla="*/ 96556 w 4630674"/>
              <a:gd name="connsiteY250" fmla="*/ 5452629 h 6858000"/>
              <a:gd name="connsiteX251" fmla="*/ 86315 w 4630674"/>
              <a:gd name="connsiteY251" fmla="*/ 5456656 h 6858000"/>
              <a:gd name="connsiteX252" fmla="*/ 86315 w 4630674"/>
              <a:gd name="connsiteY252" fmla="*/ 5447259 h 6858000"/>
              <a:gd name="connsiteX253" fmla="*/ 79000 w 4630674"/>
              <a:gd name="connsiteY253" fmla="*/ 5451286 h 6858000"/>
              <a:gd name="connsiteX254" fmla="*/ 71685 w 4630674"/>
              <a:gd name="connsiteY254" fmla="*/ 5447259 h 6858000"/>
              <a:gd name="connsiteX255" fmla="*/ 73148 w 4630674"/>
              <a:gd name="connsiteY255" fmla="*/ 5447259 h 6858000"/>
              <a:gd name="connsiteX256" fmla="*/ 70222 w 4630674"/>
              <a:gd name="connsiteY256" fmla="*/ 5443231 h 6858000"/>
              <a:gd name="connsiteX257" fmla="*/ 76074 w 4630674"/>
              <a:gd name="connsiteY257" fmla="*/ 5440546 h 6858000"/>
              <a:gd name="connsiteX258" fmla="*/ 59981 w 4630674"/>
              <a:gd name="connsiteY258" fmla="*/ 5432491 h 6858000"/>
              <a:gd name="connsiteX259" fmla="*/ 59981 w 4630674"/>
              <a:gd name="connsiteY259" fmla="*/ 5425778 h 6858000"/>
              <a:gd name="connsiteX260" fmla="*/ 83389 w 4630674"/>
              <a:gd name="connsiteY260" fmla="*/ 5428463 h 6858000"/>
              <a:gd name="connsiteX261" fmla="*/ 98019 w 4630674"/>
              <a:gd name="connsiteY261" fmla="*/ 5412353 h 6858000"/>
              <a:gd name="connsiteX262" fmla="*/ 122889 w 4630674"/>
              <a:gd name="connsiteY262" fmla="*/ 5396243 h 6858000"/>
              <a:gd name="connsiteX263" fmla="*/ 108259 w 4630674"/>
              <a:gd name="connsiteY263" fmla="*/ 5402955 h 6858000"/>
              <a:gd name="connsiteX264" fmla="*/ 105333 w 4630674"/>
              <a:gd name="connsiteY264" fmla="*/ 5393558 h 6858000"/>
              <a:gd name="connsiteX265" fmla="*/ 90704 w 4630674"/>
              <a:gd name="connsiteY265" fmla="*/ 5390872 h 6858000"/>
              <a:gd name="connsiteX266" fmla="*/ 90704 w 4630674"/>
              <a:gd name="connsiteY266" fmla="*/ 5404298 h 6858000"/>
              <a:gd name="connsiteX267" fmla="*/ 73148 w 4630674"/>
              <a:gd name="connsiteY267" fmla="*/ 5404298 h 6858000"/>
              <a:gd name="connsiteX268" fmla="*/ 70222 w 4630674"/>
              <a:gd name="connsiteY268" fmla="*/ 5396243 h 6858000"/>
              <a:gd name="connsiteX269" fmla="*/ 84852 w 4630674"/>
              <a:gd name="connsiteY269" fmla="*/ 5393558 h 6858000"/>
              <a:gd name="connsiteX270" fmla="*/ 77537 w 4630674"/>
              <a:gd name="connsiteY270" fmla="*/ 5382817 h 6858000"/>
              <a:gd name="connsiteX271" fmla="*/ 67296 w 4630674"/>
              <a:gd name="connsiteY271" fmla="*/ 5388187 h 6858000"/>
              <a:gd name="connsiteX272" fmla="*/ 64370 w 4630674"/>
              <a:gd name="connsiteY272" fmla="*/ 5385502 h 6858000"/>
              <a:gd name="connsiteX273" fmla="*/ 58518 w 4630674"/>
              <a:gd name="connsiteY273" fmla="*/ 5382817 h 6858000"/>
              <a:gd name="connsiteX274" fmla="*/ 68759 w 4630674"/>
              <a:gd name="connsiteY274" fmla="*/ 5377447 h 6858000"/>
              <a:gd name="connsiteX275" fmla="*/ 76074 w 4630674"/>
              <a:gd name="connsiteY275" fmla="*/ 5382817 h 6858000"/>
              <a:gd name="connsiteX276" fmla="*/ 74611 w 4630674"/>
              <a:gd name="connsiteY276" fmla="*/ 5370734 h 6858000"/>
              <a:gd name="connsiteX277" fmla="*/ 71685 w 4630674"/>
              <a:gd name="connsiteY277" fmla="*/ 5369392 h 6858000"/>
              <a:gd name="connsiteX278" fmla="*/ 79000 w 4630674"/>
              <a:gd name="connsiteY278" fmla="*/ 5368049 h 6858000"/>
              <a:gd name="connsiteX279" fmla="*/ 62907 w 4630674"/>
              <a:gd name="connsiteY279" fmla="*/ 5357309 h 6858000"/>
              <a:gd name="connsiteX280" fmla="*/ 64370 w 4630674"/>
              <a:gd name="connsiteY280" fmla="*/ 5357309 h 6858000"/>
              <a:gd name="connsiteX281" fmla="*/ 65833 w 4630674"/>
              <a:gd name="connsiteY281" fmla="*/ 5361337 h 6858000"/>
              <a:gd name="connsiteX282" fmla="*/ 77537 w 4630674"/>
              <a:gd name="connsiteY282" fmla="*/ 5364022 h 6858000"/>
              <a:gd name="connsiteX283" fmla="*/ 84852 w 4630674"/>
              <a:gd name="connsiteY283" fmla="*/ 5357309 h 6858000"/>
              <a:gd name="connsiteX284" fmla="*/ 79000 w 4630674"/>
              <a:gd name="connsiteY284" fmla="*/ 5355967 h 6858000"/>
              <a:gd name="connsiteX285" fmla="*/ 76074 w 4630674"/>
              <a:gd name="connsiteY285" fmla="*/ 5342541 h 6858000"/>
              <a:gd name="connsiteX286" fmla="*/ 77537 w 4630674"/>
              <a:gd name="connsiteY286" fmla="*/ 5337171 h 6858000"/>
              <a:gd name="connsiteX287" fmla="*/ 92167 w 4630674"/>
              <a:gd name="connsiteY287" fmla="*/ 5349254 h 6858000"/>
              <a:gd name="connsiteX288" fmla="*/ 95093 w 4630674"/>
              <a:gd name="connsiteY288" fmla="*/ 5364022 h 6858000"/>
              <a:gd name="connsiteX289" fmla="*/ 102407 w 4630674"/>
              <a:gd name="connsiteY289" fmla="*/ 5353282 h 6858000"/>
              <a:gd name="connsiteX290" fmla="*/ 109722 w 4630674"/>
              <a:gd name="connsiteY290" fmla="*/ 5351939 h 6858000"/>
              <a:gd name="connsiteX291" fmla="*/ 102407 w 4630674"/>
              <a:gd name="connsiteY291" fmla="*/ 5350597 h 6858000"/>
              <a:gd name="connsiteX292" fmla="*/ 100944 w 4630674"/>
              <a:gd name="connsiteY292" fmla="*/ 5349254 h 6858000"/>
              <a:gd name="connsiteX293" fmla="*/ 98019 w 4630674"/>
              <a:gd name="connsiteY293" fmla="*/ 5338514 h 6858000"/>
              <a:gd name="connsiteX294" fmla="*/ 117037 w 4630674"/>
              <a:gd name="connsiteY294" fmla="*/ 5334486 h 6858000"/>
              <a:gd name="connsiteX295" fmla="*/ 100944 w 4630674"/>
              <a:gd name="connsiteY295" fmla="*/ 5327774 h 6858000"/>
              <a:gd name="connsiteX296" fmla="*/ 98019 w 4630674"/>
              <a:gd name="connsiteY296" fmla="*/ 5331801 h 6858000"/>
              <a:gd name="connsiteX297" fmla="*/ 71685 w 4630674"/>
              <a:gd name="connsiteY297" fmla="*/ 5315691 h 6858000"/>
              <a:gd name="connsiteX298" fmla="*/ 84852 w 4630674"/>
              <a:gd name="connsiteY298" fmla="*/ 5313006 h 6858000"/>
              <a:gd name="connsiteX299" fmla="*/ 77537 w 4630674"/>
              <a:gd name="connsiteY299" fmla="*/ 5314348 h 6858000"/>
              <a:gd name="connsiteX300" fmla="*/ 74611 w 4630674"/>
              <a:gd name="connsiteY300" fmla="*/ 5303608 h 6858000"/>
              <a:gd name="connsiteX301" fmla="*/ 84852 w 4630674"/>
              <a:gd name="connsiteY301" fmla="*/ 5307636 h 6858000"/>
              <a:gd name="connsiteX302" fmla="*/ 89241 w 4630674"/>
              <a:gd name="connsiteY302" fmla="*/ 5298238 h 6858000"/>
              <a:gd name="connsiteX303" fmla="*/ 84852 w 4630674"/>
              <a:gd name="connsiteY303" fmla="*/ 5298238 h 6858000"/>
              <a:gd name="connsiteX304" fmla="*/ 86315 w 4630674"/>
              <a:gd name="connsiteY304" fmla="*/ 5286155 h 6858000"/>
              <a:gd name="connsiteX305" fmla="*/ 77537 w 4630674"/>
              <a:gd name="connsiteY305" fmla="*/ 5295553 h 6858000"/>
              <a:gd name="connsiteX306" fmla="*/ 93630 w 4630674"/>
              <a:gd name="connsiteY306" fmla="*/ 5275415 h 6858000"/>
              <a:gd name="connsiteX307" fmla="*/ 79000 w 4630674"/>
              <a:gd name="connsiteY307" fmla="*/ 5272730 h 6858000"/>
              <a:gd name="connsiteX308" fmla="*/ 68759 w 4630674"/>
              <a:gd name="connsiteY308" fmla="*/ 5261990 h 6858000"/>
              <a:gd name="connsiteX309" fmla="*/ 68759 w 4630674"/>
              <a:gd name="connsiteY309" fmla="*/ 5274072 h 6858000"/>
              <a:gd name="connsiteX310" fmla="*/ 65833 w 4630674"/>
              <a:gd name="connsiteY310" fmla="*/ 5278100 h 6858000"/>
              <a:gd name="connsiteX311" fmla="*/ 70222 w 4630674"/>
              <a:gd name="connsiteY311" fmla="*/ 5276757 h 6858000"/>
              <a:gd name="connsiteX312" fmla="*/ 73148 w 4630674"/>
              <a:gd name="connsiteY312" fmla="*/ 5280785 h 6858000"/>
              <a:gd name="connsiteX313" fmla="*/ 70222 w 4630674"/>
              <a:gd name="connsiteY313" fmla="*/ 5284813 h 6858000"/>
              <a:gd name="connsiteX314" fmla="*/ 68759 w 4630674"/>
              <a:gd name="connsiteY314" fmla="*/ 5280785 h 6858000"/>
              <a:gd name="connsiteX315" fmla="*/ 62907 w 4630674"/>
              <a:gd name="connsiteY315" fmla="*/ 5295553 h 6858000"/>
              <a:gd name="connsiteX316" fmla="*/ 57055 w 4630674"/>
              <a:gd name="connsiteY316" fmla="*/ 5294210 h 6858000"/>
              <a:gd name="connsiteX317" fmla="*/ 52667 w 4630674"/>
              <a:gd name="connsiteY317" fmla="*/ 5286155 h 6858000"/>
              <a:gd name="connsiteX318" fmla="*/ 59981 w 4630674"/>
              <a:gd name="connsiteY318" fmla="*/ 5286155 h 6858000"/>
              <a:gd name="connsiteX319" fmla="*/ 58518 w 4630674"/>
              <a:gd name="connsiteY319" fmla="*/ 5263332 h 6858000"/>
              <a:gd name="connsiteX320" fmla="*/ 49741 w 4630674"/>
              <a:gd name="connsiteY320" fmla="*/ 5263332 h 6858000"/>
              <a:gd name="connsiteX321" fmla="*/ 43889 w 4630674"/>
              <a:gd name="connsiteY321" fmla="*/ 5235139 h 6858000"/>
              <a:gd name="connsiteX322" fmla="*/ 48278 w 4630674"/>
              <a:gd name="connsiteY322" fmla="*/ 5240509 h 6858000"/>
              <a:gd name="connsiteX323" fmla="*/ 52667 w 4630674"/>
              <a:gd name="connsiteY323" fmla="*/ 5235139 h 6858000"/>
              <a:gd name="connsiteX324" fmla="*/ 46815 w 4630674"/>
              <a:gd name="connsiteY324" fmla="*/ 5225741 h 6858000"/>
              <a:gd name="connsiteX325" fmla="*/ 54130 w 4630674"/>
              <a:gd name="connsiteY325" fmla="*/ 5224399 h 6858000"/>
              <a:gd name="connsiteX326" fmla="*/ 61444 w 4630674"/>
              <a:gd name="connsiteY326" fmla="*/ 5225741 h 6858000"/>
              <a:gd name="connsiteX327" fmla="*/ 58518 w 4630674"/>
              <a:gd name="connsiteY327" fmla="*/ 5216343 h 6858000"/>
              <a:gd name="connsiteX328" fmla="*/ 74611 w 4630674"/>
              <a:gd name="connsiteY328" fmla="*/ 5217686 h 6858000"/>
              <a:gd name="connsiteX329" fmla="*/ 71685 w 4630674"/>
              <a:gd name="connsiteY329" fmla="*/ 5202918 h 6858000"/>
              <a:gd name="connsiteX330" fmla="*/ 59981 w 4630674"/>
              <a:gd name="connsiteY330" fmla="*/ 5198891 h 6858000"/>
              <a:gd name="connsiteX331" fmla="*/ 65833 w 4630674"/>
              <a:gd name="connsiteY331" fmla="*/ 5189493 h 6858000"/>
              <a:gd name="connsiteX332" fmla="*/ 57055 w 4630674"/>
              <a:gd name="connsiteY332" fmla="*/ 5182780 h 6858000"/>
              <a:gd name="connsiteX333" fmla="*/ 55593 w 4630674"/>
              <a:gd name="connsiteY333" fmla="*/ 5174725 h 6858000"/>
              <a:gd name="connsiteX334" fmla="*/ 70222 w 4630674"/>
              <a:gd name="connsiteY334" fmla="*/ 5122366 h 6858000"/>
              <a:gd name="connsiteX335" fmla="*/ 65833 w 4630674"/>
              <a:gd name="connsiteY335" fmla="*/ 5115654 h 6858000"/>
              <a:gd name="connsiteX336" fmla="*/ 52667 w 4630674"/>
              <a:gd name="connsiteY336" fmla="*/ 5112969 h 6858000"/>
              <a:gd name="connsiteX337" fmla="*/ 57055 w 4630674"/>
              <a:gd name="connsiteY337" fmla="*/ 5111626 h 6858000"/>
              <a:gd name="connsiteX338" fmla="*/ 57055 w 4630674"/>
              <a:gd name="connsiteY338" fmla="*/ 5108941 h 6858000"/>
              <a:gd name="connsiteX339" fmla="*/ 59981 w 4630674"/>
              <a:gd name="connsiteY339" fmla="*/ 5108941 h 6858000"/>
              <a:gd name="connsiteX340" fmla="*/ 79000 w 4630674"/>
              <a:gd name="connsiteY340" fmla="*/ 5115654 h 6858000"/>
              <a:gd name="connsiteX341" fmla="*/ 83389 w 4630674"/>
              <a:gd name="connsiteY341" fmla="*/ 5112969 h 6858000"/>
              <a:gd name="connsiteX342" fmla="*/ 79000 w 4630674"/>
              <a:gd name="connsiteY342" fmla="*/ 5110284 h 6858000"/>
              <a:gd name="connsiteX343" fmla="*/ 71685 w 4630674"/>
              <a:gd name="connsiteY343" fmla="*/ 5110284 h 6858000"/>
              <a:gd name="connsiteX344" fmla="*/ 64370 w 4630674"/>
              <a:gd name="connsiteY344" fmla="*/ 5102228 h 6858000"/>
              <a:gd name="connsiteX345" fmla="*/ 57055 w 4630674"/>
              <a:gd name="connsiteY345" fmla="*/ 5102228 h 6858000"/>
              <a:gd name="connsiteX346" fmla="*/ 58518 w 4630674"/>
              <a:gd name="connsiteY346" fmla="*/ 5091488 h 6858000"/>
              <a:gd name="connsiteX347" fmla="*/ 68759 w 4630674"/>
              <a:gd name="connsiteY347" fmla="*/ 5095516 h 6858000"/>
              <a:gd name="connsiteX348" fmla="*/ 51204 w 4630674"/>
              <a:gd name="connsiteY348" fmla="*/ 5070008 h 6858000"/>
              <a:gd name="connsiteX349" fmla="*/ 57055 w 4630674"/>
              <a:gd name="connsiteY349" fmla="*/ 5063295 h 6858000"/>
              <a:gd name="connsiteX350" fmla="*/ 62907 w 4630674"/>
              <a:gd name="connsiteY350" fmla="*/ 5057925 h 6858000"/>
              <a:gd name="connsiteX351" fmla="*/ 57055 w 4630674"/>
              <a:gd name="connsiteY351" fmla="*/ 5056582 h 6858000"/>
              <a:gd name="connsiteX352" fmla="*/ 65833 w 4630674"/>
              <a:gd name="connsiteY352" fmla="*/ 5049870 h 6858000"/>
              <a:gd name="connsiteX353" fmla="*/ 59981 w 4630674"/>
              <a:gd name="connsiteY353" fmla="*/ 5047185 h 6858000"/>
              <a:gd name="connsiteX354" fmla="*/ 64370 w 4630674"/>
              <a:gd name="connsiteY354" fmla="*/ 5047185 h 6858000"/>
              <a:gd name="connsiteX355" fmla="*/ 64370 w 4630674"/>
              <a:gd name="connsiteY355" fmla="*/ 5016306 h 6858000"/>
              <a:gd name="connsiteX356" fmla="*/ 84852 w 4630674"/>
              <a:gd name="connsiteY356" fmla="*/ 5016306 h 6858000"/>
              <a:gd name="connsiteX357" fmla="*/ 81926 w 4630674"/>
              <a:gd name="connsiteY357" fmla="*/ 4993483 h 6858000"/>
              <a:gd name="connsiteX358" fmla="*/ 68759 w 4630674"/>
              <a:gd name="connsiteY358" fmla="*/ 4990798 h 6858000"/>
              <a:gd name="connsiteX359" fmla="*/ 81926 w 4630674"/>
              <a:gd name="connsiteY359" fmla="*/ 4989456 h 6858000"/>
              <a:gd name="connsiteX360" fmla="*/ 71685 w 4630674"/>
              <a:gd name="connsiteY360" fmla="*/ 4984086 h 6858000"/>
              <a:gd name="connsiteX361" fmla="*/ 81926 w 4630674"/>
              <a:gd name="connsiteY361" fmla="*/ 4984086 h 6858000"/>
              <a:gd name="connsiteX362" fmla="*/ 70222 w 4630674"/>
              <a:gd name="connsiteY362" fmla="*/ 4976030 h 6858000"/>
              <a:gd name="connsiteX363" fmla="*/ 71685 w 4630674"/>
              <a:gd name="connsiteY363" fmla="*/ 4972003 h 6858000"/>
              <a:gd name="connsiteX364" fmla="*/ 81926 w 4630674"/>
              <a:gd name="connsiteY364" fmla="*/ 4973345 h 6858000"/>
              <a:gd name="connsiteX365" fmla="*/ 79000 w 4630674"/>
              <a:gd name="connsiteY365" fmla="*/ 4939782 h 6858000"/>
              <a:gd name="connsiteX366" fmla="*/ 81926 w 4630674"/>
              <a:gd name="connsiteY366" fmla="*/ 4926357 h 6858000"/>
              <a:gd name="connsiteX367" fmla="*/ 59981 w 4630674"/>
              <a:gd name="connsiteY367" fmla="*/ 4915617 h 6858000"/>
              <a:gd name="connsiteX368" fmla="*/ 55593 w 4630674"/>
              <a:gd name="connsiteY368" fmla="*/ 4900849 h 6858000"/>
              <a:gd name="connsiteX369" fmla="*/ 62907 w 4630674"/>
              <a:gd name="connsiteY369" fmla="*/ 4887423 h 6858000"/>
              <a:gd name="connsiteX370" fmla="*/ 73148 w 4630674"/>
              <a:gd name="connsiteY370" fmla="*/ 4890109 h 6858000"/>
              <a:gd name="connsiteX371" fmla="*/ 68759 w 4630674"/>
              <a:gd name="connsiteY371" fmla="*/ 4879368 h 6858000"/>
              <a:gd name="connsiteX372" fmla="*/ 57055 w 4630674"/>
              <a:gd name="connsiteY372" fmla="*/ 4871313 h 6858000"/>
              <a:gd name="connsiteX373" fmla="*/ 58518 w 4630674"/>
              <a:gd name="connsiteY373" fmla="*/ 4868628 h 6858000"/>
              <a:gd name="connsiteX374" fmla="*/ 62907 w 4630674"/>
              <a:gd name="connsiteY374" fmla="*/ 4852518 h 6858000"/>
              <a:gd name="connsiteX375" fmla="*/ 65833 w 4630674"/>
              <a:gd name="connsiteY375" fmla="*/ 4851175 h 6858000"/>
              <a:gd name="connsiteX376" fmla="*/ 64370 w 4630674"/>
              <a:gd name="connsiteY376" fmla="*/ 4785391 h 6858000"/>
              <a:gd name="connsiteX377" fmla="*/ 57055 w 4630674"/>
              <a:gd name="connsiteY377" fmla="*/ 4785391 h 6858000"/>
              <a:gd name="connsiteX378" fmla="*/ 59981 w 4630674"/>
              <a:gd name="connsiteY378" fmla="*/ 4749143 h 6858000"/>
              <a:gd name="connsiteX379" fmla="*/ 61444 w 4630674"/>
              <a:gd name="connsiteY379" fmla="*/ 4733032 h 6858000"/>
              <a:gd name="connsiteX380" fmla="*/ 59981 w 4630674"/>
              <a:gd name="connsiteY380" fmla="*/ 4733032 h 6858000"/>
              <a:gd name="connsiteX381" fmla="*/ 57055 w 4630674"/>
              <a:gd name="connsiteY381" fmla="*/ 4700812 h 6858000"/>
              <a:gd name="connsiteX382" fmla="*/ 61444 w 4630674"/>
              <a:gd name="connsiteY382" fmla="*/ 4699469 h 6858000"/>
              <a:gd name="connsiteX383" fmla="*/ 57055 w 4630674"/>
              <a:gd name="connsiteY383" fmla="*/ 4695442 h 6858000"/>
              <a:gd name="connsiteX384" fmla="*/ 58518 w 4630674"/>
              <a:gd name="connsiteY384" fmla="*/ 4671276 h 6858000"/>
              <a:gd name="connsiteX385" fmla="*/ 55593 w 4630674"/>
              <a:gd name="connsiteY385" fmla="*/ 4624287 h 6858000"/>
              <a:gd name="connsiteX386" fmla="*/ 58518 w 4630674"/>
              <a:gd name="connsiteY386" fmla="*/ 4601464 h 6858000"/>
              <a:gd name="connsiteX387" fmla="*/ 48278 w 4630674"/>
              <a:gd name="connsiteY387" fmla="*/ 4597437 h 6858000"/>
              <a:gd name="connsiteX388" fmla="*/ 58518 w 4630674"/>
              <a:gd name="connsiteY388" fmla="*/ 4575956 h 6858000"/>
              <a:gd name="connsiteX389" fmla="*/ 51204 w 4630674"/>
              <a:gd name="connsiteY389" fmla="*/ 4528968 h 6858000"/>
              <a:gd name="connsiteX390" fmla="*/ 51204 w 4630674"/>
              <a:gd name="connsiteY390" fmla="*/ 4526283 h 6858000"/>
              <a:gd name="connsiteX391" fmla="*/ 45352 w 4630674"/>
              <a:gd name="connsiteY391" fmla="*/ 4511515 h 6858000"/>
              <a:gd name="connsiteX392" fmla="*/ 55593 w 4630674"/>
              <a:gd name="connsiteY392" fmla="*/ 4507487 h 6858000"/>
              <a:gd name="connsiteX393" fmla="*/ 51204 w 4630674"/>
              <a:gd name="connsiteY393" fmla="*/ 4498090 h 6858000"/>
              <a:gd name="connsiteX394" fmla="*/ 55593 w 4630674"/>
              <a:gd name="connsiteY394" fmla="*/ 4498090 h 6858000"/>
              <a:gd name="connsiteX395" fmla="*/ 48278 w 4630674"/>
              <a:gd name="connsiteY395" fmla="*/ 4488692 h 6858000"/>
              <a:gd name="connsiteX396" fmla="*/ 48278 w 4630674"/>
              <a:gd name="connsiteY396" fmla="*/ 4487349 h 6858000"/>
              <a:gd name="connsiteX397" fmla="*/ 58518 w 4630674"/>
              <a:gd name="connsiteY397" fmla="*/ 4484664 h 6858000"/>
              <a:gd name="connsiteX398" fmla="*/ 48278 w 4630674"/>
              <a:gd name="connsiteY398" fmla="*/ 4481979 h 6858000"/>
              <a:gd name="connsiteX399" fmla="*/ 48278 w 4630674"/>
              <a:gd name="connsiteY399" fmla="*/ 4475267 h 6858000"/>
              <a:gd name="connsiteX400" fmla="*/ 58518 w 4630674"/>
              <a:gd name="connsiteY400" fmla="*/ 4469896 h 6858000"/>
              <a:gd name="connsiteX401" fmla="*/ 48278 w 4630674"/>
              <a:gd name="connsiteY401" fmla="*/ 4464526 h 6858000"/>
              <a:gd name="connsiteX402" fmla="*/ 48278 w 4630674"/>
              <a:gd name="connsiteY402" fmla="*/ 4463184 h 6858000"/>
              <a:gd name="connsiteX403" fmla="*/ 54130 w 4630674"/>
              <a:gd name="connsiteY403" fmla="*/ 4456471 h 6858000"/>
              <a:gd name="connsiteX404" fmla="*/ 48278 w 4630674"/>
              <a:gd name="connsiteY404" fmla="*/ 4455129 h 6858000"/>
              <a:gd name="connsiteX405" fmla="*/ 48278 w 4630674"/>
              <a:gd name="connsiteY405" fmla="*/ 4449759 h 6858000"/>
              <a:gd name="connsiteX406" fmla="*/ 62907 w 4630674"/>
              <a:gd name="connsiteY406" fmla="*/ 4451101 h 6858000"/>
              <a:gd name="connsiteX407" fmla="*/ 83389 w 4630674"/>
              <a:gd name="connsiteY407" fmla="*/ 4437676 h 6858000"/>
              <a:gd name="connsiteX408" fmla="*/ 84852 w 4630674"/>
              <a:gd name="connsiteY408" fmla="*/ 4441703 h 6858000"/>
              <a:gd name="connsiteX409" fmla="*/ 93630 w 4630674"/>
              <a:gd name="connsiteY409" fmla="*/ 4425593 h 6858000"/>
              <a:gd name="connsiteX410" fmla="*/ 61444 w 4630674"/>
              <a:gd name="connsiteY410" fmla="*/ 4445731 h 6858000"/>
              <a:gd name="connsiteX411" fmla="*/ 76074 w 4630674"/>
              <a:gd name="connsiteY411" fmla="*/ 4425593 h 6858000"/>
              <a:gd name="connsiteX412" fmla="*/ 59981 w 4630674"/>
              <a:gd name="connsiteY412" fmla="*/ 4429621 h 6858000"/>
              <a:gd name="connsiteX413" fmla="*/ 54130 w 4630674"/>
              <a:gd name="connsiteY413" fmla="*/ 4424250 h 6858000"/>
              <a:gd name="connsiteX414" fmla="*/ 64370 w 4630674"/>
              <a:gd name="connsiteY414" fmla="*/ 4420223 h 6858000"/>
              <a:gd name="connsiteX415" fmla="*/ 45352 w 4630674"/>
              <a:gd name="connsiteY415" fmla="*/ 4416195 h 6858000"/>
              <a:gd name="connsiteX416" fmla="*/ 43889 w 4630674"/>
              <a:gd name="connsiteY416" fmla="*/ 4412168 h 6858000"/>
              <a:gd name="connsiteX417" fmla="*/ 58518 w 4630674"/>
              <a:gd name="connsiteY417" fmla="*/ 4405455 h 6858000"/>
              <a:gd name="connsiteX418" fmla="*/ 79000 w 4630674"/>
              <a:gd name="connsiteY418" fmla="*/ 4406798 h 6858000"/>
              <a:gd name="connsiteX419" fmla="*/ 59981 w 4630674"/>
              <a:gd name="connsiteY419" fmla="*/ 4402770 h 6858000"/>
              <a:gd name="connsiteX420" fmla="*/ 55593 w 4630674"/>
              <a:gd name="connsiteY420" fmla="*/ 4398742 h 6858000"/>
              <a:gd name="connsiteX421" fmla="*/ 70222 w 4630674"/>
              <a:gd name="connsiteY421" fmla="*/ 4389345 h 6858000"/>
              <a:gd name="connsiteX422" fmla="*/ 86315 w 4630674"/>
              <a:gd name="connsiteY422" fmla="*/ 4397400 h 6858000"/>
              <a:gd name="connsiteX423" fmla="*/ 89241 w 4630674"/>
              <a:gd name="connsiteY423" fmla="*/ 4369207 h 6858000"/>
              <a:gd name="connsiteX424" fmla="*/ 89241 w 4630674"/>
              <a:gd name="connsiteY424" fmla="*/ 4359809 h 6858000"/>
              <a:gd name="connsiteX425" fmla="*/ 62907 w 4630674"/>
              <a:gd name="connsiteY425" fmla="*/ 4332958 h 6858000"/>
              <a:gd name="connsiteX426" fmla="*/ 84852 w 4630674"/>
              <a:gd name="connsiteY426" fmla="*/ 4327588 h 6858000"/>
              <a:gd name="connsiteX427" fmla="*/ 67296 w 4630674"/>
              <a:gd name="connsiteY427" fmla="*/ 4319533 h 6858000"/>
              <a:gd name="connsiteX428" fmla="*/ 64370 w 4630674"/>
              <a:gd name="connsiteY428" fmla="*/ 4292682 h 6858000"/>
              <a:gd name="connsiteX429" fmla="*/ 65833 w 4630674"/>
              <a:gd name="connsiteY429" fmla="*/ 4284627 h 6858000"/>
              <a:gd name="connsiteX430" fmla="*/ 80463 w 4630674"/>
              <a:gd name="connsiteY430" fmla="*/ 4273887 h 6858000"/>
              <a:gd name="connsiteX431" fmla="*/ 59981 w 4630674"/>
              <a:gd name="connsiteY431" fmla="*/ 4277915 h 6858000"/>
              <a:gd name="connsiteX432" fmla="*/ 76074 w 4630674"/>
              <a:gd name="connsiteY432" fmla="*/ 4267174 h 6858000"/>
              <a:gd name="connsiteX433" fmla="*/ 79000 w 4630674"/>
              <a:gd name="connsiteY433" fmla="*/ 4256434 h 6858000"/>
              <a:gd name="connsiteX434" fmla="*/ 65833 w 4630674"/>
              <a:gd name="connsiteY434" fmla="*/ 4255092 h 6858000"/>
              <a:gd name="connsiteX435" fmla="*/ 55593 w 4630674"/>
              <a:gd name="connsiteY435" fmla="*/ 4268517 h 6858000"/>
              <a:gd name="connsiteX436" fmla="*/ 59981 w 4630674"/>
              <a:gd name="connsiteY436" fmla="*/ 4244351 h 6858000"/>
              <a:gd name="connsiteX437" fmla="*/ 67296 w 4630674"/>
              <a:gd name="connsiteY437" fmla="*/ 4243009 h 6858000"/>
              <a:gd name="connsiteX438" fmla="*/ 76074 w 4630674"/>
              <a:gd name="connsiteY438" fmla="*/ 4255092 h 6858000"/>
              <a:gd name="connsiteX439" fmla="*/ 81926 w 4630674"/>
              <a:gd name="connsiteY439" fmla="*/ 4236296 h 6858000"/>
              <a:gd name="connsiteX440" fmla="*/ 77537 w 4630674"/>
              <a:gd name="connsiteY440" fmla="*/ 4230926 h 6858000"/>
              <a:gd name="connsiteX441" fmla="*/ 64370 w 4630674"/>
              <a:gd name="connsiteY441" fmla="*/ 4232269 h 6858000"/>
              <a:gd name="connsiteX442" fmla="*/ 58518 w 4630674"/>
              <a:gd name="connsiteY442" fmla="*/ 4217501 h 6858000"/>
              <a:gd name="connsiteX443" fmla="*/ 74611 w 4630674"/>
              <a:gd name="connsiteY443" fmla="*/ 4213473 h 6858000"/>
              <a:gd name="connsiteX444" fmla="*/ 62907 w 4630674"/>
              <a:gd name="connsiteY444" fmla="*/ 4209446 h 6858000"/>
              <a:gd name="connsiteX445" fmla="*/ 76074 w 4630674"/>
              <a:gd name="connsiteY445" fmla="*/ 4206760 h 6858000"/>
              <a:gd name="connsiteX446" fmla="*/ 64370 w 4630674"/>
              <a:gd name="connsiteY446" fmla="*/ 4205418 h 6858000"/>
              <a:gd name="connsiteX447" fmla="*/ 84852 w 4630674"/>
              <a:gd name="connsiteY447" fmla="*/ 4153059 h 6858000"/>
              <a:gd name="connsiteX448" fmla="*/ 99481 w 4630674"/>
              <a:gd name="connsiteY448" fmla="*/ 4155744 h 6858000"/>
              <a:gd name="connsiteX449" fmla="*/ 105333 w 4630674"/>
              <a:gd name="connsiteY449" fmla="*/ 4136949 h 6858000"/>
              <a:gd name="connsiteX450" fmla="*/ 92167 w 4630674"/>
              <a:gd name="connsiteY450" fmla="*/ 4136949 h 6858000"/>
              <a:gd name="connsiteX451" fmla="*/ 83389 w 4630674"/>
              <a:gd name="connsiteY451" fmla="*/ 4130236 h 6858000"/>
              <a:gd name="connsiteX452" fmla="*/ 95093 w 4630674"/>
              <a:gd name="connsiteY452" fmla="*/ 4131579 h 6858000"/>
              <a:gd name="connsiteX453" fmla="*/ 99481 w 4630674"/>
              <a:gd name="connsiteY453" fmla="*/ 4122181 h 6858000"/>
              <a:gd name="connsiteX454" fmla="*/ 89241 w 4630674"/>
              <a:gd name="connsiteY454" fmla="*/ 4123524 h 6858000"/>
              <a:gd name="connsiteX455" fmla="*/ 84852 w 4630674"/>
              <a:gd name="connsiteY455" fmla="*/ 4116811 h 6858000"/>
              <a:gd name="connsiteX456" fmla="*/ 98019 w 4630674"/>
              <a:gd name="connsiteY456" fmla="*/ 4116811 h 6858000"/>
              <a:gd name="connsiteX457" fmla="*/ 87778 w 4630674"/>
              <a:gd name="connsiteY457" fmla="*/ 4111441 h 6858000"/>
              <a:gd name="connsiteX458" fmla="*/ 103870 w 4630674"/>
              <a:gd name="connsiteY458" fmla="*/ 4107413 h 6858000"/>
              <a:gd name="connsiteX459" fmla="*/ 100944 w 4630674"/>
              <a:gd name="connsiteY459" fmla="*/ 4075192 h 6858000"/>
              <a:gd name="connsiteX460" fmla="*/ 92167 w 4630674"/>
              <a:gd name="connsiteY460" fmla="*/ 4077878 h 6858000"/>
              <a:gd name="connsiteX461" fmla="*/ 87778 w 4630674"/>
              <a:gd name="connsiteY461" fmla="*/ 4068480 h 6858000"/>
              <a:gd name="connsiteX462" fmla="*/ 100944 w 4630674"/>
              <a:gd name="connsiteY462" fmla="*/ 4069822 h 6858000"/>
              <a:gd name="connsiteX463" fmla="*/ 90704 w 4630674"/>
              <a:gd name="connsiteY463" fmla="*/ 4048342 h 6858000"/>
              <a:gd name="connsiteX464" fmla="*/ 98019 w 4630674"/>
              <a:gd name="connsiteY464" fmla="*/ 4040287 h 6858000"/>
              <a:gd name="connsiteX465" fmla="*/ 81926 w 4630674"/>
              <a:gd name="connsiteY465" fmla="*/ 4037602 h 6858000"/>
              <a:gd name="connsiteX466" fmla="*/ 76074 w 4630674"/>
              <a:gd name="connsiteY466" fmla="*/ 4063110 h 6858000"/>
              <a:gd name="connsiteX467" fmla="*/ 81926 w 4630674"/>
              <a:gd name="connsiteY467" fmla="*/ 4060425 h 6858000"/>
              <a:gd name="connsiteX468" fmla="*/ 86315 w 4630674"/>
              <a:gd name="connsiteY468" fmla="*/ 4067137 h 6858000"/>
              <a:gd name="connsiteX469" fmla="*/ 64370 w 4630674"/>
              <a:gd name="connsiteY469" fmla="*/ 4076535 h 6858000"/>
              <a:gd name="connsiteX470" fmla="*/ 74611 w 4630674"/>
              <a:gd name="connsiteY470" fmla="*/ 4036259 h 6858000"/>
              <a:gd name="connsiteX471" fmla="*/ 67296 w 4630674"/>
              <a:gd name="connsiteY471" fmla="*/ 4034917 h 6858000"/>
              <a:gd name="connsiteX472" fmla="*/ 80463 w 4630674"/>
              <a:gd name="connsiteY472" fmla="*/ 4030889 h 6858000"/>
              <a:gd name="connsiteX473" fmla="*/ 77537 w 4630674"/>
              <a:gd name="connsiteY473" fmla="*/ 4010751 h 6858000"/>
              <a:gd name="connsiteX474" fmla="*/ 68759 w 4630674"/>
              <a:gd name="connsiteY474" fmla="*/ 4000011 h 6858000"/>
              <a:gd name="connsiteX475" fmla="*/ 99481 w 4630674"/>
              <a:gd name="connsiteY475" fmla="*/ 4002696 h 6858000"/>
              <a:gd name="connsiteX476" fmla="*/ 108259 w 4630674"/>
              <a:gd name="connsiteY476" fmla="*/ 4012094 h 6858000"/>
              <a:gd name="connsiteX477" fmla="*/ 119963 w 4630674"/>
              <a:gd name="connsiteY477" fmla="*/ 4005381 h 6858000"/>
              <a:gd name="connsiteX478" fmla="*/ 102407 w 4630674"/>
              <a:gd name="connsiteY478" fmla="*/ 4000011 h 6858000"/>
              <a:gd name="connsiteX479" fmla="*/ 98019 w 4630674"/>
              <a:gd name="connsiteY479" fmla="*/ 3987928 h 6858000"/>
              <a:gd name="connsiteX480" fmla="*/ 100944 w 4630674"/>
              <a:gd name="connsiteY480" fmla="*/ 3965105 h 6858000"/>
              <a:gd name="connsiteX481" fmla="*/ 103870 w 4630674"/>
              <a:gd name="connsiteY481" fmla="*/ 3955707 h 6858000"/>
              <a:gd name="connsiteX482" fmla="*/ 117037 w 4630674"/>
              <a:gd name="connsiteY482" fmla="*/ 3957050 h 6858000"/>
              <a:gd name="connsiteX483" fmla="*/ 114111 w 4630674"/>
              <a:gd name="connsiteY483" fmla="*/ 3934227 h 6858000"/>
              <a:gd name="connsiteX484" fmla="*/ 99481 w 4630674"/>
              <a:gd name="connsiteY484" fmla="*/ 3934227 h 6858000"/>
              <a:gd name="connsiteX485" fmla="*/ 99481 w 4630674"/>
              <a:gd name="connsiteY485" fmla="*/ 3927514 h 6858000"/>
              <a:gd name="connsiteX486" fmla="*/ 112648 w 4630674"/>
              <a:gd name="connsiteY486" fmla="*/ 3926172 h 6858000"/>
              <a:gd name="connsiteX487" fmla="*/ 105333 w 4630674"/>
              <a:gd name="connsiteY487" fmla="*/ 3920801 h 6858000"/>
              <a:gd name="connsiteX488" fmla="*/ 121426 w 4630674"/>
              <a:gd name="connsiteY488" fmla="*/ 3919459 h 6858000"/>
              <a:gd name="connsiteX489" fmla="*/ 112648 w 4630674"/>
              <a:gd name="connsiteY489" fmla="*/ 3900664 h 6858000"/>
              <a:gd name="connsiteX490" fmla="*/ 128741 w 4630674"/>
              <a:gd name="connsiteY490" fmla="*/ 3896636 h 6858000"/>
              <a:gd name="connsiteX491" fmla="*/ 127278 w 4630674"/>
              <a:gd name="connsiteY491" fmla="*/ 3891266 h 6858000"/>
              <a:gd name="connsiteX492" fmla="*/ 121426 w 4630674"/>
              <a:gd name="connsiteY492" fmla="*/ 3871128 h 6858000"/>
              <a:gd name="connsiteX493" fmla="*/ 111185 w 4630674"/>
              <a:gd name="connsiteY493" fmla="*/ 3856360 h 6858000"/>
              <a:gd name="connsiteX494" fmla="*/ 124352 w 4630674"/>
              <a:gd name="connsiteY494" fmla="*/ 3855017 h 6858000"/>
              <a:gd name="connsiteX495" fmla="*/ 108259 w 4630674"/>
              <a:gd name="connsiteY495" fmla="*/ 3840250 h 6858000"/>
              <a:gd name="connsiteX496" fmla="*/ 99481 w 4630674"/>
              <a:gd name="connsiteY496" fmla="*/ 3848305 h 6858000"/>
              <a:gd name="connsiteX497" fmla="*/ 90704 w 4630674"/>
              <a:gd name="connsiteY497" fmla="*/ 3840250 h 6858000"/>
              <a:gd name="connsiteX498" fmla="*/ 84852 w 4630674"/>
              <a:gd name="connsiteY498" fmla="*/ 3846962 h 6858000"/>
              <a:gd name="connsiteX499" fmla="*/ 71685 w 4630674"/>
              <a:gd name="connsiteY499" fmla="*/ 3844277 h 6858000"/>
              <a:gd name="connsiteX500" fmla="*/ 73148 w 4630674"/>
              <a:gd name="connsiteY500" fmla="*/ 3832194 h 6858000"/>
              <a:gd name="connsiteX501" fmla="*/ 90704 w 4630674"/>
              <a:gd name="connsiteY501" fmla="*/ 3829509 h 6858000"/>
              <a:gd name="connsiteX502" fmla="*/ 99481 w 4630674"/>
              <a:gd name="connsiteY502" fmla="*/ 3817427 h 6858000"/>
              <a:gd name="connsiteX503" fmla="*/ 84852 w 4630674"/>
              <a:gd name="connsiteY503" fmla="*/ 3812057 h 6858000"/>
              <a:gd name="connsiteX504" fmla="*/ 127278 w 4630674"/>
              <a:gd name="connsiteY504" fmla="*/ 3832194 h 6858000"/>
              <a:gd name="connsiteX505" fmla="*/ 137519 w 4630674"/>
              <a:gd name="connsiteY505" fmla="*/ 3821454 h 6858000"/>
              <a:gd name="connsiteX506" fmla="*/ 130204 w 4630674"/>
              <a:gd name="connsiteY506" fmla="*/ 3816084 h 6858000"/>
              <a:gd name="connsiteX507" fmla="*/ 118500 w 4630674"/>
              <a:gd name="connsiteY507" fmla="*/ 3814742 h 6858000"/>
              <a:gd name="connsiteX508" fmla="*/ 131667 w 4630674"/>
              <a:gd name="connsiteY508" fmla="*/ 3806686 h 6858000"/>
              <a:gd name="connsiteX509" fmla="*/ 130204 w 4630674"/>
              <a:gd name="connsiteY509" fmla="*/ 3785206 h 6858000"/>
              <a:gd name="connsiteX510" fmla="*/ 118500 w 4630674"/>
              <a:gd name="connsiteY510" fmla="*/ 3777151 h 6858000"/>
              <a:gd name="connsiteX511" fmla="*/ 112648 w 4630674"/>
              <a:gd name="connsiteY511" fmla="*/ 3787891 h 6858000"/>
              <a:gd name="connsiteX512" fmla="*/ 112648 w 4630674"/>
              <a:gd name="connsiteY512" fmla="*/ 3774466 h 6858000"/>
              <a:gd name="connsiteX513" fmla="*/ 98019 w 4630674"/>
              <a:gd name="connsiteY513" fmla="*/ 3770438 h 6858000"/>
              <a:gd name="connsiteX514" fmla="*/ 108259 w 4630674"/>
              <a:gd name="connsiteY514" fmla="*/ 3770438 h 6858000"/>
              <a:gd name="connsiteX515" fmla="*/ 90704 w 4630674"/>
              <a:gd name="connsiteY515" fmla="*/ 3769096 h 6858000"/>
              <a:gd name="connsiteX516" fmla="*/ 98019 w 4630674"/>
              <a:gd name="connsiteY516" fmla="*/ 3777151 h 6858000"/>
              <a:gd name="connsiteX517" fmla="*/ 81926 w 4630674"/>
              <a:gd name="connsiteY517" fmla="*/ 3778493 h 6858000"/>
              <a:gd name="connsiteX518" fmla="*/ 83389 w 4630674"/>
              <a:gd name="connsiteY518" fmla="*/ 3763725 h 6858000"/>
              <a:gd name="connsiteX519" fmla="*/ 114111 w 4630674"/>
              <a:gd name="connsiteY519" fmla="*/ 3763725 h 6858000"/>
              <a:gd name="connsiteX520" fmla="*/ 100944 w 4630674"/>
              <a:gd name="connsiteY520" fmla="*/ 3758355 h 6858000"/>
              <a:gd name="connsiteX521" fmla="*/ 117037 w 4630674"/>
              <a:gd name="connsiteY521" fmla="*/ 3752985 h 6858000"/>
              <a:gd name="connsiteX522" fmla="*/ 99481 w 4630674"/>
              <a:gd name="connsiteY522" fmla="*/ 3747615 h 6858000"/>
              <a:gd name="connsiteX523" fmla="*/ 111185 w 4630674"/>
              <a:gd name="connsiteY523" fmla="*/ 3734190 h 6858000"/>
              <a:gd name="connsiteX524" fmla="*/ 115574 w 4630674"/>
              <a:gd name="connsiteY524" fmla="*/ 3773123 h 6858000"/>
              <a:gd name="connsiteX525" fmla="*/ 143370 w 4630674"/>
              <a:gd name="connsiteY525" fmla="*/ 3782521 h 6858000"/>
              <a:gd name="connsiteX526" fmla="*/ 152148 w 4630674"/>
              <a:gd name="connsiteY526" fmla="*/ 3775808 h 6858000"/>
              <a:gd name="connsiteX527" fmla="*/ 158000 w 4630674"/>
              <a:gd name="connsiteY527" fmla="*/ 3762383 h 6858000"/>
              <a:gd name="connsiteX528" fmla="*/ 130204 w 4630674"/>
              <a:gd name="connsiteY528" fmla="*/ 3761040 h 6858000"/>
              <a:gd name="connsiteX529" fmla="*/ 130204 w 4630674"/>
              <a:gd name="connsiteY529" fmla="*/ 3752985 h 6858000"/>
              <a:gd name="connsiteX530" fmla="*/ 143370 w 4630674"/>
              <a:gd name="connsiteY530" fmla="*/ 3754328 h 6858000"/>
              <a:gd name="connsiteX531" fmla="*/ 147759 w 4630674"/>
              <a:gd name="connsiteY531" fmla="*/ 3761040 h 6858000"/>
              <a:gd name="connsiteX532" fmla="*/ 160926 w 4630674"/>
              <a:gd name="connsiteY532" fmla="*/ 3757013 h 6858000"/>
              <a:gd name="connsiteX533" fmla="*/ 169704 w 4630674"/>
              <a:gd name="connsiteY533" fmla="*/ 3747615 h 6858000"/>
              <a:gd name="connsiteX534" fmla="*/ 158000 w 4630674"/>
              <a:gd name="connsiteY534" fmla="*/ 3726135 h 6858000"/>
              <a:gd name="connsiteX535" fmla="*/ 144833 w 4630674"/>
              <a:gd name="connsiteY535" fmla="*/ 3728820 h 6858000"/>
              <a:gd name="connsiteX536" fmla="*/ 128741 w 4630674"/>
              <a:gd name="connsiteY536" fmla="*/ 3704654 h 6858000"/>
              <a:gd name="connsiteX537" fmla="*/ 146296 w 4630674"/>
              <a:gd name="connsiteY537" fmla="*/ 3704654 h 6858000"/>
              <a:gd name="connsiteX538" fmla="*/ 144833 w 4630674"/>
              <a:gd name="connsiteY538" fmla="*/ 3722107 h 6858000"/>
              <a:gd name="connsiteX539" fmla="*/ 165315 w 4630674"/>
              <a:gd name="connsiteY539" fmla="*/ 3722107 h 6858000"/>
              <a:gd name="connsiteX540" fmla="*/ 165315 w 4630674"/>
              <a:gd name="connsiteY540" fmla="*/ 3718079 h 6858000"/>
              <a:gd name="connsiteX541" fmla="*/ 155074 w 4630674"/>
              <a:gd name="connsiteY541" fmla="*/ 3718079 h 6858000"/>
              <a:gd name="connsiteX542" fmla="*/ 141907 w 4630674"/>
              <a:gd name="connsiteY542" fmla="*/ 3691229 h 6858000"/>
              <a:gd name="connsiteX543" fmla="*/ 172630 w 4630674"/>
              <a:gd name="connsiteY543" fmla="*/ 3679146 h 6858000"/>
              <a:gd name="connsiteX544" fmla="*/ 171167 w 4630674"/>
              <a:gd name="connsiteY544" fmla="*/ 3673776 h 6858000"/>
              <a:gd name="connsiteX545" fmla="*/ 160926 w 4630674"/>
              <a:gd name="connsiteY545" fmla="*/ 3680489 h 6858000"/>
              <a:gd name="connsiteX546" fmla="*/ 127278 w 4630674"/>
              <a:gd name="connsiteY546" fmla="*/ 3669748 h 6858000"/>
              <a:gd name="connsiteX547" fmla="*/ 153611 w 4630674"/>
              <a:gd name="connsiteY547" fmla="*/ 3675118 h 6858000"/>
              <a:gd name="connsiteX548" fmla="*/ 146296 w 4630674"/>
              <a:gd name="connsiteY548" fmla="*/ 3664378 h 6858000"/>
              <a:gd name="connsiteX549" fmla="*/ 127278 w 4630674"/>
              <a:gd name="connsiteY549" fmla="*/ 3665721 h 6858000"/>
              <a:gd name="connsiteX550" fmla="*/ 125815 w 4630674"/>
              <a:gd name="connsiteY550" fmla="*/ 3657665 h 6858000"/>
              <a:gd name="connsiteX551" fmla="*/ 117037 w 4630674"/>
              <a:gd name="connsiteY551" fmla="*/ 3672433 h 6858000"/>
              <a:gd name="connsiteX552" fmla="*/ 134593 w 4630674"/>
              <a:gd name="connsiteY552" fmla="*/ 3689886 h 6858000"/>
              <a:gd name="connsiteX553" fmla="*/ 128741 w 4630674"/>
              <a:gd name="connsiteY553" fmla="*/ 3683174 h 6858000"/>
              <a:gd name="connsiteX554" fmla="*/ 125815 w 4630674"/>
              <a:gd name="connsiteY554" fmla="*/ 3687201 h 6858000"/>
              <a:gd name="connsiteX555" fmla="*/ 105333 w 4630674"/>
              <a:gd name="connsiteY555" fmla="*/ 3637528 h 6858000"/>
              <a:gd name="connsiteX556" fmla="*/ 121426 w 4630674"/>
              <a:gd name="connsiteY556" fmla="*/ 3628130 h 6858000"/>
              <a:gd name="connsiteX557" fmla="*/ 136056 w 4630674"/>
              <a:gd name="connsiteY557" fmla="*/ 3650953 h 6858000"/>
              <a:gd name="connsiteX558" fmla="*/ 156537 w 4630674"/>
              <a:gd name="connsiteY558" fmla="*/ 3644240 h 6858000"/>
              <a:gd name="connsiteX559" fmla="*/ 131667 w 4630674"/>
              <a:gd name="connsiteY559" fmla="*/ 3641555 h 6858000"/>
              <a:gd name="connsiteX560" fmla="*/ 131667 w 4630674"/>
              <a:gd name="connsiteY560" fmla="*/ 3620075 h 6858000"/>
              <a:gd name="connsiteX561" fmla="*/ 117037 w 4630674"/>
              <a:gd name="connsiteY561" fmla="*/ 3621417 h 6858000"/>
              <a:gd name="connsiteX562" fmla="*/ 114111 w 4630674"/>
              <a:gd name="connsiteY562" fmla="*/ 3632157 h 6858000"/>
              <a:gd name="connsiteX563" fmla="*/ 98019 w 4630674"/>
              <a:gd name="connsiteY563" fmla="*/ 3625445 h 6858000"/>
              <a:gd name="connsiteX564" fmla="*/ 108259 w 4630674"/>
              <a:gd name="connsiteY564" fmla="*/ 3625445 h 6858000"/>
              <a:gd name="connsiteX565" fmla="*/ 99481 w 4630674"/>
              <a:gd name="connsiteY565" fmla="*/ 3616047 h 6858000"/>
              <a:gd name="connsiteX566" fmla="*/ 122889 w 4630674"/>
              <a:gd name="connsiteY566" fmla="*/ 3617390 h 6858000"/>
              <a:gd name="connsiteX567" fmla="*/ 102407 w 4630674"/>
              <a:gd name="connsiteY567" fmla="*/ 3586511 h 6858000"/>
              <a:gd name="connsiteX568" fmla="*/ 121426 w 4630674"/>
              <a:gd name="connsiteY568" fmla="*/ 3582484 h 6858000"/>
              <a:gd name="connsiteX569" fmla="*/ 108259 w 4630674"/>
              <a:gd name="connsiteY569" fmla="*/ 3570401 h 6858000"/>
              <a:gd name="connsiteX570" fmla="*/ 92167 w 4630674"/>
              <a:gd name="connsiteY570" fmla="*/ 3574429 h 6858000"/>
              <a:gd name="connsiteX571" fmla="*/ 83389 w 4630674"/>
              <a:gd name="connsiteY571" fmla="*/ 3558318 h 6858000"/>
              <a:gd name="connsiteX572" fmla="*/ 98019 w 4630674"/>
              <a:gd name="connsiteY572" fmla="*/ 3567716 h 6858000"/>
              <a:gd name="connsiteX573" fmla="*/ 121426 w 4630674"/>
              <a:gd name="connsiteY573" fmla="*/ 3566373 h 6858000"/>
              <a:gd name="connsiteX574" fmla="*/ 99481 w 4630674"/>
              <a:gd name="connsiteY574" fmla="*/ 3547578 h 6858000"/>
              <a:gd name="connsiteX575" fmla="*/ 96556 w 4630674"/>
              <a:gd name="connsiteY575" fmla="*/ 3555633 h 6858000"/>
              <a:gd name="connsiteX576" fmla="*/ 83389 w 4630674"/>
              <a:gd name="connsiteY576" fmla="*/ 3544893 h 6858000"/>
              <a:gd name="connsiteX577" fmla="*/ 96556 w 4630674"/>
              <a:gd name="connsiteY577" fmla="*/ 3542208 h 6858000"/>
              <a:gd name="connsiteX578" fmla="*/ 83389 w 4630674"/>
              <a:gd name="connsiteY578" fmla="*/ 3523412 h 6858000"/>
              <a:gd name="connsiteX579" fmla="*/ 109722 w 4630674"/>
              <a:gd name="connsiteY579" fmla="*/ 3531468 h 6858000"/>
              <a:gd name="connsiteX580" fmla="*/ 106796 w 4630674"/>
              <a:gd name="connsiteY580" fmla="*/ 3528783 h 6858000"/>
              <a:gd name="connsiteX581" fmla="*/ 122889 w 4630674"/>
              <a:gd name="connsiteY581" fmla="*/ 3526098 h 6858000"/>
              <a:gd name="connsiteX582" fmla="*/ 109722 w 4630674"/>
              <a:gd name="connsiteY582" fmla="*/ 3518042 h 6858000"/>
              <a:gd name="connsiteX583" fmla="*/ 109722 w 4630674"/>
              <a:gd name="connsiteY583" fmla="*/ 3507302 h 6858000"/>
              <a:gd name="connsiteX584" fmla="*/ 119963 w 4630674"/>
              <a:gd name="connsiteY584" fmla="*/ 3511330 h 6858000"/>
              <a:gd name="connsiteX585" fmla="*/ 130204 w 4630674"/>
              <a:gd name="connsiteY585" fmla="*/ 3495219 h 6858000"/>
              <a:gd name="connsiteX586" fmla="*/ 115574 w 4630674"/>
              <a:gd name="connsiteY586" fmla="*/ 3488507 h 6858000"/>
              <a:gd name="connsiteX587" fmla="*/ 102407 w 4630674"/>
              <a:gd name="connsiteY587" fmla="*/ 3492534 h 6858000"/>
              <a:gd name="connsiteX588" fmla="*/ 112648 w 4630674"/>
              <a:gd name="connsiteY588" fmla="*/ 3485822 h 6858000"/>
              <a:gd name="connsiteX589" fmla="*/ 121426 w 4630674"/>
              <a:gd name="connsiteY589" fmla="*/ 3460314 h 6858000"/>
              <a:gd name="connsiteX590" fmla="*/ 115574 w 4630674"/>
              <a:gd name="connsiteY590" fmla="*/ 3428093 h 6858000"/>
              <a:gd name="connsiteX591" fmla="*/ 108259 w 4630674"/>
              <a:gd name="connsiteY591" fmla="*/ 3436148 h 6858000"/>
              <a:gd name="connsiteX592" fmla="*/ 98019 w 4630674"/>
              <a:gd name="connsiteY592" fmla="*/ 3418695 h 6858000"/>
              <a:gd name="connsiteX593" fmla="*/ 111185 w 4630674"/>
              <a:gd name="connsiteY593" fmla="*/ 3424065 h 6858000"/>
              <a:gd name="connsiteX594" fmla="*/ 125815 w 4630674"/>
              <a:gd name="connsiteY594" fmla="*/ 3417353 h 6858000"/>
              <a:gd name="connsiteX595" fmla="*/ 95093 w 4630674"/>
              <a:gd name="connsiteY595" fmla="*/ 3405270 h 6858000"/>
              <a:gd name="connsiteX596" fmla="*/ 114111 w 4630674"/>
              <a:gd name="connsiteY596" fmla="*/ 3398557 h 6858000"/>
              <a:gd name="connsiteX597" fmla="*/ 115574 w 4630674"/>
              <a:gd name="connsiteY597" fmla="*/ 3387817 h 6858000"/>
              <a:gd name="connsiteX598" fmla="*/ 108259 w 4630674"/>
              <a:gd name="connsiteY598" fmla="*/ 3362309 h 6858000"/>
              <a:gd name="connsiteX599" fmla="*/ 131667 w 4630674"/>
              <a:gd name="connsiteY599" fmla="*/ 3360967 h 6858000"/>
              <a:gd name="connsiteX600" fmla="*/ 108259 w 4630674"/>
              <a:gd name="connsiteY600" fmla="*/ 3356939 h 6858000"/>
              <a:gd name="connsiteX601" fmla="*/ 128741 w 4630674"/>
              <a:gd name="connsiteY601" fmla="*/ 3347541 h 6858000"/>
              <a:gd name="connsiteX602" fmla="*/ 128741 w 4630674"/>
              <a:gd name="connsiteY602" fmla="*/ 3339486 h 6858000"/>
              <a:gd name="connsiteX603" fmla="*/ 149222 w 4630674"/>
              <a:gd name="connsiteY603" fmla="*/ 3334116 h 6858000"/>
              <a:gd name="connsiteX604" fmla="*/ 141907 w 4630674"/>
              <a:gd name="connsiteY604" fmla="*/ 3331431 h 6858000"/>
              <a:gd name="connsiteX605" fmla="*/ 131667 w 4630674"/>
              <a:gd name="connsiteY605" fmla="*/ 3335458 h 6858000"/>
              <a:gd name="connsiteX606" fmla="*/ 131667 w 4630674"/>
              <a:gd name="connsiteY606" fmla="*/ 3326060 h 6858000"/>
              <a:gd name="connsiteX607" fmla="*/ 122889 w 4630674"/>
              <a:gd name="connsiteY607" fmla="*/ 3332773 h 6858000"/>
              <a:gd name="connsiteX608" fmla="*/ 105333 w 4630674"/>
              <a:gd name="connsiteY608" fmla="*/ 3331431 h 6858000"/>
              <a:gd name="connsiteX609" fmla="*/ 99481 w 4630674"/>
              <a:gd name="connsiteY609" fmla="*/ 3324718 h 6858000"/>
              <a:gd name="connsiteX610" fmla="*/ 118500 w 4630674"/>
              <a:gd name="connsiteY610" fmla="*/ 3326060 h 6858000"/>
              <a:gd name="connsiteX611" fmla="*/ 105333 w 4630674"/>
              <a:gd name="connsiteY611" fmla="*/ 3320690 h 6858000"/>
              <a:gd name="connsiteX612" fmla="*/ 105333 w 4630674"/>
              <a:gd name="connsiteY612" fmla="*/ 3304580 h 6858000"/>
              <a:gd name="connsiteX613" fmla="*/ 128741 w 4630674"/>
              <a:gd name="connsiteY613" fmla="*/ 3307265 h 6858000"/>
              <a:gd name="connsiteX614" fmla="*/ 143370 w 4630674"/>
              <a:gd name="connsiteY614" fmla="*/ 3291155 h 6858000"/>
              <a:gd name="connsiteX615" fmla="*/ 168241 w 4630674"/>
              <a:gd name="connsiteY615" fmla="*/ 3275045 h 6858000"/>
              <a:gd name="connsiteX616" fmla="*/ 153611 w 4630674"/>
              <a:gd name="connsiteY616" fmla="*/ 3281757 h 6858000"/>
              <a:gd name="connsiteX617" fmla="*/ 150685 w 4630674"/>
              <a:gd name="connsiteY617" fmla="*/ 3272359 h 6858000"/>
              <a:gd name="connsiteX618" fmla="*/ 134593 w 4630674"/>
              <a:gd name="connsiteY618" fmla="*/ 3269674 h 6858000"/>
              <a:gd name="connsiteX619" fmla="*/ 134593 w 4630674"/>
              <a:gd name="connsiteY619" fmla="*/ 3283099 h 6858000"/>
              <a:gd name="connsiteX620" fmla="*/ 117037 w 4630674"/>
              <a:gd name="connsiteY620" fmla="*/ 3283099 h 6858000"/>
              <a:gd name="connsiteX621" fmla="*/ 114111 w 4630674"/>
              <a:gd name="connsiteY621" fmla="*/ 3275045 h 6858000"/>
              <a:gd name="connsiteX622" fmla="*/ 130204 w 4630674"/>
              <a:gd name="connsiteY622" fmla="*/ 3272359 h 6858000"/>
              <a:gd name="connsiteX623" fmla="*/ 121426 w 4630674"/>
              <a:gd name="connsiteY623" fmla="*/ 3262962 h 6858000"/>
              <a:gd name="connsiteX624" fmla="*/ 111185 w 4630674"/>
              <a:gd name="connsiteY624" fmla="*/ 3266989 h 6858000"/>
              <a:gd name="connsiteX625" fmla="*/ 103870 w 4630674"/>
              <a:gd name="connsiteY625" fmla="*/ 3261619 h 6858000"/>
              <a:gd name="connsiteX626" fmla="*/ 121426 w 4630674"/>
              <a:gd name="connsiteY626" fmla="*/ 3256249 h 6858000"/>
              <a:gd name="connsiteX627" fmla="*/ 124352 w 4630674"/>
              <a:gd name="connsiteY627" fmla="*/ 3248194 h 6858000"/>
              <a:gd name="connsiteX628" fmla="*/ 108259 w 4630674"/>
              <a:gd name="connsiteY628" fmla="*/ 3236111 h 6858000"/>
              <a:gd name="connsiteX629" fmla="*/ 121426 w 4630674"/>
              <a:gd name="connsiteY629" fmla="*/ 3240139 h 6858000"/>
              <a:gd name="connsiteX630" fmla="*/ 119963 w 4630674"/>
              <a:gd name="connsiteY630" fmla="*/ 3221343 h 6858000"/>
              <a:gd name="connsiteX631" fmla="*/ 130204 w 4630674"/>
              <a:gd name="connsiteY631" fmla="*/ 3217315 h 6858000"/>
              <a:gd name="connsiteX632" fmla="*/ 80463 w 4630674"/>
              <a:gd name="connsiteY632" fmla="*/ 3191808 h 6858000"/>
              <a:gd name="connsiteX633" fmla="*/ 77537 w 4630674"/>
              <a:gd name="connsiteY633" fmla="*/ 3183752 h 6858000"/>
              <a:gd name="connsiteX634" fmla="*/ 103870 w 4630674"/>
              <a:gd name="connsiteY634" fmla="*/ 3181067 h 6858000"/>
              <a:gd name="connsiteX635" fmla="*/ 103870 w 4630674"/>
              <a:gd name="connsiteY635" fmla="*/ 3190465 h 6858000"/>
              <a:gd name="connsiteX636" fmla="*/ 130204 w 4630674"/>
              <a:gd name="connsiteY636" fmla="*/ 3191808 h 6858000"/>
              <a:gd name="connsiteX637" fmla="*/ 121426 w 4630674"/>
              <a:gd name="connsiteY637" fmla="*/ 3193150 h 6858000"/>
              <a:gd name="connsiteX638" fmla="*/ 118500 w 4630674"/>
              <a:gd name="connsiteY638" fmla="*/ 3183752 h 6858000"/>
              <a:gd name="connsiteX639" fmla="*/ 128741 w 4630674"/>
              <a:gd name="connsiteY639" fmla="*/ 3187780 h 6858000"/>
              <a:gd name="connsiteX640" fmla="*/ 134593 w 4630674"/>
              <a:gd name="connsiteY640" fmla="*/ 3178382 h 6858000"/>
              <a:gd name="connsiteX641" fmla="*/ 137519 w 4630674"/>
              <a:gd name="connsiteY641" fmla="*/ 3155559 h 6858000"/>
              <a:gd name="connsiteX642" fmla="*/ 109722 w 4630674"/>
              <a:gd name="connsiteY642" fmla="*/ 3158244 h 6858000"/>
              <a:gd name="connsiteX643" fmla="*/ 115574 w 4630674"/>
              <a:gd name="connsiteY643" fmla="*/ 3164957 h 6858000"/>
              <a:gd name="connsiteX644" fmla="*/ 112648 w 4630674"/>
              <a:gd name="connsiteY644" fmla="*/ 3160929 h 6858000"/>
              <a:gd name="connsiteX645" fmla="*/ 105333 w 4630674"/>
              <a:gd name="connsiteY645" fmla="*/ 3181067 h 6858000"/>
              <a:gd name="connsiteX646" fmla="*/ 86315 w 4630674"/>
              <a:gd name="connsiteY646" fmla="*/ 3112598 h 6858000"/>
              <a:gd name="connsiteX647" fmla="*/ 98019 w 4630674"/>
              <a:gd name="connsiteY647" fmla="*/ 3115283 h 6858000"/>
              <a:gd name="connsiteX648" fmla="*/ 92167 w 4630674"/>
              <a:gd name="connsiteY648" fmla="*/ 3105886 h 6858000"/>
              <a:gd name="connsiteX649" fmla="*/ 100944 w 4630674"/>
              <a:gd name="connsiteY649" fmla="*/ 3096488 h 6858000"/>
              <a:gd name="connsiteX650" fmla="*/ 119963 w 4630674"/>
              <a:gd name="connsiteY650" fmla="*/ 3097830 h 6858000"/>
              <a:gd name="connsiteX651" fmla="*/ 115574 w 4630674"/>
              <a:gd name="connsiteY651" fmla="*/ 3083063 h 6858000"/>
              <a:gd name="connsiteX652" fmla="*/ 109722 w 4630674"/>
              <a:gd name="connsiteY652" fmla="*/ 3069637 h 6858000"/>
              <a:gd name="connsiteX653" fmla="*/ 93630 w 4630674"/>
              <a:gd name="connsiteY653" fmla="*/ 3058897 h 6858000"/>
              <a:gd name="connsiteX654" fmla="*/ 115574 w 4630674"/>
              <a:gd name="connsiteY654" fmla="*/ 3003853 h 6858000"/>
              <a:gd name="connsiteX655" fmla="*/ 109722 w 4630674"/>
              <a:gd name="connsiteY655" fmla="*/ 2997141 h 6858000"/>
              <a:gd name="connsiteX656" fmla="*/ 92167 w 4630674"/>
              <a:gd name="connsiteY656" fmla="*/ 2994456 h 6858000"/>
              <a:gd name="connsiteX657" fmla="*/ 90704 w 4630674"/>
              <a:gd name="connsiteY657" fmla="*/ 2990428 h 6858000"/>
              <a:gd name="connsiteX658" fmla="*/ 114111 w 4630674"/>
              <a:gd name="connsiteY658" fmla="*/ 2993113 h 6858000"/>
              <a:gd name="connsiteX659" fmla="*/ 108259 w 4630674"/>
              <a:gd name="connsiteY659" fmla="*/ 2983715 h 6858000"/>
              <a:gd name="connsiteX660" fmla="*/ 95093 w 4630674"/>
              <a:gd name="connsiteY660" fmla="*/ 2974318 h 6858000"/>
              <a:gd name="connsiteX661" fmla="*/ 112648 w 4630674"/>
              <a:gd name="connsiteY661" fmla="*/ 2977003 h 6858000"/>
              <a:gd name="connsiteX662" fmla="*/ 77537 w 4630674"/>
              <a:gd name="connsiteY662" fmla="*/ 2942097 h 6858000"/>
              <a:gd name="connsiteX663" fmla="*/ 80463 w 4630674"/>
              <a:gd name="connsiteY663" fmla="*/ 2934042 h 6858000"/>
              <a:gd name="connsiteX664" fmla="*/ 103870 w 4630674"/>
              <a:gd name="connsiteY664" fmla="*/ 2931357 h 6858000"/>
              <a:gd name="connsiteX665" fmla="*/ 83389 w 4630674"/>
              <a:gd name="connsiteY665" fmla="*/ 2930014 h 6858000"/>
              <a:gd name="connsiteX666" fmla="*/ 71685 w 4630674"/>
              <a:gd name="connsiteY666" fmla="*/ 2921959 h 6858000"/>
              <a:gd name="connsiteX667" fmla="*/ 103870 w 4630674"/>
              <a:gd name="connsiteY667" fmla="*/ 2930014 h 6858000"/>
              <a:gd name="connsiteX668" fmla="*/ 109722 w 4630674"/>
              <a:gd name="connsiteY668" fmla="*/ 2928672 h 6858000"/>
              <a:gd name="connsiteX669" fmla="*/ 108259 w 4630674"/>
              <a:gd name="connsiteY669" fmla="*/ 2899136 h 6858000"/>
              <a:gd name="connsiteX670" fmla="*/ 128741 w 4630674"/>
              <a:gd name="connsiteY670" fmla="*/ 2897793 h 6858000"/>
              <a:gd name="connsiteX671" fmla="*/ 127278 w 4630674"/>
              <a:gd name="connsiteY671" fmla="*/ 2874970 h 6858000"/>
              <a:gd name="connsiteX672" fmla="*/ 114111 w 4630674"/>
              <a:gd name="connsiteY672" fmla="*/ 2872285 h 6858000"/>
              <a:gd name="connsiteX673" fmla="*/ 125815 w 4630674"/>
              <a:gd name="connsiteY673" fmla="*/ 2870943 h 6858000"/>
              <a:gd name="connsiteX674" fmla="*/ 115574 w 4630674"/>
              <a:gd name="connsiteY674" fmla="*/ 2866915 h 6858000"/>
              <a:gd name="connsiteX675" fmla="*/ 125815 w 4630674"/>
              <a:gd name="connsiteY675" fmla="*/ 2865573 h 6858000"/>
              <a:gd name="connsiteX676" fmla="*/ 114111 w 4630674"/>
              <a:gd name="connsiteY676" fmla="*/ 2857517 h 6858000"/>
              <a:gd name="connsiteX677" fmla="*/ 117037 w 4630674"/>
              <a:gd name="connsiteY677" fmla="*/ 2853490 h 6858000"/>
              <a:gd name="connsiteX678" fmla="*/ 127278 w 4630674"/>
              <a:gd name="connsiteY678" fmla="*/ 2856175 h 6858000"/>
              <a:gd name="connsiteX679" fmla="*/ 122889 w 4630674"/>
              <a:gd name="connsiteY679" fmla="*/ 2822612 h 6858000"/>
              <a:gd name="connsiteX680" fmla="*/ 127278 w 4630674"/>
              <a:gd name="connsiteY680" fmla="*/ 2807844 h 6858000"/>
              <a:gd name="connsiteX681" fmla="*/ 96556 w 4630674"/>
              <a:gd name="connsiteY681" fmla="*/ 2791733 h 6858000"/>
              <a:gd name="connsiteX682" fmla="*/ 106796 w 4630674"/>
              <a:gd name="connsiteY682" fmla="*/ 2770253 h 6858000"/>
              <a:gd name="connsiteX683" fmla="*/ 117037 w 4630674"/>
              <a:gd name="connsiteY683" fmla="*/ 2771595 h 6858000"/>
              <a:gd name="connsiteX684" fmla="*/ 114111 w 4630674"/>
              <a:gd name="connsiteY684" fmla="*/ 2762198 h 6858000"/>
              <a:gd name="connsiteX685" fmla="*/ 100944 w 4630674"/>
              <a:gd name="connsiteY685" fmla="*/ 2724607 h 6858000"/>
              <a:gd name="connsiteX686" fmla="*/ 93630 w 4630674"/>
              <a:gd name="connsiteY686" fmla="*/ 2764883 h 6858000"/>
              <a:gd name="connsiteX687" fmla="*/ 92167 w 4630674"/>
              <a:gd name="connsiteY687" fmla="*/ 2751458 h 6858000"/>
              <a:gd name="connsiteX688" fmla="*/ 84852 w 4630674"/>
              <a:gd name="connsiteY688" fmla="*/ 2759513 h 6858000"/>
              <a:gd name="connsiteX689" fmla="*/ 68759 w 4630674"/>
              <a:gd name="connsiteY689" fmla="*/ 2754143 h 6858000"/>
              <a:gd name="connsiteX690" fmla="*/ 81926 w 4630674"/>
              <a:gd name="connsiteY690" fmla="*/ 2750115 h 6858000"/>
              <a:gd name="connsiteX691" fmla="*/ 58518 w 4630674"/>
              <a:gd name="connsiteY691" fmla="*/ 2738032 h 6858000"/>
              <a:gd name="connsiteX692" fmla="*/ 59981 w 4630674"/>
              <a:gd name="connsiteY692" fmla="*/ 2736690 h 6858000"/>
              <a:gd name="connsiteX693" fmla="*/ 62907 w 4630674"/>
              <a:gd name="connsiteY693" fmla="*/ 2738032 h 6858000"/>
              <a:gd name="connsiteX694" fmla="*/ 61444 w 4630674"/>
              <a:gd name="connsiteY694" fmla="*/ 2729977 h 6858000"/>
              <a:gd name="connsiteX695" fmla="*/ 77537 w 4630674"/>
              <a:gd name="connsiteY695" fmla="*/ 2739375 h 6858000"/>
              <a:gd name="connsiteX696" fmla="*/ 95093 w 4630674"/>
              <a:gd name="connsiteY696" fmla="*/ 2738032 h 6858000"/>
              <a:gd name="connsiteX697" fmla="*/ 70222 w 4630674"/>
              <a:gd name="connsiteY697" fmla="*/ 2721922 h 6858000"/>
              <a:gd name="connsiteX698" fmla="*/ 84852 w 4630674"/>
              <a:gd name="connsiteY698" fmla="*/ 2723264 h 6858000"/>
              <a:gd name="connsiteX699" fmla="*/ 79000 w 4630674"/>
              <a:gd name="connsiteY699" fmla="*/ 2716552 h 6858000"/>
              <a:gd name="connsiteX700" fmla="*/ 70222 w 4630674"/>
              <a:gd name="connsiteY700" fmla="*/ 2711182 h 6858000"/>
              <a:gd name="connsiteX701" fmla="*/ 71685 w 4630674"/>
              <a:gd name="connsiteY701" fmla="*/ 2713867 h 6858000"/>
              <a:gd name="connsiteX702" fmla="*/ 67296 w 4630674"/>
              <a:gd name="connsiteY702" fmla="*/ 2711182 h 6858000"/>
              <a:gd name="connsiteX703" fmla="*/ 76074 w 4630674"/>
              <a:gd name="connsiteY703" fmla="*/ 2708497 h 6858000"/>
              <a:gd name="connsiteX704" fmla="*/ 71685 w 4630674"/>
              <a:gd name="connsiteY704" fmla="*/ 2707154 h 6858000"/>
              <a:gd name="connsiteX705" fmla="*/ 79000 w 4630674"/>
              <a:gd name="connsiteY705" fmla="*/ 2707154 h 6858000"/>
              <a:gd name="connsiteX706" fmla="*/ 80463 w 4630674"/>
              <a:gd name="connsiteY706" fmla="*/ 2707154 h 6858000"/>
              <a:gd name="connsiteX707" fmla="*/ 81926 w 4630674"/>
              <a:gd name="connsiteY707" fmla="*/ 2707154 h 6858000"/>
              <a:gd name="connsiteX708" fmla="*/ 83389 w 4630674"/>
              <a:gd name="connsiteY708" fmla="*/ 2707154 h 6858000"/>
              <a:gd name="connsiteX709" fmla="*/ 96556 w 4630674"/>
              <a:gd name="connsiteY709" fmla="*/ 2711182 h 6858000"/>
              <a:gd name="connsiteX710" fmla="*/ 93630 w 4630674"/>
              <a:gd name="connsiteY710" fmla="*/ 2701784 h 6858000"/>
              <a:gd name="connsiteX711" fmla="*/ 103870 w 4630674"/>
              <a:gd name="connsiteY711" fmla="*/ 2688359 h 6858000"/>
              <a:gd name="connsiteX712" fmla="*/ 93630 w 4630674"/>
              <a:gd name="connsiteY712" fmla="*/ 2695071 h 6858000"/>
              <a:gd name="connsiteX713" fmla="*/ 83389 w 4630674"/>
              <a:gd name="connsiteY713" fmla="*/ 2691044 h 6858000"/>
              <a:gd name="connsiteX714" fmla="*/ 89241 w 4630674"/>
              <a:gd name="connsiteY714" fmla="*/ 2689701 h 6858000"/>
              <a:gd name="connsiteX715" fmla="*/ 108259 w 4630674"/>
              <a:gd name="connsiteY715" fmla="*/ 2678961 h 6858000"/>
              <a:gd name="connsiteX716" fmla="*/ 118500 w 4630674"/>
              <a:gd name="connsiteY716" fmla="*/ 2684331 h 6858000"/>
              <a:gd name="connsiteX717" fmla="*/ 115574 w 4630674"/>
              <a:gd name="connsiteY717" fmla="*/ 2674933 h 6858000"/>
              <a:gd name="connsiteX718" fmla="*/ 111185 w 4630674"/>
              <a:gd name="connsiteY718" fmla="*/ 2668221 h 6858000"/>
              <a:gd name="connsiteX719" fmla="*/ 124352 w 4630674"/>
              <a:gd name="connsiteY719" fmla="*/ 2650768 h 6858000"/>
              <a:gd name="connsiteX720" fmla="*/ 109722 w 4630674"/>
              <a:gd name="connsiteY720" fmla="*/ 2645398 h 6858000"/>
              <a:gd name="connsiteX721" fmla="*/ 98019 w 4630674"/>
              <a:gd name="connsiteY721" fmla="*/ 2649425 h 6858000"/>
              <a:gd name="connsiteX722" fmla="*/ 119963 w 4630674"/>
              <a:gd name="connsiteY722" fmla="*/ 2621232 h 6858000"/>
              <a:gd name="connsiteX723" fmla="*/ 96556 w 4630674"/>
              <a:gd name="connsiteY723" fmla="*/ 2619890 h 6858000"/>
              <a:gd name="connsiteX724" fmla="*/ 98019 w 4630674"/>
              <a:gd name="connsiteY724" fmla="*/ 2619890 h 6858000"/>
              <a:gd name="connsiteX725" fmla="*/ 98019 w 4630674"/>
              <a:gd name="connsiteY725" fmla="*/ 2602437 h 6858000"/>
              <a:gd name="connsiteX726" fmla="*/ 92167 w 4630674"/>
              <a:gd name="connsiteY726" fmla="*/ 2609149 h 6858000"/>
              <a:gd name="connsiteX727" fmla="*/ 84852 w 4630674"/>
              <a:gd name="connsiteY727" fmla="*/ 2601094 h 6858000"/>
              <a:gd name="connsiteX728" fmla="*/ 93630 w 4630674"/>
              <a:gd name="connsiteY728" fmla="*/ 2605122 h 6858000"/>
              <a:gd name="connsiteX729" fmla="*/ 98019 w 4630674"/>
              <a:gd name="connsiteY729" fmla="*/ 2601094 h 6858000"/>
              <a:gd name="connsiteX730" fmla="*/ 112648 w 4630674"/>
              <a:gd name="connsiteY730" fmla="*/ 2611834 h 6858000"/>
              <a:gd name="connsiteX731" fmla="*/ 102407 w 4630674"/>
              <a:gd name="connsiteY731" fmla="*/ 2598409 h 6858000"/>
              <a:gd name="connsiteX732" fmla="*/ 103870 w 4630674"/>
              <a:gd name="connsiteY732" fmla="*/ 2598409 h 6858000"/>
              <a:gd name="connsiteX733" fmla="*/ 99481 w 4630674"/>
              <a:gd name="connsiteY733" fmla="*/ 2595724 h 6858000"/>
              <a:gd name="connsiteX734" fmla="*/ 112648 w 4630674"/>
              <a:gd name="connsiteY734" fmla="*/ 2590354 h 6858000"/>
              <a:gd name="connsiteX735" fmla="*/ 106796 w 4630674"/>
              <a:gd name="connsiteY735" fmla="*/ 2587669 h 6858000"/>
              <a:gd name="connsiteX736" fmla="*/ 114111 w 4630674"/>
              <a:gd name="connsiteY736" fmla="*/ 2579614 h 6858000"/>
              <a:gd name="connsiteX737" fmla="*/ 105333 w 4630674"/>
              <a:gd name="connsiteY737" fmla="*/ 2583641 h 6858000"/>
              <a:gd name="connsiteX738" fmla="*/ 99481 w 4630674"/>
              <a:gd name="connsiteY738" fmla="*/ 2574243 h 6858000"/>
              <a:gd name="connsiteX739" fmla="*/ 102407 w 4630674"/>
              <a:gd name="connsiteY739" fmla="*/ 2566188 h 6858000"/>
              <a:gd name="connsiteX740" fmla="*/ 98019 w 4630674"/>
              <a:gd name="connsiteY740" fmla="*/ 2563503 h 6858000"/>
              <a:gd name="connsiteX741" fmla="*/ 98019 w 4630674"/>
              <a:gd name="connsiteY741" fmla="*/ 2548735 h 6858000"/>
              <a:gd name="connsiteX742" fmla="*/ 95093 w 4630674"/>
              <a:gd name="connsiteY742" fmla="*/ 2552763 h 6858000"/>
              <a:gd name="connsiteX743" fmla="*/ 87778 w 4630674"/>
              <a:gd name="connsiteY743" fmla="*/ 2554106 h 6858000"/>
              <a:gd name="connsiteX744" fmla="*/ 77537 w 4630674"/>
              <a:gd name="connsiteY744" fmla="*/ 2551420 h 6858000"/>
              <a:gd name="connsiteX745" fmla="*/ 79000 w 4630674"/>
              <a:gd name="connsiteY745" fmla="*/ 2543365 h 6858000"/>
              <a:gd name="connsiteX746" fmla="*/ 84852 w 4630674"/>
              <a:gd name="connsiteY746" fmla="*/ 2546050 h 6858000"/>
              <a:gd name="connsiteX747" fmla="*/ 83389 w 4630674"/>
              <a:gd name="connsiteY747" fmla="*/ 2543365 h 6858000"/>
              <a:gd name="connsiteX748" fmla="*/ 84852 w 4630674"/>
              <a:gd name="connsiteY748" fmla="*/ 2543365 h 6858000"/>
              <a:gd name="connsiteX749" fmla="*/ 90704 w 4630674"/>
              <a:gd name="connsiteY749" fmla="*/ 2550078 h 6858000"/>
              <a:gd name="connsiteX750" fmla="*/ 92167 w 4630674"/>
              <a:gd name="connsiteY750" fmla="*/ 2539338 h 6858000"/>
              <a:gd name="connsiteX751" fmla="*/ 95093 w 4630674"/>
              <a:gd name="connsiteY751" fmla="*/ 2537995 h 6858000"/>
              <a:gd name="connsiteX752" fmla="*/ 99481 w 4630674"/>
              <a:gd name="connsiteY752" fmla="*/ 2537995 h 6858000"/>
              <a:gd name="connsiteX753" fmla="*/ 90704 w 4630674"/>
              <a:gd name="connsiteY753" fmla="*/ 2536653 h 6858000"/>
              <a:gd name="connsiteX754" fmla="*/ 83389 w 4630674"/>
              <a:gd name="connsiteY754" fmla="*/ 2531283 h 6858000"/>
              <a:gd name="connsiteX755" fmla="*/ 96556 w 4630674"/>
              <a:gd name="connsiteY755" fmla="*/ 2520542 h 6858000"/>
              <a:gd name="connsiteX756" fmla="*/ 80463 w 4630674"/>
              <a:gd name="connsiteY756" fmla="*/ 2524570 h 6858000"/>
              <a:gd name="connsiteX757" fmla="*/ 80463 w 4630674"/>
              <a:gd name="connsiteY757" fmla="*/ 2516515 h 6858000"/>
              <a:gd name="connsiteX758" fmla="*/ 84852 w 4630674"/>
              <a:gd name="connsiteY758" fmla="*/ 2517857 h 6858000"/>
              <a:gd name="connsiteX759" fmla="*/ 86315 w 4630674"/>
              <a:gd name="connsiteY759" fmla="*/ 2513830 h 6858000"/>
              <a:gd name="connsiteX760" fmla="*/ 105333 w 4630674"/>
              <a:gd name="connsiteY760" fmla="*/ 2507117 h 6858000"/>
              <a:gd name="connsiteX761" fmla="*/ 87778 w 4630674"/>
              <a:gd name="connsiteY761" fmla="*/ 2507117 h 6858000"/>
              <a:gd name="connsiteX762" fmla="*/ 80463 w 4630674"/>
              <a:gd name="connsiteY762" fmla="*/ 2512487 h 6858000"/>
              <a:gd name="connsiteX763" fmla="*/ 74611 w 4630674"/>
              <a:gd name="connsiteY763" fmla="*/ 2505774 h 6858000"/>
              <a:gd name="connsiteX764" fmla="*/ 90704 w 4630674"/>
              <a:gd name="connsiteY764" fmla="*/ 2496377 h 6858000"/>
              <a:gd name="connsiteX765" fmla="*/ 77537 w 4630674"/>
              <a:gd name="connsiteY765" fmla="*/ 2493692 h 6858000"/>
              <a:gd name="connsiteX766" fmla="*/ 93630 w 4630674"/>
              <a:gd name="connsiteY766" fmla="*/ 2486979 h 6858000"/>
              <a:gd name="connsiteX767" fmla="*/ 100944 w 4630674"/>
              <a:gd name="connsiteY767" fmla="*/ 2493692 h 6858000"/>
              <a:gd name="connsiteX768" fmla="*/ 102407 w 4630674"/>
              <a:gd name="connsiteY768" fmla="*/ 2480266 h 6858000"/>
              <a:gd name="connsiteX769" fmla="*/ 111185 w 4630674"/>
              <a:gd name="connsiteY769" fmla="*/ 2517857 h 6858000"/>
              <a:gd name="connsiteX770" fmla="*/ 122889 w 4630674"/>
              <a:gd name="connsiteY770" fmla="*/ 2481609 h 6858000"/>
              <a:gd name="connsiteX771" fmla="*/ 125815 w 4630674"/>
              <a:gd name="connsiteY771" fmla="*/ 2472211 h 6858000"/>
              <a:gd name="connsiteX772" fmla="*/ 115574 w 4630674"/>
              <a:gd name="connsiteY772" fmla="*/ 2474896 h 6858000"/>
              <a:gd name="connsiteX773" fmla="*/ 103870 w 4630674"/>
              <a:gd name="connsiteY773" fmla="*/ 2454758 h 6858000"/>
              <a:gd name="connsiteX774" fmla="*/ 133130 w 4630674"/>
              <a:gd name="connsiteY774" fmla="*/ 2437305 h 6858000"/>
              <a:gd name="connsiteX775" fmla="*/ 128741 w 4630674"/>
              <a:gd name="connsiteY775" fmla="*/ 2423880 h 6858000"/>
              <a:gd name="connsiteX776" fmla="*/ 131667 w 4630674"/>
              <a:gd name="connsiteY776" fmla="*/ 2391659 h 6858000"/>
              <a:gd name="connsiteX777" fmla="*/ 121426 w 4630674"/>
              <a:gd name="connsiteY777" fmla="*/ 2394344 h 6858000"/>
              <a:gd name="connsiteX778" fmla="*/ 118500 w 4630674"/>
              <a:gd name="connsiteY778" fmla="*/ 2391659 h 6858000"/>
              <a:gd name="connsiteX779" fmla="*/ 128741 w 4630674"/>
              <a:gd name="connsiteY779" fmla="*/ 2382262 h 6858000"/>
              <a:gd name="connsiteX780" fmla="*/ 118500 w 4630674"/>
              <a:gd name="connsiteY780" fmla="*/ 2383604 h 6858000"/>
              <a:gd name="connsiteX781" fmla="*/ 128741 w 4630674"/>
              <a:gd name="connsiteY781" fmla="*/ 2378234 h 6858000"/>
              <a:gd name="connsiteX782" fmla="*/ 117037 w 4630674"/>
              <a:gd name="connsiteY782" fmla="*/ 2378234 h 6858000"/>
              <a:gd name="connsiteX783" fmla="*/ 130204 w 4630674"/>
              <a:gd name="connsiteY783" fmla="*/ 2374206 h 6858000"/>
              <a:gd name="connsiteX784" fmla="*/ 130204 w 4630674"/>
              <a:gd name="connsiteY784" fmla="*/ 2352726 h 6858000"/>
              <a:gd name="connsiteX785" fmla="*/ 109722 w 4630674"/>
              <a:gd name="connsiteY785" fmla="*/ 2354068 h 6858000"/>
              <a:gd name="connsiteX786" fmla="*/ 109722 w 4630674"/>
              <a:gd name="connsiteY786" fmla="*/ 2324533 h 6858000"/>
              <a:gd name="connsiteX787" fmla="*/ 103870 w 4630674"/>
              <a:gd name="connsiteY787" fmla="*/ 2325875 h 6858000"/>
              <a:gd name="connsiteX788" fmla="*/ 77537 w 4630674"/>
              <a:gd name="connsiteY788" fmla="*/ 2336616 h 6858000"/>
              <a:gd name="connsiteX789" fmla="*/ 76074 w 4630674"/>
              <a:gd name="connsiteY789" fmla="*/ 2333931 h 6858000"/>
              <a:gd name="connsiteX790" fmla="*/ 83389 w 4630674"/>
              <a:gd name="connsiteY790" fmla="*/ 2327218 h 6858000"/>
              <a:gd name="connsiteX791" fmla="*/ 103870 w 4630674"/>
              <a:gd name="connsiteY791" fmla="*/ 2323190 h 6858000"/>
              <a:gd name="connsiteX792" fmla="*/ 80463 w 4630674"/>
              <a:gd name="connsiteY792" fmla="*/ 2323190 h 6858000"/>
              <a:gd name="connsiteX793" fmla="*/ 76074 w 4630674"/>
              <a:gd name="connsiteY793" fmla="*/ 2315135 h 6858000"/>
              <a:gd name="connsiteX794" fmla="*/ 111185 w 4630674"/>
              <a:gd name="connsiteY794" fmla="*/ 2280229 h 6858000"/>
              <a:gd name="connsiteX795" fmla="*/ 93630 w 4630674"/>
              <a:gd name="connsiteY795" fmla="*/ 2284257 h 6858000"/>
              <a:gd name="connsiteX796" fmla="*/ 105333 w 4630674"/>
              <a:gd name="connsiteY796" fmla="*/ 2273517 h 6858000"/>
              <a:gd name="connsiteX797" fmla="*/ 111185 w 4630674"/>
              <a:gd name="connsiteY797" fmla="*/ 2265461 h 6858000"/>
              <a:gd name="connsiteX798" fmla="*/ 87778 w 4630674"/>
              <a:gd name="connsiteY798" fmla="*/ 2269489 h 6858000"/>
              <a:gd name="connsiteX799" fmla="*/ 87778 w 4630674"/>
              <a:gd name="connsiteY799" fmla="*/ 2265461 h 6858000"/>
              <a:gd name="connsiteX800" fmla="*/ 93630 w 4630674"/>
              <a:gd name="connsiteY800" fmla="*/ 2265461 h 6858000"/>
              <a:gd name="connsiteX801" fmla="*/ 98019 w 4630674"/>
              <a:gd name="connsiteY801" fmla="*/ 2266804 h 6858000"/>
              <a:gd name="connsiteX802" fmla="*/ 103870 w 4630674"/>
              <a:gd name="connsiteY802" fmla="*/ 2262776 h 6858000"/>
              <a:gd name="connsiteX803" fmla="*/ 106796 w 4630674"/>
              <a:gd name="connsiteY803" fmla="*/ 2261434 h 6858000"/>
              <a:gd name="connsiteX804" fmla="*/ 102407 w 4630674"/>
              <a:gd name="connsiteY804" fmla="*/ 2260091 h 6858000"/>
              <a:gd name="connsiteX805" fmla="*/ 98019 w 4630674"/>
              <a:gd name="connsiteY805" fmla="*/ 2257406 h 6858000"/>
              <a:gd name="connsiteX806" fmla="*/ 111185 w 4630674"/>
              <a:gd name="connsiteY806" fmla="*/ 2254721 h 6858000"/>
              <a:gd name="connsiteX807" fmla="*/ 103870 w 4630674"/>
              <a:gd name="connsiteY807" fmla="*/ 2213103 h 6858000"/>
              <a:gd name="connsiteX808" fmla="*/ 99481 w 4630674"/>
              <a:gd name="connsiteY808" fmla="*/ 2183567 h 6858000"/>
              <a:gd name="connsiteX809" fmla="*/ 108259 w 4630674"/>
              <a:gd name="connsiteY809" fmla="*/ 2179540 h 6858000"/>
              <a:gd name="connsiteX810" fmla="*/ 103870 w 4630674"/>
              <a:gd name="connsiteY810" fmla="*/ 2174169 h 6858000"/>
              <a:gd name="connsiteX811" fmla="*/ 100944 w 4630674"/>
              <a:gd name="connsiteY811" fmla="*/ 2170142 h 6858000"/>
              <a:gd name="connsiteX812" fmla="*/ 105333 w 4630674"/>
              <a:gd name="connsiteY812" fmla="*/ 2167457 h 6858000"/>
              <a:gd name="connsiteX813" fmla="*/ 111185 w 4630674"/>
              <a:gd name="connsiteY813" fmla="*/ 2164772 h 6858000"/>
              <a:gd name="connsiteX814" fmla="*/ 103870 w 4630674"/>
              <a:gd name="connsiteY814" fmla="*/ 2164772 h 6858000"/>
              <a:gd name="connsiteX815" fmla="*/ 105333 w 4630674"/>
              <a:gd name="connsiteY815" fmla="*/ 2156717 h 6858000"/>
              <a:gd name="connsiteX816" fmla="*/ 108259 w 4630674"/>
              <a:gd name="connsiteY816" fmla="*/ 2155374 h 6858000"/>
              <a:gd name="connsiteX817" fmla="*/ 106796 w 4630674"/>
              <a:gd name="connsiteY817" fmla="*/ 2154031 h 6858000"/>
              <a:gd name="connsiteX818" fmla="*/ 106796 w 4630674"/>
              <a:gd name="connsiteY818" fmla="*/ 2143291 h 6858000"/>
              <a:gd name="connsiteX819" fmla="*/ 100944 w 4630674"/>
              <a:gd name="connsiteY819" fmla="*/ 2151346 h 6858000"/>
              <a:gd name="connsiteX820" fmla="*/ 105333 w 4630674"/>
              <a:gd name="connsiteY820" fmla="*/ 2141949 h 6858000"/>
              <a:gd name="connsiteX821" fmla="*/ 112648 w 4630674"/>
              <a:gd name="connsiteY821" fmla="*/ 2144634 h 6858000"/>
              <a:gd name="connsiteX822" fmla="*/ 115574 w 4630674"/>
              <a:gd name="connsiteY822" fmla="*/ 2147319 h 6858000"/>
              <a:gd name="connsiteX823" fmla="*/ 111185 w 4630674"/>
              <a:gd name="connsiteY823" fmla="*/ 2170142 h 6858000"/>
              <a:gd name="connsiteX824" fmla="*/ 111185 w 4630674"/>
              <a:gd name="connsiteY824" fmla="*/ 2186252 h 6858000"/>
              <a:gd name="connsiteX825" fmla="*/ 118500 w 4630674"/>
              <a:gd name="connsiteY825" fmla="*/ 2176854 h 6858000"/>
              <a:gd name="connsiteX826" fmla="*/ 131667 w 4630674"/>
              <a:gd name="connsiteY826" fmla="*/ 2178197 h 6858000"/>
              <a:gd name="connsiteX827" fmla="*/ 134593 w 4630674"/>
              <a:gd name="connsiteY827" fmla="*/ 2158059 h 6858000"/>
              <a:gd name="connsiteX828" fmla="*/ 131667 w 4630674"/>
              <a:gd name="connsiteY828" fmla="*/ 2144634 h 6858000"/>
              <a:gd name="connsiteX829" fmla="*/ 122889 w 4630674"/>
              <a:gd name="connsiteY829" fmla="*/ 2144634 h 6858000"/>
              <a:gd name="connsiteX830" fmla="*/ 117037 w 4630674"/>
              <a:gd name="connsiteY830" fmla="*/ 2139264 h 6858000"/>
              <a:gd name="connsiteX831" fmla="*/ 117037 w 4630674"/>
              <a:gd name="connsiteY831" fmla="*/ 2125838 h 6858000"/>
              <a:gd name="connsiteX832" fmla="*/ 119963 w 4630674"/>
              <a:gd name="connsiteY832" fmla="*/ 2125838 h 6858000"/>
              <a:gd name="connsiteX833" fmla="*/ 117037 w 4630674"/>
              <a:gd name="connsiteY833" fmla="*/ 2124496 h 6858000"/>
              <a:gd name="connsiteX834" fmla="*/ 111185 w 4630674"/>
              <a:gd name="connsiteY834" fmla="*/ 2113756 h 6858000"/>
              <a:gd name="connsiteX835" fmla="*/ 108259 w 4630674"/>
              <a:gd name="connsiteY835" fmla="*/ 2117783 h 6858000"/>
              <a:gd name="connsiteX836" fmla="*/ 102407 w 4630674"/>
              <a:gd name="connsiteY836" fmla="*/ 2113756 h 6858000"/>
              <a:gd name="connsiteX837" fmla="*/ 127278 w 4630674"/>
              <a:gd name="connsiteY837" fmla="*/ 2108385 h 6858000"/>
              <a:gd name="connsiteX838" fmla="*/ 109722 w 4630674"/>
              <a:gd name="connsiteY838" fmla="*/ 2097645 h 6858000"/>
              <a:gd name="connsiteX839" fmla="*/ 115574 w 4630674"/>
              <a:gd name="connsiteY839" fmla="*/ 2093618 h 6858000"/>
              <a:gd name="connsiteX840" fmla="*/ 112648 w 4630674"/>
              <a:gd name="connsiteY840" fmla="*/ 2090933 h 6858000"/>
              <a:gd name="connsiteX841" fmla="*/ 121426 w 4630674"/>
              <a:gd name="connsiteY841" fmla="*/ 2088247 h 6858000"/>
              <a:gd name="connsiteX842" fmla="*/ 115574 w 4630674"/>
              <a:gd name="connsiteY842" fmla="*/ 2078850 h 6858000"/>
              <a:gd name="connsiteX843" fmla="*/ 111185 w 4630674"/>
              <a:gd name="connsiteY843" fmla="*/ 2081535 h 6858000"/>
              <a:gd name="connsiteX844" fmla="*/ 108259 w 4630674"/>
              <a:gd name="connsiteY844" fmla="*/ 2074822 h 6858000"/>
              <a:gd name="connsiteX845" fmla="*/ 102407 w 4630674"/>
              <a:gd name="connsiteY845" fmla="*/ 2074822 h 6858000"/>
              <a:gd name="connsiteX846" fmla="*/ 103870 w 4630674"/>
              <a:gd name="connsiteY846" fmla="*/ 2065424 h 6858000"/>
              <a:gd name="connsiteX847" fmla="*/ 115574 w 4630674"/>
              <a:gd name="connsiteY847" fmla="*/ 2051999 h 6858000"/>
              <a:gd name="connsiteX848" fmla="*/ 105333 w 4630674"/>
              <a:gd name="connsiteY848" fmla="*/ 2047972 h 6858000"/>
              <a:gd name="connsiteX849" fmla="*/ 105333 w 4630674"/>
              <a:gd name="connsiteY849" fmla="*/ 2031861 h 6858000"/>
              <a:gd name="connsiteX850" fmla="*/ 92167 w 4630674"/>
              <a:gd name="connsiteY850" fmla="*/ 2035889 h 6858000"/>
              <a:gd name="connsiteX851" fmla="*/ 92167 w 4630674"/>
              <a:gd name="connsiteY851" fmla="*/ 2034546 h 6858000"/>
              <a:gd name="connsiteX852" fmla="*/ 93630 w 4630674"/>
              <a:gd name="connsiteY852" fmla="*/ 2031861 h 6858000"/>
              <a:gd name="connsiteX853" fmla="*/ 108259 w 4630674"/>
              <a:gd name="connsiteY853" fmla="*/ 2023806 h 6858000"/>
              <a:gd name="connsiteX854" fmla="*/ 105333 w 4630674"/>
              <a:gd name="connsiteY854" fmla="*/ 2017093 h 6858000"/>
              <a:gd name="connsiteX855" fmla="*/ 86315 w 4630674"/>
              <a:gd name="connsiteY855" fmla="*/ 2013066 h 6858000"/>
              <a:gd name="connsiteX856" fmla="*/ 95093 w 4630674"/>
              <a:gd name="connsiteY856" fmla="*/ 2006353 h 6858000"/>
              <a:gd name="connsiteX857" fmla="*/ 105333 w 4630674"/>
              <a:gd name="connsiteY857" fmla="*/ 2010381 h 6858000"/>
              <a:gd name="connsiteX858" fmla="*/ 112648 w 4630674"/>
              <a:gd name="connsiteY858" fmla="*/ 1999640 h 6858000"/>
              <a:gd name="connsiteX859" fmla="*/ 96556 w 4630674"/>
              <a:gd name="connsiteY859" fmla="*/ 1999640 h 6858000"/>
              <a:gd name="connsiteX860" fmla="*/ 99481 w 4630674"/>
              <a:gd name="connsiteY860" fmla="*/ 1991585 h 6858000"/>
              <a:gd name="connsiteX861" fmla="*/ 117037 w 4630674"/>
              <a:gd name="connsiteY861" fmla="*/ 1988900 h 6858000"/>
              <a:gd name="connsiteX862" fmla="*/ 117037 w 4630674"/>
              <a:gd name="connsiteY862" fmla="*/ 2000983 h 6858000"/>
              <a:gd name="connsiteX863" fmla="*/ 133130 w 4630674"/>
              <a:gd name="connsiteY863" fmla="*/ 1998298 h 6858000"/>
              <a:gd name="connsiteX864" fmla="*/ 134593 w 4630674"/>
              <a:gd name="connsiteY864" fmla="*/ 1987558 h 6858000"/>
              <a:gd name="connsiteX865" fmla="*/ 150685 w 4630674"/>
              <a:gd name="connsiteY865" fmla="*/ 1992928 h 6858000"/>
              <a:gd name="connsiteX866" fmla="*/ 124352 w 4630674"/>
              <a:gd name="connsiteY866" fmla="*/ 1980845 h 6858000"/>
              <a:gd name="connsiteX867" fmla="*/ 108259 w 4630674"/>
              <a:gd name="connsiteY867" fmla="*/ 1967420 h 6858000"/>
              <a:gd name="connsiteX868" fmla="*/ 86315 w 4630674"/>
              <a:gd name="connsiteY868" fmla="*/ 1972790 h 6858000"/>
              <a:gd name="connsiteX869" fmla="*/ 84852 w 4630674"/>
              <a:gd name="connsiteY869" fmla="*/ 1958022 h 6858000"/>
              <a:gd name="connsiteX870" fmla="*/ 98019 w 4630674"/>
              <a:gd name="connsiteY870" fmla="*/ 1951309 h 6858000"/>
              <a:gd name="connsiteX871" fmla="*/ 80463 w 4630674"/>
              <a:gd name="connsiteY871" fmla="*/ 1953994 h 6858000"/>
              <a:gd name="connsiteX872" fmla="*/ 84852 w 4630674"/>
              <a:gd name="connsiteY872" fmla="*/ 1947282 h 6858000"/>
              <a:gd name="connsiteX873" fmla="*/ 102407 w 4630674"/>
              <a:gd name="connsiteY873" fmla="*/ 1944597 h 6858000"/>
              <a:gd name="connsiteX874" fmla="*/ 111185 w 4630674"/>
              <a:gd name="connsiteY874" fmla="*/ 1948624 h 6858000"/>
              <a:gd name="connsiteX875" fmla="*/ 109722 w 4630674"/>
              <a:gd name="connsiteY875" fmla="*/ 1940569 h 6858000"/>
              <a:gd name="connsiteX876" fmla="*/ 119963 w 4630674"/>
              <a:gd name="connsiteY876" fmla="*/ 1943254 h 6858000"/>
              <a:gd name="connsiteX877" fmla="*/ 128741 w 4630674"/>
              <a:gd name="connsiteY877" fmla="*/ 1939227 h 6858000"/>
              <a:gd name="connsiteX878" fmla="*/ 108259 w 4630674"/>
              <a:gd name="connsiteY878" fmla="*/ 1937884 h 6858000"/>
              <a:gd name="connsiteX879" fmla="*/ 106796 w 4630674"/>
              <a:gd name="connsiteY879" fmla="*/ 1928486 h 6858000"/>
              <a:gd name="connsiteX880" fmla="*/ 86315 w 4630674"/>
              <a:gd name="connsiteY880" fmla="*/ 1921774 h 6858000"/>
              <a:gd name="connsiteX881" fmla="*/ 109722 w 4630674"/>
              <a:gd name="connsiteY881" fmla="*/ 1916404 h 6858000"/>
              <a:gd name="connsiteX882" fmla="*/ 86315 w 4630674"/>
              <a:gd name="connsiteY882" fmla="*/ 1917746 h 6858000"/>
              <a:gd name="connsiteX883" fmla="*/ 84852 w 4630674"/>
              <a:gd name="connsiteY883" fmla="*/ 1916404 h 6858000"/>
              <a:gd name="connsiteX884" fmla="*/ 86315 w 4630674"/>
              <a:gd name="connsiteY884" fmla="*/ 1913718 h 6858000"/>
              <a:gd name="connsiteX885" fmla="*/ 84852 w 4630674"/>
              <a:gd name="connsiteY885" fmla="*/ 1913718 h 6858000"/>
              <a:gd name="connsiteX886" fmla="*/ 92167 w 4630674"/>
              <a:gd name="connsiteY886" fmla="*/ 1892238 h 6858000"/>
              <a:gd name="connsiteX887" fmla="*/ 89241 w 4630674"/>
              <a:gd name="connsiteY887" fmla="*/ 1884183 h 6858000"/>
              <a:gd name="connsiteX888" fmla="*/ 74611 w 4630674"/>
              <a:gd name="connsiteY888" fmla="*/ 1881498 h 6858000"/>
              <a:gd name="connsiteX889" fmla="*/ 80463 w 4630674"/>
              <a:gd name="connsiteY889" fmla="*/ 1880155 h 6858000"/>
              <a:gd name="connsiteX890" fmla="*/ 80463 w 4630674"/>
              <a:gd name="connsiteY890" fmla="*/ 1873443 h 6858000"/>
              <a:gd name="connsiteX891" fmla="*/ 100944 w 4630674"/>
              <a:gd name="connsiteY891" fmla="*/ 1864045 h 6858000"/>
              <a:gd name="connsiteX892" fmla="*/ 86315 w 4630674"/>
              <a:gd name="connsiteY892" fmla="*/ 1860017 h 6858000"/>
              <a:gd name="connsiteX893" fmla="*/ 80463 w 4630674"/>
              <a:gd name="connsiteY893" fmla="*/ 1860017 h 6858000"/>
              <a:gd name="connsiteX894" fmla="*/ 81926 w 4630674"/>
              <a:gd name="connsiteY894" fmla="*/ 1847934 h 6858000"/>
              <a:gd name="connsiteX895" fmla="*/ 90704 w 4630674"/>
              <a:gd name="connsiteY895" fmla="*/ 1854647 h 6858000"/>
              <a:gd name="connsiteX896" fmla="*/ 93630 w 4630674"/>
              <a:gd name="connsiteY896" fmla="*/ 1825111 h 6858000"/>
              <a:gd name="connsiteX897" fmla="*/ 81926 w 4630674"/>
              <a:gd name="connsiteY897" fmla="*/ 1814371 h 6858000"/>
              <a:gd name="connsiteX898" fmla="*/ 89241 w 4630674"/>
              <a:gd name="connsiteY898" fmla="*/ 1810344 h 6858000"/>
              <a:gd name="connsiteX899" fmla="*/ 80463 w 4630674"/>
              <a:gd name="connsiteY899" fmla="*/ 1802288 h 6858000"/>
              <a:gd name="connsiteX900" fmla="*/ 84852 w 4630674"/>
              <a:gd name="connsiteY900" fmla="*/ 1800946 h 6858000"/>
              <a:gd name="connsiteX901" fmla="*/ 80463 w 4630674"/>
              <a:gd name="connsiteY901" fmla="*/ 1799603 h 6858000"/>
              <a:gd name="connsiteX902" fmla="*/ 73148 w 4630674"/>
              <a:gd name="connsiteY902" fmla="*/ 1795576 h 6858000"/>
              <a:gd name="connsiteX903" fmla="*/ 74611 w 4630674"/>
              <a:gd name="connsiteY903" fmla="*/ 1795576 h 6858000"/>
              <a:gd name="connsiteX904" fmla="*/ 86315 w 4630674"/>
              <a:gd name="connsiteY904" fmla="*/ 1796918 h 6858000"/>
              <a:gd name="connsiteX905" fmla="*/ 102407 w 4630674"/>
              <a:gd name="connsiteY905" fmla="*/ 1790206 h 6858000"/>
              <a:gd name="connsiteX906" fmla="*/ 90704 w 4630674"/>
              <a:gd name="connsiteY906" fmla="*/ 1775438 h 6858000"/>
              <a:gd name="connsiteX907" fmla="*/ 84852 w 4630674"/>
              <a:gd name="connsiteY907" fmla="*/ 1780808 h 6858000"/>
              <a:gd name="connsiteX908" fmla="*/ 83389 w 4630674"/>
              <a:gd name="connsiteY908" fmla="*/ 1770068 h 6858000"/>
              <a:gd name="connsiteX909" fmla="*/ 92167 w 4630674"/>
              <a:gd name="connsiteY909" fmla="*/ 1762013 h 6858000"/>
              <a:gd name="connsiteX910" fmla="*/ 81926 w 4630674"/>
              <a:gd name="connsiteY910" fmla="*/ 1762013 h 6858000"/>
              <a:gd name="connsiteX911" fmla="*/ 81926 w 4630674"/>
              <a:gd name="connsiteY911" fmla="*/ 1727107 h 6858000"/>
              <a:gd name="connsiteX912" fmla="*/ 89241 w 4630674"/>
              <a:gd name="connsiteY912" fmla="*/ 1724422 h 6858000"/>
              <a:gd name="connsiteX913" fmla="*/ 81926 w 4630674"/>
              <a:gd name="connsiteY913" fmla="*/ 1723079 h 6858000"/>
              <a:gd name="connsiteX914" fmla="*/ 86315 w 4630674"/>
              <a:gd name="connsiteY914" fmla="*/ 1709654 h 6858000"/>
              <a:gd name="connsiteX915" fmla="*/ 87778 w 4630674"/>
              <a:gd name="connsiteY915" fmla="*/ 1709654 h 6858000"/>
              <a:gd name="connsiteX916" fmla="*/ 87778 w 4630674"/>
              <a:gd name="connsiteY916" fmla="*/ 1708311 h 6858000"/>
              <a:gd name="connsiteX917" fmla="*/ 89241 w 4630674"/>
              <a:gd name="connsiteY917" fmla="*/ 1705626 h 6858000"/>
              <a:gd name="connsiteX918" fmla="*/ 77537 w 4630674"/>
              <a:gd name="connsiteY918" fmla="*/ 1704284 h 6858000"/>
              <a:gd name="connsiteX919" fmla="*/ 83389 w 4630674"/>
              <a:gd name="connsiteY919" fmla="*/ 1678776 h 6858000"/>
              <a:gd name="connsiteX920" fmla="*/ 86315 w 4630674"/>
              <a:gd name="connsiteY920" fmla="*/ 1676091 h 6858000"/>
              <a:gd name="connsiteX921" fmla="*/ 83389 w 4630674"/>
              <a:gd name="connsiteY921" fmla="*/ 1676091 h 6858000"/>
              <a:gd name="connsiteX922" fmla="*/ 83389 w 4630674"/>
              <a:gd name="connsiteY922" fmla="*/ 1672063 h 6858000"/>
              <a:gd name="connsiteX923" fmla="*/ 96556 w 4630674"/>
              <a:gd name="connsiteY923" fmla="*/ 1673406 h 6858000"/>
              <a:gd name="connsiteX924" fmla="*/ 95093 w 4630674"/>
              <a:gd name="connsiteY924" fmla="*/ 1651925 h 6858000"/>
              <a:gd name="connsiteX925" fmla="*/ 119963 w 4630674"/>
              <a:gd name="connsiteY925" fmla="*/ 1646555 h 6858000"/>
              <a:gd name="connsiteX926" fmla="*/ 99481 w 4630674"/>
              <a:gd name="connsiteY926" fmla="*/ 1642527 h 6858000"/>
              <a:gd name="connsiteX927" fmla="*/ 86315 w 4630674"/>
              <a:gd name="connsiteY927" fmla="*/ 1665350 h 6858000"/>
              <a:gd name="connsiteX928" fmla="*/ 83389 w 4630674"/>
              <a:gd name="connsiteY928" fmla="*/ 1664008 h 6858000"/>
              <a:gd name="connsiteX929" fmla="*/ 77537 w 4630674"/>
              <a:gd name="connsiteY929" fmla="*/ 1637157 h 6858000"/>
              <a:gd name="connsiteX930" fmla="*/ 83389 w 4630674"/>
              <a:gd name="connsiteY930" fmla="*/ 1625074 h 6858000"/>
              <a:gd name="connsiteX931" fmla="*/ 87778 w 4630674"/>
              <a:gd name="connsiteY931" fmla="*/ 1637157 h 6858000"/>
              <a:gd name="connsiteX932" fmla="*/ 89241 w 4630674"/>
              <a:gd name="connsiteY932" fmla="*/ 1630445 h 6858000"/>
              <a:gd name="connsiteX933" fmla="*/ 108259 w 4630674"/>
              <a:gd name="connsiteY933" fmla="*/ 1629102 h 6858000"/>
              <a:gd name="connsiteX934" fmla="*/ 114111 w 4630674"/>
              <a:gd name="connsiteY934" fmla="*/ 1618362 h 6858000"/>
              <a:gd name="connsiteX935" fmla="*/ 89241 w 4630674"/>
              <a:gd name="connsiteY935" fmla="*/ 1626417 h 6858000"/>
              <a:gd name="connsiteX936" fmla="*/ 121426 w 4630674"/>
              <a:gd name="connsiteY936" fmla="*/ 1612992 h 6858000"/>
              <a:gd name="connsiteX937" fmla="*/ 133130 w 4630674"/>
              <a:gd name="connsiteY937" fmla="*/ 1618362 h 6858000"/>
              <a:gd name="connsiteX938" fmla="*/ 134593 w 4630674"/>
              <a:gd name="connsiteY938" fmla="*/ 1611649 h 6858000"/>
              <a:gd name="connsiteX939" fmla="*/ 102407 w 4630674"/>
              <a:gd name="connsiteY939" fmla="*/ 1604936 h 6858000"/>
              <a:gd name="connsiteX940" fmla="*/ 115574 w 4630674"/>
              <a:gd name="connsiteY940" fmla="*/ 1578086 h 6858000"/>
              <a:gd name="connsiteX941" fmla="*/ 125815 w 4630674"/>
              <a:gd name="connsiteY941" fmla="*/ 1576743 h 6858000"/>
              <a:gd name="connsiteX942" fmla="*/ 124352 w 4630674"/>
              <a:gd name="connsiteY942" fmla="*/ 1572716 h 6858000"/>
              <a:gd name="connsiteX943" fmla="*/ 103870 w 4630674"/>
              <a:gd name="connsiteY943" fmla="*/ 1575401 h 6858000"/>
              <a:gd name="connsiteX944" fmla="*/ 106796 w 4630674"/>
              <a:gd name="connsiteY944" fmla="*/ 1591511 h 6858000"/>
              <a:gd name="connsiteX945" fmla="*/ 87778 w 4630674"/>
              <a:gd name="connsiteY945" fmla="*/ 1592854 h 6858000"/>
              <a:gd name="connsiteX946" fmla="*/ 103870 w 4630674"/>
              <a:gd name="connsiteY946" fmla="*/ 1568688 h 6858000"/>
              <a:gd name="connsiteX947" fmla="*/ 117037 w 4630674"/>
              <a:gd name="connsiteY947" fmla="*/ 1570031 h 6858000"/>
              <a:gd name="connsiteX948" fmla="*/ 127278 w 4630674"/>
              <a:gd name="connsiteY948" fmla="*/ 1548550 h 6858000"/>
              <a:gd name="connsiteX949" fmla="*/ 118500 w 4630674"/>
              <a:gd name="connsiteY949" fmla="*/ 1540495 h 6858000"/>
              <a:gd name="connsiteX950" fmla="*/ 105333 w 4630674"/>
              <a:gd name="connsiteY950" fmla="*/ 1539152 h 6858000"/>
              <a:gd name="connsiteX951" fmla="*/ 100944 w 4630674"/>
              <a:gd name="connsiteY951" fmla="*/ 1545865 h 6858000"/>
              <a:gd name="connsiteX952" fmla="*/ 87778 w 4630674"/>
              <a:gd name="connsiteY952" fmla="*/ 1548550 h 6858000"/>
              <a:gd name="connsiteX953" fmla="*/ 87778 w 4630674"/>
              <a:gd name="connsiteY953" fmla="*/ 1539152 h 6858000"/>
              <a:gd name="connsiteX954" fmla="*/ 115574 w 4630674"/>
              <a:gd name="connsiteY954" fmla="*/ 1535125 h 6858000"/>
              <a:gd name="connsiteX955" fmla="*/ 108259 w 4630674"/>
              <a:gd name="connsiteY955" fmla="*/ 1523042 h 6858000"/>
              <a:gd name="connsiteX956" fmla="*/ 99481 w 4630674"/>
              <a:gd name="connsiteY956" fmla="*/ 1519015 h 6858000"/>
              <a:gd name="connsiteX957" fmla="*/ 84852 w 4630674"/>
              <a:gd name="connsiteY957" fmla="*/ 1525727 h 6858000"/>
              <a:gd name="connsiteX958" fmla="*/ 87778 w 4630674"/>
              <a:gd name="connsiteY958" fmla="*/ 1513644 h 6858000"/>
              <a:gd name="connsiteX959" fmla="*/ 80463 w 4630674"/>
              <a:gd name="connsiteY959" fmla="*/ 1512302 h 6858000"/>
              <a:gd name="connsiteX960" fmla="*/ 83389 w 4630674"/>
              <a:gd name="connsiteY960" fmla="*/ 1497534 h 6858000"/>
              <a:gd name="connsiteX961" fmla="*/ 86315 w 4630674"/>
              <a:gd name="connsiteY961" fmla="*/ 1497534 h 6858000"/>
              <a:gd name="connsiteX962" fmla="*/ 83389 w 4630674"/>
              <a:gd name="connsiteY962" fmla="*/ 1496191 h 6858000"/>
              <a:gd name="connsiteX963" fmla="*/ 83389 w 4630674"/>
              <a:gd name="connsiteY963" fmla="*/ 1489479 h 6858000"/>
              <a:gd name="connsiteX964" fmla="*/ 84852 w 4630674"/>
              <a:gd name="connsiteY964" fmla="*/ 1488136 h 6858000"/>
              <a:gd name="connsiteX965" fmla="*/ 83389 w 4630674"/>
              <a:gd name="connsiteY965" fmla="*/ 1488136 h 6858000"/>
              <a:gd name="connsiteX966" fmla="*/ 83389 w 4630674"/>
              <a:gd name="connsiteY966" fmla="*/ 1485451 h 6858000"/>
              <a:gd name="connsiteX967" fmla="*/ 92167 w 4630674"/>
              <a:gd name="connsiteY967" fmla="*/ 1482766 h 6858000"/>
              <a:gd name="connsiteX968" fmla="*/ 83389 w 4630674"/>
              <a:gd name="connsiteY968" fmla="*/ 1476054 h 6858000"/>
              <a:gd name="connsiteX969" fmla="*/ 83389 w 4630674"/>
              <a:gd name="connsiteY969" fmla="*/ 1473368 h 6858000"/>
              <a:gd name="connsiteX970" fmla="*/ 84852 w 4630674"/>
              <a:gd name="connsiteY970" fmla="*/ 1454573 h 6858000"/>
              <a:gd name="connsiteX971" fmla="*/ 83389 w 4630674"/>
              <a:gd name="connsiteY971" fmla="*/ 1455916 h 6858000"/>
              <a:gd name="connsiteX972" fmla="*/ 81926 w 4630674"/>
              <a:gd name="connsiteY972" fmla="*/ 1386104 h 6858000"/>
              <a:gd name="connsiteX973" fmla="*/ 76074 w 4630674"/>
              <a:gd name="connsiteY973" fmla="*/ 1378049 h 6858000"/>
              <a:gd name="connsiteX974" fmla="*/ 76074 w 4630674"/>
              <a:gd name="connsiteY974" fmla="*/ 1356568 h 6858000"/>
              <a:gd name="connsiteX975" fmla="*/ 79000 w 4630674"/>
              <a:gd name="connsiteY975" fmla="*/ 1332403 h 6858000"/>
              <a:gd name="connsiteX976" fmla="*/ 77537 w 4630674"/>
              <a:gd name="connsiteY976" fmla="*/ 1324348 h 6858000"/>
              <a:gd name="connsiteX977" fmla="*/ 77537 w 4630674"/>
              <a:gd name="connsiteY977" fmla="*/ 1310922 h 6858000"/>
              <a:gd name="connsiteX978" fmla="*/ 81926 w 4630674"/>
              <a:gd name="connsiteY978" fmla="*/ 1308237 h 6858000"/>
              <a:gd name="connsiteX979" fmla="*/ 77537 w 4630674"/>
              <a:gd name="connsiteY979" fmla="*/ 1305552 h 6858000"/>
              <a:gd name="connsiteX980" fmla="*/ 77537 w 4630674"/>
              <a:gd name="connsiteY980" fmla="*/ 1300182 h 6858000"/>
              <a:gd name="connsiteX981" fmla="*/ 77537 w 4630674"/>
              <a:gd name="connsiteY981" fmla="*/ 1292127 h 6858000"/>
              <a:gd name="connsiteX982" fmla="*/ 77537 w 4630674"/>
              <a:gd name="connsiteY982" fmla="*/ 1282729 h 6858000"/>
              <a:gd name="connsiteX983" fmla="*/ 81926 w 4630674"/>
              <a:gd name="connsiteY983" fmla="*/ 1278702 h 6858000"/>
              <a:gd name="connsiteX984" fmla="*/ 76074 w 4630674"/>
              <a:gd name="connsiteY984" fmla="*/ 1271989 h 6858000"/>
              <a:gd name="connsiteX985" fmla="*/ 74611 w 4630674"/>
              <a:gd name="connsiteY985" fmla="*/ 1234398 h 6858000"/>
              <a:gd name="connsiteX986" fmla="*/ 74611 w 4630674"/>
              <a:gd name="connsiteY986" fmla="*/ 1230370 h 6858000"/>
              <a:gd name="connsiteX987" fmla="*/ 80463 w 4630674"/>
              <a:gd name="connsiteY987" fmla="*/ 1222315 h 6858000"/>
              <a:gd name="connsiteX988" fmla="*/ 74611 w 4630674"/>
              <a:gd name="connsiteY988" fmla="*/ 1226343 h 6858000"/>
              <a:gd name="connsiteX989" fmla="*/ 74611 w 4630674"/>
              <a:gd name="connsiteY989" fmla="*/ 1222315 h 6858000"/>
              <a:gd name="connsiteX990" fmla="*/ 74611 w 4630674"/>
              <a:gd name="connsiteY990" fmla="*/ 1220973 h 6858000"/>
              <a:gd name="connsiteX991" fmla="*/ 83389 w 4630674"/>
              <a:gd name="connsiteY991" fmla="*/ 1216945 h 6858000"/>
              <a:gd name="connsiteX992" fmla="*/ 73148 w 4630674"/>
              <a:gd name="connsiteY992" fmla="*/ 1214260 h 6858000"/>
              <a:gd name="connsiteX993" fmla="*/ 71685 w 4630674"/>
              <a:gd name="connsiteY993" fmla="*/ 1212918 h 6858000"/>
              <a:gd name="connsiteX994" fmla="*/ 74611 w 4630674"/>
              <a:gd name="connsiteY994" fmla="*/ 1203520 h 6858000"/>
              <a:gd name="connsiteX995" fmla="*/ 79000 w 4630674"/>
              <a:gd name="connsiteY995" fmla="*/ 1202177 h 6858000"/>
              <a:gd name="connsiteX996" fmla="*/ 76074 w 4630674"/>
              <a:gd name="connsiteY996" fmla="*/ 1195465 h 6858000"/>
              <a:gd name="connsiteX997" fmla="*/ 77537 w 4630674"/>
              <a:gd name="connsiteY997" fmla="*/ 1191437 h 6858000"/>
              <a:gd name="connsiteX998" fmla="*/ 79000 w 4630674"/>
              <a:gd name="connsiteY998" fmla="*/ 1191437 h 6858000"/>
              <a:gd name="connsiteX999" fmla="*/ 77537 w 4630674"/>
              <a:gd name="connsiteY999" fmla="*/ 1183382 h 6858000"/>
              <a:gd name="connsiteX1000" fmla="*/ 79000 w 4630674"/>
              <a:gd name="connsiteY1000" fmla="*/ 1176669 h 6858000"/>
              <a:gd name="connsiteX1001" fmla="*/ 81926 w 4630674"/>
              <a:gd name="connsiteY1001" fmla="*/ 1175327 h 6858000"/>
              <a:gd name="connsiteX1002" fmla="*/ 79000 w 4630674"/>
              <a:gd name="connsiteY1002" fmla="*/ 1175327 h 6858000"/>
              <a:gd name="connsiteX1003" fmla="*/ 81926 w 4630674"/>
              <a:gd name="connsiteY1003" fmla="*/ 1159216 h 6858000"/>
              <a:gd name="connsiteX1004" fmla="*/ 83389 w 4630674"/>
              <a:gd name="connsiteY1004" fmla="*/ 1152504 h 6858000"/>
              <a:gd name="connsiteX1005" fmla="*/ 76074 w 4630674"/>
              <a:gd name="connsiteY1005" fmla="*/ 1152504 h 6858000"/>
              <a:gd name="connsiteX1006" fmla="*/ 84852 w 4630674"/>
              <a:gd name="connsiteY1006" fmla="*/ 1147134 h 6858000"/>
              <a:gd name="connsiteX1007" fmla="*/ 83389 w 4630674"/>
              <a:gd name="connsiteY1007" fmla="*/ 1139078 h 6858000"/>
              <a:gd name="connsiteX1008" fmla="*/ 86315 w 4630674"/>
              <a:gd name="connsiteY1008" fmla="*/ 1139078 h 6858000"/>
              <a:gd name="connsiteX1009" fmla="*/ 105333 w 4630674"/>
              <a:gd name="connsiteY1009" fmla="*/ 1124311 h 6858000"/>
              <a:gd name="connsiteX1010" fmla="*/ 108259 w 4630674"/>
              <a:gd name="connsiteY1010" fmla="*/ 1128338 h 6858000"/>
              <a:gd name="connsiteX1011" fmla="*/ 115574 w 4630674"/>
              <a:gd name="connsiteY1011" fmla="*/ 1110885 h 6858000"/>
              <a:gd name="connsiteX1012" fmla="*/ 84852 w 4630674"/>
              <a:gd name="connsiteY1012" fmla="*/ 1133708 h 6858000"/>
              <a:gd name="connsiteX1013" fmla="*/ 83389 w 4630674"/>
              <a:gd name="connsiteY1013" fmla="*/ 1132366 h 6858000"/>
              <a:gd name="connsiteX1014" fmla="*/ 83389 w 4630674"/>
              <a:gd name="connsiteY1014" fmla="*/ 1122968 h 6858000"/>
              <a:gd name="connsiteX1015" fmla="*/ 86315 w 4630674"/>
              <a:gd name="connsiteY1015" fmla="*/ 1121625 h 6858000"/>
              <a:gd name="connsiteX1016" fmla="*/ 84852 w 4630674"/>
              <a:gd name="connsiteY1016" fmla="*/ 1121625 h 6858000"/>
              <a:gd name="connsiteX1017" fmla="*/ 98019 w 4630674"/>
              <a:gd name="connsiteY1017" fmla="*/ 1110885 h 6858000"/>
              <a:gd name="connsiteX1018" fmla="*/ 83389 w 4630674"/>
              <a:gd name="connsiteY1018" fmla="*/ 1114913 h 6858000"/>
              <a:gd name="connsiteX1019" fmla="*/ 83389 w 4630674"/>
              <a:gd name="connsiteY1019" fmla="*/ 1112228 h 6858000"/>
              <a:gd name="connsiteX1020" fmla="*/ 92167 w 4630674"/>
              <a:gd name="connsiteY1020" fmla="*/ 1108200 h 6858000"/>
              <a:gd name="connsiteX1021" fmla="*/ 83389 w 4630674"/>
              <a:gd name="connsiteY1021" fmla="*/ 1109543 h 6858000"/>
              <a:gd name="connsiteX1022" fmla="*/ 83389 w 4630674"/>
              <a:gd name="connsiteY1022" fmla="*/ 1105515 h 6858000"/>
              <a:gd name="connsiteX1023" fmla="*/ 95093 w 4630674"/>
              <a:gd name="connsiteY1023" fmla="*/ 1102830 h 6858000"/>
              <a:gd name="connsiteX1024" fmla="*/ 102407 w 4630674"/>
              <a:gd name="connsiteY1024" fmla="*/ 1092090 h 6858000"/>
              <a:gd name="connsiteX1025" fmla="*/ 96294 w 4630674"/>
              <a:gd name="connsiteY1025" fmla="*/ 1089986 h 6858000"/>
              <a:gd name="connsiteX1026" fmla="*/ 102407 w 4630674"/>
              <a:gd name="connsiteY1026" fmla="*/ 1088062 h 6858000"/>
              <a:gd name="connsiteX1027" fmla="*/ 89241 w 4630674"/>
              <a:gd name="connsiteY1027" fmla="*/ 1085377 h 6858000"/>
              <a:gd name="connsiteX1028" fmla="*/ 89241 w 4630674"/>
              <a:gd name="connsiteY1028" fmla="*/ 1073294 h 6858000"/>
              <a:gd name="connsiteX1029" fmla="*/ 86315 w 4630674"/>
              <a:gd name="connsiteY1029" fmla="*/ 1071952 h 6858000"/>
              <a:gd name="connsiteX1030" fmla="*/ 90704 w 4630674"/>
              <a:gd name="connsiteY1030" fmla="*/ 1070609 h 6858000"/>
              <a:gd name="connsiteX1031" fmla="*/ 95093 w 4630674"/>
              <a:gd name="connsiteY1031" fmla="*/ 1069267 h 6858000"/>
              <a:gd name="connsiteX1032" fmla="*/ 108259 w 4630674"/>
              <a:gd name="connsiteY1032" fmla="*/ 1078664 h 6858000"/>
              <a:gd name="connsiteX1033" fmla="*/ 111185 w 4630674"/>
              <a:gd name="connsiteY1033" fmla="*/ 1047786 h 6858000"/>
              <a:gd name="connsiteX1034" fmla="*/ 111185 w 4630674"/>
              <a:gd name="connsiteY1034" fmla="*/ 1035704 h 6858000"/>
              <a:gd name="connsiteX1035" fmla="*/ 99481 w 4630674"/>
              <a:gd name="connsiteY1035" fmla="*/ 1028991 h 6858000"/>
              <a:gd name="connsiteX1036" fmla="*/ 102407 w 4630674"/>
              <a:gd name="connsiteY1036" fmla="*/ 1027648 h 6858000"/>
              <a:gd name="connsiteX1037" fmla="*/ 100944 w 4630674"/>
              <a:gd name="connsiteY1037" fmla="*/ 1022278 h 6858000"/>
              <a:gd name="connsiteX1038" fmla="*/ 98019 w 4630674"/>
              <a:gd name="connsiteY1038" fmla="*/ 1022278 h 6858000"/>
              <a:gd name="connsiteX1039" fmla="*/ 89241 w 4630674"/>
              <a:gd name="connsiteY1039" fmla="*/ 1008853 h 6858000"/>
              <a:gd name="connsiteX1040" fmla="*/ 89241 w 4630674"/>
              <a:gd name="connsiteY1040" fmla="*/ 1006168 h 6858000"/>
              <a:gd name="connsiteX1041" fmla="*/ 106796 w 4630674"/>
              <a:gd name="connsiteY1041" fmla="*/ 1000798 h 6858000"/>
              <a:gd name="connsiteX1042" fmla="*/ 90704 w 4630674"/>
              <a:gd name="connsiteY1042" fmla="*/ 991400 h 6858000"/>
              <a:gd name="connsiteX1043" fmla="*/ 90704 w 4630674"/>
              <a:gd name="connsiteY1043" fmla="*/ 990057 h 6858000"/>
              <a:gd name="connsiteX1044" fmla="*/ 92167 w 4630674"/>
              <a:gd name="connsiteY1044" fmla="*/ 964549 h 6858000"/>
              <a:gd name="connsiteX1045" fmla="*/ 90704 w 4630674"/>
              <a:gd name="connsiteY1045" fmla="*/ 964549 h 6858000"/>
              <a:gd name="connsiteX1046" fmla="*/ 87778 w 4630674"/>
              <a:gd name="connsiteY1046" fmla="*/ 961864 h 6858000"/>
              <a:gd name="connsiteX1047" fmla="*/ 95093 w 4630674"/>
              <a:gd name="connsiteY1047" fmla="*/ 960522 h 6858000"/>
              <a:gd name="connsiteX1048" fmla="*/ 112648 w 4630674"/>
              <a:gd name="connsiteY1048" fmla="*/ 957837 h 6858000"/>
              <a:gd name="connsiteX1049" fmla="*/ 106796 w 4630674"/>
              <a:gd name="connsiteY1049" fmla="*/ 952467 h 6858000"/>
              <a:gd name="connsiteX1050" fmla="*/ 96556 w 4630674"/>
              <a:gd name="connsiteY1050" fmla="*/ 953809 h 6858000"/>
              <a:gd name="connsiteX1051" fmla="*/ 89241 w 4630674"/>
              <a:gd name="connsiteY1051" fmla="*/ 951124 h 6858000"/>
              <a:gd name="connsiteX1052" fmla="*/ 103870 w 4630674"/>
              <a:gd name="connsiteY1052" fmla="*/ 940384 h 6858000"/>
              <a:gd name="connsiteX1053" fmla="*/ 90704 w 4630674"/>
              <a:gd name="connsiteY1053" fmla="*/ 944411 h 6858000"/>
              <a:gd name="connsiteX1054" fmla="*/ 89241 w 4630674"/>
              <a:gd name="connsiteY1054" fmla="*/ 943069 h 6858000"/>
              <a:gd name="connsiteX1055" fmla="*/ 90704 w 4630674"/>
              <a:gd name="connsiteY1055" fmla="*/ 936356 h 6858000"/>
              <a:gd name="connsiteX1056" fmla="*/ 99481 w 4630674"/>
              <a:gd name="connsiteY1056" fmla="*/ 933671 h 6858000"/>
              <a:gd name="connsiteX1057" fmla="*/ 100944 w 4630674"/>
              <a:gd name="connsiteY1057" fmla="*/ 920246 h 6858000"/>
              <a:gd name="connsiteX1058" fmla="*/ 90704 w 4630674"/>
              <a:gd name="connsiteY1058" fmla="*/ 918903 h 6858000"/>
              <a:gd name="connsiteX1059" fmla="*/ 84852 w 4630674"/>
              <a:gd name="connsiteY1059" fmla="*/ 912191 h 6858000"/>
              <a:gd name="connsiteX1060" fmla="*/ 86315 w 4630674"/>
              <a:gd name="connsiteY1060" fmla="*/ 906821 h 6858000"/>
              <a:gd name="connsiteX1061" fmla="*/ 87778 w 4630674"/>
              <a:gd name="connsiteY1061" fmla="*/ 906821 h 6858000"/>
              <a:gd name="connsiteX1062" fmla="*/ 92167 w 4630674"/>
              <a:gd name="connsiteY1062" fmla="*/ 910848 h 6858000"/>
              <a:gd name="connsiteX1063" fmla="*/ 99481 w 4630674"/>
              <a:gd name="connsiteY1063" fmla="*/ 918903 h 6858000"/>
              <a:gd name="connsiteX1064" fmla="*/ 99481 w 4630674"/>
              <a:gd name="connsiteY1064" fmla="*/ 910848 h 6858000"/>
              <a:gd name="connsiteX1065" fmla="*/ 103870 w 4630674"/>
              <a:gd name="connsiteY1065" fmla="*/ 905478 h 6858000"/>
              <a:gd name="connsiteX1066" fmla="*/ 98019 w 4630674"/>
              <a:gd name="connsiteY1066" fmla="*/ 905478 h 6858000"/>
              <a:gd name="connsiteX1067" fmla="*/ 103870 w 4630674"/>
              <a:gd name="connsiteY1067" fmla="*/ 897423 h 6858000"/>
              <a:gd name="connsiteX1068" fmla="*/ 100944 w 4630674"/>
              <a:gd name="connsiteY1068" fmla="*/ 893395 h 6858000"/>
              <a:gd name="connsiteX1069" fmla="*/ 90704 w 4630674"/>
              <a:gd name="connsiteY1069" fmla="*/ 892053 h 6858000"/>
              <a:gd name="connsiteX1070" fmla="*/ 90704 w 4630674"/>
              <a:gd name="connsiteY1070" fmla="*/ 874600 h 6858000"/>
              <a:gd name="connsiteX1071" fmla="*/ 98019 w 4630674"/>
              <a:gd name="connsiteY1071" fmla="*/ 871915 h 6858000"/>
              <a:gd name="connsiteX1072" fmla="*/ 90704 w 4630674"/>
              <a:gd name="connsiteY1072" fmla="*/ 870572 h 6858000"/>
              <a:gd name="connsiteX1073" fmla="*/ 89241 w 4630674"/>
              <a:gd name="connsiteY1073" fmla="*/ 866545 h 6858000"/>
              <a:gd name="connsiteX1074" fmla="*/ 99481 w 4630674"/>
              <a:gd name="connsiteY1074" fmla="*/ 865202 h 6858000"/>
              <a:gd name="connsiteX1075" fmla="*/ 89241 w 4630674"/>
              <a:gd name="connsiteY1075" fmla="*/ 863860 h 6858000"/>
              <a:gd name="connsiteX1076" fmla="*/ 89241 w 4630674"/>
              <a:gd name="connsiteY1076" fmla="*/ 861175 h 6858000"/>
              <a:gd name="connsiteX1077" fmla="*/ 106796 w 4630674"/>
              <a:gd name="connsiteY1077" fmla="*/ 804788 h 6858000"/>
              <a:gd name="connsiteX1078" fmla="*/ 121426 w 4630674"/>
              <a:gd name="connsiteY1078" fmla="*/ 807473 h 6858000"/>
              <a:gd name="connsiteX1079" fmla="*/ 125815 w 4630674"/>
              <a:gd name="connsiteY1079" fmla="*/ 785993 h 6858000"/>
              <a:gd name="connsiteX1080" fmla="*/ 114111 w 4630674"/>
              <a:gd name="connsiteY1080" fmla="*/ 787335 h 6858000"/>
              <a:gd name="connsiteX1081" fmla="*/ 105333 w 4630674"/>
              <a:gd name="connsiteY1081" fmla="*/ 779280 h 6858000"/>
              <a:gd name="connsiteX1082" fmla="*/ 117037 w 4630674"/>
              <a:gd name="connsiteY1082" fmla="*/ 780623 h 6858000"/>
              <a:gd name="connsiteX1083" fmla="*/ 121426 w 4630674"/>
              <a:gd name="connsiteY1083" fmla="*/ 769882 h 6858000"/>
              <a:gd name="connsiteX1084" fmla="*/ 111185 w 4630674"/>
              <a:gd name="connsiteY1084" fmla="*/ 772568 h 6858000"/>
              <a:gd name="connsiteX1085" fmla="*/ 106796 w 4630674"/>
              <a:gd name="connsiteY1085" fmla="*/ 764512 h 6858000"/>
              <a:gd name="connsiteX1086" fmla="*/ 119963 w 4630674"/>
              <a:gd name="connsiteY1086" fmla="*/ 763170 h 6858000"/>
              <a:gd name="connsiteX1087" fmla="*/ 109722 w 4630674"/>
              <a:gd name="connsiteY1087" fmla="*/ 757800 h 6858000"/>
              <a:gd name="connsiteX1088" fmla="*/ 125815 w 4630674"/>
              <a:gd name="connsiteY1088" fmla="*/ 753772 h 6858000"/>
              <a:gd name="connsiteX1089" fmla="*/ 122889 w 4630674"/>
              <a:gd name="connsiteY1089" fmla="*/ 717524 h 6858000"/>
              <a:gd name="connsiteX1090" fmla="*/ 114111 w 4630674"/>
              <a:gd name="connsiteY1090" fmla="*/ 720209 h 6858000"/>
              <a:gd name="connsiteX1091" fmla="*/ 111185 w 4630674"/>
              <a:gd name="connsiteY1091" fmla="*/ 710811 h 6858000"/>
              <a:gd name="connsiteX1092" fmla="*/ 122889 w 4630674"/>
              <a:gd name="connsiteY1092" fmla="*/ 712154 h 6858000"/>
              <a:gd name="connsiteX1093" fmla="*/ 112648 w 4630674"/>
              <a:gd name="connsiteY1093" fmla="*/ 687988 h 6858000"/>
              <a:gd name="connsiteX1094" fmla="*/ 118500 w 4630674"/>
              <a:gd name="connsiteY1094" fmla="*/ 678590 h 6858000"/>
              <a:gd name="connsiteX1095" fmla="*/ 105333 w 4630674"/>
              <a:gd name="connsiteY1095" fmla="*/ 674563 h 6858000"/>
              <a:gd name="connsiteX1096" fmla="*/ 99481 w 4630674"/>
              <a:gd name="connsiteY1096" fmla="*/ 704098 h 6858000"/>
              <a:gd name="connsiteX1097" fmla="*/ 103870 w 4630674"/>
              <a:gd name="connsiteY1097" fmla="*/ 701413 h 6858000"/>
              <a:gd name="connsiteX1098" fmla="*/ 108259 w 4630674"/>
              <a:gd name="connsiteY1098" fmla="*/ 709469 h 6858000"/>
              <a:gd name="connsiteX1099" fmla="*/ 89241 w 4630674"/>
              <a:gd name="connsiteY1099" fmla="*/ 717524 h 6858000"/>
              <a:gd name="connsiteX1100" fmla="*/ 89241 w 4630674"/>
              <a:gd name="connsiteY1100" fmla="*/ 716181 h 6858000"/>
              <a:gd name="connsiteX1101" fmla="*/ 98019 w 4630674"/>
              <a:gd name="connsiteY1101" fmla="*/ 673220 h 6858000"/>
              <a:gd name="connsiteX1102" fmla="*/ 90704 w 4630674"/>
              <a:gd name="connsiteY1102" fmla="*/ 671878 h 6858000"/>
              <a:gd name="connsiteX1103" fmla="*/ 89241 w 4630674"/>
              <a:gd name="connsiteY1103" fmla="*/ 670535 h 6858000"/>
              <a:gd name="connsiteX1104" fmla="*/ 102407 w 4630674"/>
              <a:gd name="connsiteY1104" fmla="*/ 669193 h 6858000"/>
              <a:gd name="connsiteX1105" fmla="*/ 100944 w 4630674"/>
              <a:gd name="connsiteY1105" fmla="*/ 646370 h 6858000"/>
              <a:gd name="connsiteX1106" fmla="*/ 92167 w 4630674"/>
              <a:gd name="connsiteY1106" fmla="*/ 632944 h 6858000"/>
              <a:gd name="connsiteX1107" fmla="*/ 121426 w 4630674"/>
              <a:gd name="connsiteY1107" fmla="*/ 636972 h 6858000"/>
              <a:gd name="connsiteX1108" fmla="*/ 130204 w 4630674"/>
              <a:gd name="connsiteY1108" fmla="*/ 646370 h 6858000"/>
              <a:gd name="connsiteX1109" fmla="*/ 140444 w 4630674"/>
              <a:gd name="connsiteY1109" fmla="*/ 639657 h 6858000"/>
              <a:gd name="connsiteX1110" fmla="*/ 124352 w 4630674"/>
              <a:gd name="connsiteY1110" fmla="*/ 632944 h 6858000"/>
              <a:gd name="connsiteX1111" fmla="*/ 119963 w 4630674"/>
              <a:gd name="connsiteY1111" fmla="*/ 619519 h 6858000"/>
              <a:gd name="connsiteX1112" fmla="*/ 122889 w 4630674"/>
              <a:gd name="connsiteY1112" fmla="*/ 595354 h 6858000"/>
              <a:gd name="connsiteX1113" fmla="*/ 125815 w 4630674"/>
              <a:gd name="connsiteY1113" fmla="*/ 583271 h 6858000"/>
              <a:gd name="connsiteX1114" fmla="*/ 138982 w 4630674"/>
              <a:gd name="connsiteY1114" fmla="*/ 584613 h 6858000"/>
              <a:gd name="connsiteX1115" fmla="*/ 136056 w 4630674"/>
              <a:gd name="connsiteY1115" fmla="*/ 560448 h 6858000"/>
              <a:gd name="connsiteX1116" fmla="*/ 121426 w 4630674"/>
              <a:gd name="connsiteY1116" fmla="*/ 559105 h 6858000"/>
              <a:gd name="connsiteX1117" fmla="*/ 121426 w 4630674"/>
              <a:gd name="connsiteY1117" fmla="*/ 552393 h 6858000"/>
              <a:gd name="connsiteX1118" fmla="*/ 134593 w 4630674"/>
              <a:gd name="connsiteY1118" fmla="*/ 551050 h 6858000"/>
              <a:gd name="connsiteX1119" fmla="*/ 127278 w 4630674"/>
              <a:gd name="connsiteY1119" fmla="*/ 544337 h 6858000"/>
              <a:gd name="connsiteX1120" fmla="*/ 141907 w 4630674"/>
              <a:gd name="connsiteY1120" fmla="*/ 542995 h 6858000"/>
              <a:gd name="connsiteX1121" fmla="*/ 134593 w 4630674"/>
              <a:gd name="connsiteY1121" fmla="*/ 521514 h 6858000"/>
              <a:gd name="connsiteX1122" fmla="*/ 149222 w 4630674"/>
              <a:gd name="connsiteY1122" fmla="*/ 517487 h 6858000"/>
              <a:gd name="connsiteX1123" fmla="*/ 147759 w 4630674"/>
              <a:gd name="connsiteY1123" fmla="*/ 510774 h 6858000"/>
              <a:gd name="connsiteX1124" fmla="*/ 141907 w 4630674"/>
              <a:gd name="connsiteY1124" fmla="*/ 489294 h 6858000"/>
              <a:gd name="connsiteX1125" fmla="*/ 133130 w 4630674"/>
              <a:gd name="connsiteY1125" fmla="*/ 471841 h 6858000"/>
              <a:gd name="connsiteX1126" fmla="*/ 144833 w 4630674"/>
              <a:gd name="connsiteY1126" fmla="*/ 470498 h 6858000"/>
              <a:gd name="connsiteX1127" fmla="*/ 130204 w 4630674"/>
              <a:gd name="connsiteY1127" fmla="*/ 454388 h 6858000"/>
              <a:gd name="connsiteX1128" fmla="*/ 121426 w 4630674"/>
              <a:gd name="connsiteY1128" fmla="*/ 462443 h 6858000"/>
              <a:gd name="connsiteX1129" fmla="*/ 112648 w 4630674"/>
              <a:gd name="connsiteY1129" fmla="*/ 454388 h 6858000"/>
              <a:gd name="connsiteX1130" fmla="*/ 106796 w 4630674"/>
              <a:gd name="connsiteY1130" fmla="*/ 462443 h 6858000"/>
              <a:gd name="connsiteX1131" fmla="*/ 95093 w 4630674"/>
              <a:gd name="connsiteY1131" fmla="*/ 458415 h 6858000"/>
              <a:gd name="connsiteX1132" fmla="*/ 95093 w 4630674"/>
              <a:gd name="connsiteY1132" fmla="*/ 446333 h 6858000"/>
              <a:gd name="connsiteX1133" fmla="*/ 112648 w 4630674"/>
              <a:gd name="connsiteY1133" fmla="*/ 442305 h 6858000"/>
              <a:gd name="connsiteX1134" fmla="*/ 121426 w 4630674"/>
              <a:gd name="connsiteY1134" fmla="*/ 428880 h 6858000"/>
              <a:gd name="connsiteX1135" fmla="*/ 106796 w 4630674"/>
              <a:gd name="connsiteY1135" fmla="*/ 423510 h 6858000"/>
              <a:gd name="connsiteX1136" fmla="*/ 147759 w 4630674"/>
              <a:gd name="connsiteY1136" fmla="*/ 444990 h 6858000"/>
              <a:gd name="connsiteX1137" fmla="*/ 158000 w 4630674"/>
              <a:gd name="connsiteY1137" fmla="*/ 432907 h 6858000"/>
              <a:gd name="connsiteX1138" fmla="*/ 150685 w 4630674"/>
              <a:gd name="connsiteY1138" fmla="*/ 426195 h 6858000"/>
              <a:gd name="connsiteX1139" fmla="*/ 138982 w 4630674"/>
              <a:gd name="connsiteY1139" fmla="*/ 424852 h 6858000"/>
              <a:gd name="connsiteX1140" fmla="*/ 152148 w 4630674"/>
              <a:gd name="connsiteY1140" fmla="*/ 416797 h 6858000"/>
              <a:gd name="connsiteX1141" fmla="*/ 150685 w 4630674"/>
              <a:gd name="connsiteY1141" fmla="*/ 392631 h 6858000"/>
              <a:gd name="connsiteX1142" fmla="*/ 138982 w 4630674"/>
              <a:gd name="connsiteY1142" fmla="*/ 383234 h 6858000"/>
              <a:gd name="connsiteX1143" fmla="*/ 133130 w 4630674"/>
              <a:gd name="connsiteY1143" fmla="*/ 396659 h 6858000"/>
              <a:gd name="connsiteX1144" fmla="*/ 134593 w 4630674"/>
              <a:gd name="connsiteY1144" fmla="*/ 380549 h 6858000"/>
              <a:gd name="connsiteX1145" fmla="*/ 119963 w 4630674"/>
              <a:gd name="connsiteY1145" fmla="*/ 375179 h 6858000"/>
              <a:gd name="connsiteX1146" fmla="*/ 130204 w 4630674"/>
              <a:gd name="connsiteY1146" fmla="*/ 376521 h 6858000"/>
              <a:gd name="connsiteX1147" fmla="*/ 112648 w 4630674"/>
              <a:gd name="connsiteY1147" fmla="*/ 373836 h 6858000"/>
              <a:gd name="connsiteX1148" fmla="*/ 119963 w 4630674"/>
              <a:gd name="connsiteY1148" fmla="*/ 383234 h 6858000"/>
              <a:gd name="connsiteX1149" fmla="*/ 103870 w 4630674"/>
              <a:gd name="connsiteY1149" fmla="*/ 385919 h 6858000"/>
              <a:gd name="connsiteX1150" fmla="*/ 105333 w 4630674"/>
              <a:gd name="connsiteY1150" fmla="*/ 368466 h 6858000"/>
              <a:gd name="connsiteX1151" fmla="*/ 134593 w 4630674"/>
              <a:gd name="connsiteY1151" fmla="*/ 368466 h 6858000"/>
              <a:gd name="connsiteX1152" fmla="*/ 122889 w 4630674"/>
              <a:gd name="connsiteY1152" fmla="*/ 361753 h 6858000"/>
              <a:gd name="connsiteX1153" fmla="*/ 138982 w 4630674"/>
              <a:gd name="connsiteY1153" fmla="*/ 357726 h 6858000"/>
              <a:gd name="connsiteX1154" fmla="*/ 121426 w 4630674"/>
              <a:gd name="connsiteY1154" fmla="*/ 351013 h 6858000"/>
              <a:gd name="connsiteX1155" fmla="*/ 131667 w 4630674"/>
              <a:gd name="connsiteY1155" fmla="*/ 336245 h 6858000"/>
              <a:gd name="connsiteX1156" fmla="*/ 137519 w 4630674"/>
              <a:gd name="connsiteY1156" fmla="*/ 379206 h 6858000"/>
              <a:gd name="connsiteX1157" fmla="*/ 163852 w 4630674"/>
              <a:gd name="connsiteY1157" fmla="*/ 388604 h 6858000"/>
              <a:gd name="connsiteX1158" fmla="*/ 171167 w 4630674"/>
              <a:gd name="connsiteY1158" fmla="*/ 383234 h 6858000"/>
              <a:gd name="connsiteX1159" fmla="*/ 177019 w 4630674"/>
              <a:gd name="connsiteY1159" fmla="*/ 367123 h 6858000"/>
              <a:gd name="connsiteX1160" fmla="*/ 150685 w 4630674"/>
              <a:gd name="connsiteY1160" fmla="*/ 365781 h 6858000"/>
              <a:gd name="connsiteX1161" fmla="*/ 150685 w 4630674"/>
              <a:gd name="connsiteY1161" fmla="*/ 356383 h 6858000"/>
              <a:gd name="connsiteX1162" fmla="*/ 162389 w 4630674"/>
              <a:gd name="connsiteY1162" fmla="*/ 357726 h 6858000"/>
              <a:gd name="connsiteX1163" fmla="*/ 166778 w 4630674"/>
              <a:gd name="connsiteY1163" fmla="*/ 364438 h 6858000"/>
              <a:gd name="connsiteX1164" fmla="*/ 179945 w 4630674"/>
              <a:gd name="connsiteY1164" fmla="*/ 361753 h 6858000"/>
              <a:gd name="connsiteX1165" fmla="*/ 188722 w 4630674"/>
              <a:gd name="connsiteY1165" fmla="*/ 349670 h 6858000"/>
              <a:gd name="connsiteX1166" fmla="*/ 177019 w 4630674"/>
              <a:gd name="connsiteY1166" fmla="*/ 325505 h 6858000"/>
              <a:gd name="connsiteX1167" fmla="*/ 163852 w 4630674"/>
              <a:gd name="connsiteY1167" fmla="*/ 329532 h 6858000"/>
              <a:gd name="connsiteX1168" fmla="*/ 149222 w 4630674"/>
              <a:gd name="connsiteY1168" fmla="*/ 302682 h 6858000"/>
              <a:gd name="connsiteX1169" fmla="*/ 165315 w 4630674"/>
              <a:gd name="connsiteY1169" fmla="*/ 301339 h 6858000"/>
              <a:gd name="connsiteX1170" fmla="*/ 165315 w 4630674"/>
              <a:gd name="connsiteY1170" fmla="*/ 321477 h 6858000"/>
              <a:gd name="connsiteX1171" fmla="*/ 184333 w 4630674"/>
              <a:gd name="connsiteY1171" fmla="*/ 322820 h 6858000"/>
              <a:gd name="connsiteX1172" fmla="*/ 184333 w 4630674"/>
              <a:gd name="connsiteY1172" fmla="*/ 317450 h 6858000"/>
              <a:gd name="connsiteX1173" fmla="*/ 175556 w 4630674"/>
              <a:gd name="connsiteY1173" fmla="*/ 317450 h 6858000"/>
              <a:gd name="connsiteX1174" fmla="*/ 162389 w 4630674"/>
              <a:gd name="connsiteY1174" fmla="*/ 286571 h 6858000"/>
              <a:gd name="connsiteX1175" fmla="*/ 191648 w 4630674"/>
              <a:gd name="connsiteY1175" fmla="*/ 274489 h 6858000"/>
              <a:gd name="connsiteX1176" fmla="*/ 190185 w 4630674"/>
              <a:gd name="connsiteY1176" fmla="*/ 267776 h 6858000"/>
              <a:gd name="connsiteX1177" fmla="*/ 179945 w 4630674"/>
              <a:gd name="connsiteY1177" fmla="*/ 275831 h 6858000"/>
              <a:gd name="connsiteX1178" fmla="*/ 147759 w 4630674"/>
              <a:gd name="connsiteY1178" fmla="*/ 263748 h 6858000"/>
              <a:gd name="connsiteX1179" fmla="*/ 172630 w 4630674"/>
              <a:gd name="connsiteY1179" fmla="*/ 269119 h 6858000"/>
              <a:gd name="connsiteX1180" fmla="*/ 165315 w 4630674"/>
              <a:gd name="connsiteY1180" fmla="*/ 257036 h 6858000"/>
              <a:gd name="connsiteX1181" fmla="*/ 147759 w 4630674"/>
              <a:gd name="connsiteY1181" fmla="*/ 258378 h 6858000"/>
              <a:gd name="connsiteX1182" fmla="*/ 146296 w 4630674"/>
              <a:gd name="connsiteY1182" fmla="*/ 250323 h 6858000"/>
              <a:gd name="connsiteX1183" fmla="*/ 137519 w 4630674"/>
              <a:gd name="connsiteY1183" fmla="*/ 266434 h 6858000"/>
              <a:gd name="connsiteX1184" fmla="*/ 155074 w 4630674"/>
              <a:gd name="connsiteY1184" fmla="*/ 285229 h 6858000"/>
              <a:gd name="connsiteX1185" fmla="*/ 149222 w 4630674"/>
              <a:gd name="connsiteY1185" fmla="*/ 277174 h 6858000"/>
              <a:gd name="connsiteX1186" fmla="*/ 146296 w 4630674"/>
              <a:gd name="connsiteY1186" fmla="*/ 282544 h 6858000"/>
              <a:gd name="connsiteX1187" fmla="*/ 127278 w 4630674"/>
              <a:gd name="connsiteY1187" fmla="*/ 227500 h 6858000"/>
              <a:gd name="connsiteX1188" fmla="*/ 141907 w 4630674"/>
              <a:gd name="connsiteY1188" fmla="*/ 216760 h 6858000"/>
              <a:gd name="connsiteX1189" fmla="*/ 156537 w 4630674"/>
              <a:gd name="connsiteY1189" fmla="*/ 242268 h 6858000"/>
              <a:gd name="connsiteX1190" fmla="*/ 177019 w 4630674"/>
              <a:gd name="connsiteY1190" fmla="*/ 235555 h 6858000"/>
              <a:gd name="connsiteX1191" fmla="*/ 152148 w 4630674"/>
              <a:gd name="connsiteY1191" fmla="*/ 232870 h 6858000"/>
              <a:gd name="connsiteX1192" fmla="*/ 152148 w 4630674"/>
              <a:gd name="connsiteY1192" fmla="*/ 207362 h 6858000"/>
              <a:gd name="connsiteX1193" fmla="*/ 137519 w 4630674"/>
              <a:gd name="connsiteY1193" fmla="*/ 210047 h 6858000"/>
              <a:gd name="connsiteX1194" fmla="*/ 134593 w 4630674"/>
              <a:gd name="connsiteY1194" fmla="*/ 220787 h 6858000"/>
              <a:gd name="connsiteX1195" fmla="*/ 119963 w 4630674"/>
              <a:gd name="connsiteY1195" fmla="*/ 212732 h 6858000"/>
              <a:gd name="connsiteX1196" fmla="*/ 130204 w 4630674"/>
              <a:gd name="connsiteY1196" fmla="*/ 212732 h 6858000"/>
              <a:gd name="connsiteX1197" fmla="*/ 121426 w 4630674"/>
              <a:gd name="connsiteY1197" fmla="*/ 203335 h 6858000"/>
              <a:gd name="connsiteX1198" fmla="*/ 143370 w 4630674"/>
              <a:gd name="connsiteY1198" fmla="*/ 204677 h 6858000"/>
              <a:gd name="connsiteX1199" fmla="*/ 124352 w 4630674"/>
              <a:gd name="connsiteY1199" fmla="*/ 169771 h 6858000"/>
              <a:gd name="connsiteX1200" fmla="*/ 141907 w 4630674"/>
              <a:gd name="connsiteY1200" fmla="*/ 165744 h 6858000"/>
              <a:gd name="connsiteX1201" fmla="*/ 130204 w 4630674"/>
              <a:gd name="connsiteY1201" fmla="*/ 150976 h 6858000"/>
              <a:gd name="connsiteX1202" fmla="*/ 115574 w 4630674"/>
              <a:gd name="connsiteY1202" fmla="*/ 156346 h 6858000"/>
              <a:gd name="connsiteX1203" fmla="*/ 105333 w 4630674"/>
              <a:gd name="connsiteY1203" fmla="*/ 138893 h 6858000"/>
              <a:gd name="connsiteX1204" fmla="*/ 119963 w 4630674"/>
              <a:gd name="connsiteY1204" fmla="*/ 149633 h 6858000"/>
              <a:gd name="connsiteX1205" fmla="*/ 141907 w 4630674"/>
              <a:gd name="connsiteY1205" fmla="*/ 148291 h 6858000"/>
              <a:gd name="connsiteX1206" fmla="*/ 119963 w 4630674"/>
              <a:gd name="connsiteY1206" fmla="*/ 126810 h 6858000"/>
              <a:gd name="connsiteX1207" fmla="*/ 118500 w 4630674"/>
              <a:gd name="connsiteY1207" fmla="*/ 134866 h 6858000"/>
              <a:gd name="connsiteX1208" fmla="*/ 105333 w 4630674"/>
              <a:gd name="connsiteY1208" fmla="*/ 124125 h 6858000"/>
              <a:gd name="connsiteX1209" fmla="*/ 118500 w 4630674"/>
              <a:gd name="connsiteY1209" fmla="*/ 120098 h 6858000"/>
              <a:gd name="connsiteX1210" fmla="*/ 106796 w 4630674"/>
              <a:gd name="connsiteY1210" fmla="*/ 98617 h 6858000"/>
              <a:gd name="connsiteX1211" fmla="*/ 130204 w 4630674"/>
              <a:gd name="connsiteY1211" fmla="*/ 109357 h 6858000"/>
              <a:gd name="connsiteX1212" fmla="*/ 128741 w 4630674"/>
              <a:gd name="connsiteY1212" fmla="*/ 105330 h 6858000"/>
              <a:gd name="connsiteX1213" fmla="*/ 143370 w 4630674"/>
              <a:gd name="connsiteY1213" fmla="*/ 102645 h 6858000"/>
              <a:gd name="connsiteX1214" fmla="*/ 131667 w 4630674"/>
              <a:gd name="connsiteY1214" fmla="*/ 93247 h 6858000"/>
              <a:gd name="connsiteX1215" fmla="*/ 131667 w 4630674"/>
              <a:gd name="connsiteY1215" fmla="*/ 81164 h 6858000"/>
              <a:gd name="connsiteX1216" fmla="*/ 141907 w 4630674"/>
              <a:gd name="connsiteY1216" fmla="*/ 86534 h 6858000"/>
              <a:gd name="connsiteX1217" fmla="*/ 150685 w 4630674"/>
              <a:gd name="connsiteY1217" fmla="*/ 67739 h 6858000"/>
              <a:gd name="connsiteX1218" fmla="*/ 136056 w 4630674"/>
              <a:gd name="connsiteY1218" fmla="*/ 61026 h 6858000"/>
              <a:gd name="connsiteX1219" fmla="*/ 124352 w 4630674"/>
              <a:gd name="connsiteY1219" fmla="*/ 65054 h 6858000"/>
              <a:gd name="connsiteX1220" fmla="*/ 134593 w 4630674"/>
              <a:gd name="connsiteY1220" fmla="*/ 56999 h 6858000"/>
              <a:gd name="connsiteX1221" fmla="*/ 141907 w 4630674"/>
              <a:gd name="connsiteY1221" fmla="*/ 27463 h 6858000"/>
              <a:gd name="connsiteX1222" fmla="*/ 138616 w 4630674"/>
              <a:gd name="connsiteY1222" fmla="*/ 11520 h 6858000"/>
              <a:gd name="connsiteX1223" fmla="*/ 128034 w 4630674"/>
              <a:gd name="connsiteY1223" fmla="*/ 0 h 6858000"/>
              <a:gd name="connsiteX1224" fmla="*/ 130492 w 4630674"/>
              <a:gd name="connsiteY1224" fmla="*/ 0 h 6858000"/>
              <a:gd name="connsiteX1225" fmla="*/ 130204 w 4630674"/>
              <a:gd name="connsiteY1225" fmla="*/ 19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</a:cxnLst>
            <a:rect l="l" t="t" r="r" b="b"/>
            <a:pathLst>
              <a:path w="4630674" h="6858000">
                <a:moveTo>
                  <a:pt x="52570" y="5941310"/>
                </a:moveTo>
                <a:lnTo>
                  <a:pt x="55593" y="5941310"/>
                </a:lnTo>
                <a:lnTo>
                  <a:pt x="54937" y="5942040"/>
                </a:lnTo>
                <a:close/>
                <a:moveTo>
                  <a:pt x="39500" y="5937282"/>
                </a:moveTo>
                <a:lnTo>
                  <a:pt x="52570" y="5941310"/>
                </a:lnTo>
                <a:lnTo>
                  <a:pt x="44803" y="5941310"/>
                </a:lnTo>
                <a:cubicBezTo>
                  <a:pt x="41694" y="5940974"/>
                  <a:pt x="39500" y="5939967"/>
                  <a:pt x="39500" y="5937282"/>
                </a:cubicBezTo>
                <a:close/>
                <a:moveTo>
                  <a:pt x="103870" y="2665536"/>
                </a:moveTo>
                <a:cubicBezTo>
                  <a:pt x="108259" y="2668221"/>
                  <a:pt x="106796" y="2670906"/>
                  <a:pt x="103870" y="2674933"/>
                </a:cubicBezTo>
                <a:cubicBezTo>
                  <a:pt x="99481" y="2673591"/>
                  <a:pt x="96556" y="2672248"/>
                  <a:pt x="93630" y="2674933"/>
                </a:cubicBezTo>
                <a:cubicBezTo>
                  <a:pt x="98019" y="2678961"/>
                  <a:pt x="90704" y="2684331"/>
                  <a:pt x="89241" y="2689701"/>
                </a:cubicBezTo>
                <a:cubicBezTo>
                  <a:pt x="86315" y="2688359"/>
                  <a:pt x="81926" y="2685674"/>
                  <a:pt x="77537" y="2682988"/>
                </a:cubicBezTo>
                <a:cubicBezTo>
                  <a:pt x="77537" y="2681646"/>
                  <a:pt x="77537" y="2681646"/>
                  <a:pt x="77537" y="2681646"/>
                </a:cubicBezTo>
                <a:cubicBezTo>
                  <a:pt x="77537" y="2681646"/>
                  <a:pt x="77537" y="2681646"/>
                  <a:pt x="79000" y="2681646"/>
                </a:cubicBezTo>
                <a:cubicBezTo>
                  <a:pt x="84852" y="2680303"/>
                  <a:pt x="86315" y="2678961"/>
                  <a:pt x="86315" y="2677618"/>
                </a:cubicBezTo>
                <a:cubicBezTo>
                  <a:pt x="87778" y="2676276"/>
                  <a:pt x="87778" y="2676276"/>
                  <a:pt x="89241" y="2674933"/>
                </a:cubicBezTo>
                <a:cubicBezTo>
                  <a:pt x="87778" y="2673591"/>
                  <a:pt x="87778" y="2672248"/>
                  <a:pt x="87778" y="2670906"/>
                </a:cubicBezTo>
                <a:cubicBezTo>
                  <a:pt x="87778" y="2670906"/>
                  <a:pt x="87778" y="2670906"/>
                  <a:pt x="86315" y="2670906"/>
                </a:cubicBezTo>
                <a:cubicBezTo>
                  <a:pt x="86315" y="2669563"/>
                  <a:pt x="86315" y="2668221"/>
                  <a:pt x="86315" y="2666878"/>
                </a:cubicBezTo>
                <a:cubicBezTo>
                  <a:pt x="90704" y="2668221"/>
                  <a:pt x="95093" y="2669563"/>
                  <a:pt x="98019" y="2670906"/>
                </a:cubicBezTo>
                <a:cubicBezTo>
                  <a:pt x="96556" y="2669563"/>
                  <a:pt x="99481" y="2662851"/>
                  <a:pt x="103870" y="2665536"/>
                </a:cubicBezTo>
                <a:close/>
                <a:moveTo>
                  <a:pt x="90704" y="1088062"/>
                </a:moveTo>
                <a:lnTo>
                  <a:pt x="96294" y="1089986"/>
                </a:lnTo>
                <a:lnTo>
                  <a:pt x="96007" y="1090076"/>
                </a:lnTo>
                <a:cubicBezTo>
                  <a:pt x="93995" y="1089740"/>
                  <a:pt x="92167" y="1088733"/>
                  <a:pt x="90704" y="1088062"/>
                </a:cubicBezTo>
                <a:close/>
                <a:moveTo>
                  <a:pt x="137949" y="0"/>
                </a:moveTo>
                <a:lnTo>
                  <a:pt x="4630674" y="0"/>
                </a:lnTo>
                <a:lnTo>
                  <a:pt x="4630674" y="6858000"/>
                </a:lnTo>
                <a:lnTo>
                  <a:pt x="15931" y="6858000"/>
                </a:lnTo>
                <a:lnTo>
                  <a:pt x="14630" y="6801872"/>
                </a:lnTo>
                <a:cubicBezTo>
                  <a:pt x="-1463" y="6796502"/>
                  <a:pt x="11704" y="6770994"/>
                  <a:pt x="11704" y="6753541"/>
                </a:cubicBezTo>
                <a:cubicBezTo>
                  <a:pt x="10241" y="6745486"/>
                  <a:pt x="1463" y="6738773"/>
                  <a:pt x="13167" y="6732060"/>
                </a:cubicBezTo>
                <a:cubicBezTo>
                  <a:pt x="10241" y="6730718"/>
                  <a:pt x="7315" y="6729375"/>
                  <a:pt x="2926" y="6728033"/>
                </a:cubicBezTo>
                <a:cubicBezTo>
                  <a:pt x="21944" y="6722663"/>
                  <a:pt x="-4389" y="6713265"/>
                  <a:pt x="13167" y="6706552"/>
                </a:cubicBezTo>
                <a:cubicBezTo>
                  <a:pt x="0" y="6693127"/>
                  <a:pt x="7315" y="6675674"/>
                  <a:pt x="7315" y="6658221"/>
                </a:cubicBezTo>
                <a:cubicBezTo>
                  <a:pt x="7315" y="6658221"/>
                  <a:pt x="7315" y="6656879"/>
                  <a:pt x="7315" y="6655536"/>
                </a:cubicBezTo>
                <a:cubicBezTo>
                  <a:pt x="5852" y="6650166"/>
                  <a:pt x="4389" y="6644796"/>
                  <a:pt x="1463" y="6640768"/>
                </a:cubicBezTo>
                <a:cubicBezTo>
                  <a:pt x="4389" y="6639426"/>
                  <a:pt x="7315" y="6638083"/>
                  <a:pt x="11704" y="6636741"/>
                </a:cubicBezTo>
                <a:cubicBezTo>
                  <a:pt x="8778" y="6634056"/>
                  <a:pt x="8778" y="6630028"/>
                  <a:pt x="7315" y="6627343"/>
                </a:cubicBezTo>
                <a:cubicBezTo>
                  <a:pt x="8778" y="6627343"/>
                  <a:pt x="10241" y="6627343"/>
                  <a:pt x="11704" y="6627343"/>
                </a:cubicBezTo>
                <a:cubicBezTo>
                  <a:pt x="8778" y="6621973"/>
                  <a:pt x="16092" y="6619288"/>
                  <a:pt x="4389" y="6617945"/>
                </a:cubicBezTo>
                <a:cubicBezTo>
                  <a:pt x="4389" y="6617945"/>
                  <a:pt x="4389" y="6616603"/>
                  <a:pt x="4389" y="6616603"/>
                </a:cubicBezTo>
                <a:cubicBezTo>
                  <a:pt x="7315" y="6615260"/>
                  <a:pt x="10241" y="6613918"/>
                  <a:pt x="14630" y="6613918"/>
                </a:cubicBezTo>
                <a:cubicBezTo>
                  <a:pt x="8778" y="6613918"/>
                  <a:pt x="5852" y="6612575"/>
                  <a:pt x="2926" y="6609890"/>
                </a:cubicBezTo>
                <a:cubicBezTo>
                  <a:pt x="2926" y="6608548"/>
                  <a:pt x="2926" y="6607205"/>
                  <a:pt x="2926" y="6604520"/>
                </a:cubicBezTo>
                <a:cubicBezTo>
                  <a:pt x="4389" y="6601835"/>
                  <a:pt x="8778" y="6600492"/>
                  <a:pt x="14630" y="6599150"/>
                </a:cubicBezTo>
                <a:cubicBezTo>
                  <a:pt x="7315" y="6596465"/>
                  <a:pt x="4389" y="6595122"/>
                  <a:pt x="4389" y="6593780"/>
                </a:cubicBezTo>
                <a:cubicBezTo>
                  <a:pt x="4389" y="6593780"/>
                  <a:pt x="4389" y="6592437"/>
                  <a:pt x="4389" y="6592437"/>
                </a:cubicBezTo>
                <a:cubicBezTo>
                  <a:pt x="4389" y="6591095"/>
                  <a:pt x="7315" y="6588410"/>
                  <a:pt x="10241" y="6585725"/>
                </a:cubicBezTo>
                <a:cubicBezTo>
                  <a:pt x="5852" y="6583040"/>
                  <a:pt x="4389" y="6583040"/>
                  <a:pt x="4389" y="6584382"/>
                </a:cubicBezTo>
                <a:cubicBezTo>
                  <a:pt x="4389" y="6581697"/>
                  <a:pt x="4389" y="6580355"/>
                  <a:pt x="4389" y="6577669"/>
                </a:cubicBezTo>
                <a:cubicBezTo>
                  <a:pt x="10241" y="6577669"/>
                  <a:pt x="11704" y="6579012"/>
                  <a:pt x="19018" y="6580355"/>
                </a:cubicBezTo>
                <a:cubicBezTo>
                  <a:pt x="19018" y="6576327"/>
                  <a:pt x="23407" y="6570957"/>
                  <a:pt x="39500" y="6566929"/>
                </a:cubicBezTo>
                <a:cubicBezTo>
                  <a:pt x="42426" y="6568272"/>
                  <a:pt x="42426" y="6569614"/>
                  <a:pt x="40963" y="6569614"/>
                </a:cubicBezTo>
                <a:cubicBezTo>
                  <a:pt x="51204" y="6569614"/>
                  <a:pt x="46815" y="6558874"/>
                  <a:pt x="49741" y="6554846"/>
                </a:cubicBezTo>
                <a:cubicBezTo>
                  <a:pt x="39500" y="6566929"/>
                  <a:pt x="23407" y="6564244"/>
                  <a:pt x="17555" y="6574984"/>
                </a:cubicBezTo>
                <a:cubicBezTo>
                  <a:pt x="-2926" y="6562902"/>
                  <a:pt x="33648" y="6562902"/>
                  <a:pt x="30722" y="6554846"/>
                </a:cubicBezTo>
                <a:cubicBezTo>
                  <a:pt x="26333" y="6554846"/>
                  <a:pt x="20481" y="6556189"/>
                  <a:pt x="14630" y="6558874"/>
                </a:cubicBezTo>
                <a:cubicBezTo>
                  <a:pt x="14630" y="6556189"/>
                  <a:pt x="13167" y="6553504"/>
                  <a:pt x="10241" y="6553504"/>
                </a:cubicBezTo>
                <a:cubicBezTo>
                  <a:pt x="11704" y="6550819"/>
                  <a:pt x="14630" y="6549476"/>
                  <a:pt x="19018" y="6549476"/>
                </a:cubicBezTo>
                <a:cubicBezTo>
                  <a:pt x="13167" y="6546791"/>
                  <a:pt x="7315" y="6545449"/>
                  <a:pt x="1463" y="6544106"/>
                </a:cubicBezTo>
                <a:cubicBezTo>
                  <a:pt x="1463" y="6544106"/>
                  <a:pt x="0" y="6542764"/>
                  <a:pt x="0" y="6541421"/>
                </a:cubicBezTo>
                <a:cubicBezTo>
                  <a:pt x="5852" y="6540079"/>
                  <a:pt x="8778" y="6536051"/>
                  <a:pt x="14630" y="6533366"/>
                </a:cubicBezTo>
                <a:cubicBezTo>
                  <a:pt x="21944" y="6532023"/>
                  <a:pt x="27796" y="6538736"/>
                  <a:pt x="35111" y="6534708"/>
                </a:cubicBezTo>
                <a:cubicBezTo>
                  <a:pt x="27796" y="6532023"/>
                  <a:pt x="27796" y="6532023"/>
                  <a:pt x="16092" y="6532023"/>
                </a:cubicBezTo>
                <a:cubicBezTo>
                  <a:pt x="14630" y="6527996"/>
                  <a:pt x="24870" y="6525311"/>
                  <a:pt x="11704" y="6526653"/>
                </a:cubicBezTo>
                <a:cubicBezTo>
                  <a:pt x="11704" y="6523968"/>
                  <a:pt x="19018" y="6519941"/>
                  <a:pt x="26333" y="6517256"/>
                </a:cubicBezTo>
                <a:cubicBezTo>
                  <a:pt x="33648" y="6517256"/>
                  <a:pt x="24870" y="6527996"/>
                  <a:pt x="42426" y="6526653"/>
                </a:cubicBezTo>
                <a:cubicBezTo>
                  <a:pt x="33648" y="6519941"/>
                  <a:pt x="16092" y="6491748"/>
                  <a:pt x="45352" y="6497118"/>
                </a:cubicBezTo>
                <a:cubicBezTo>
                  <a:pt x="46815" y="6494433"/>
                  <a:pt x="35111" y="6490405"/>
                  <a:pt x="43889" y="6487720"/>
                </a:cubicBezTo>
                <a:cubicBezTo>
                  <a:pt x="20481" y="6482350"/>
                  <a:pt x="40963" y="6470267"/>
                  <a:pt x="17555" y="6460869"/>
                </a:cubicBezTo>
                <a:cubicBezTo>
                  <a:pt x="35111" y="6459527"/>
                  <a:pt x="24870" y="6452814"/>
                  <a:pt x="39500" y="6455499"/>
                </a:cubicBezTo>
                <a:cubicBezTo>
                  <a:pt x="43889" y="6451472"/>
                  <a:pt x="26333" y="6452814"/>
                  <a:pt x="23407" y="6447444"/>
                </a:cubicBezTo>
                <a:cubicBezTo>
                  <a:pt x="26333" y="6438046"/>
                  <a:pt x="35111" y="6429991"/>
                  <a:pt x="20481" y="6420593"/>
                </a:cubicBezTo>
                <a:cubicBezTo>
                  <a:pt x="35111" y="6420593"/>
                  <a:pt x="32185" y="6412538"/>
                  <a:pt x="21944" y="6411196"/>
                </a:cubicBezTo>
                <a:cubicBezTo>
                  <a:pt x="36574" y="6408511"/>
                  <a:pt x="27796" y="6405826"/>
                  <a:pt x="36574" y="6401798"/>
                </a:cubicBezTo>
                <a:cubicBezTo>
                  <a:pt x="27796" y="6403140"/>
                  <a:pt x="27796" y="6404483"/>
                  <a:pt x="14630" y="6405826"/>
                </a:cubicBezTo>
                <a:cubicBezTo>
                  <a:pt x="14630" y="6401798"/>
                  <a:pt x="24870" y="6396428"/>
                  <a:pt x="32185" y="6395085"/>
                </a:cubicBezTo>
                <a:cubicBezTo>
                  <a:pt x="35111" y="6389715"/>
                  <a:pt x="17555" y="6391058"/>
                  <a:pt x="33648" y="6384345"/>
                </a:cubicBezTo>
                <a:cubicBezTo>
                  <a:pt x="30722" y="6383003"/>
                  <a:pt x="24870" y="6385688"/>
                  <a:pt x="21944" y="6383003"/>
                </a:cubicBezTo>
                <a:cubicBezTo>
                  <a:pt x="24870" y="6387030"/>
                  <a:pt x="20481" y="6392400"/>
                  <a:pt x="11704" y="6396428"/>
                </a:cubicBezTo>
                <a:cubicBezTo>
                  <a:pt x="13167" y="6388373"/>
                  <a:pt x="16092" y="6380317"/>
                  <a:pt x="16092" y="6372262"/>
                </a:cubicBezTo>
                <a:cubicBezTo>
                  <a:pt x="19018" y="6370920"/>
                  <a:pt x="20481" y="6372262"/>
                  <a:pt x="23407" y="6370920"/>
                </a:cubicBezTo>
                <a:cubicBezTo>
                  <a:pt x="27796" y="6374947"/>
                  <a:pt x="16092" y="6381660"/>
                  <a:pt x="32185" y="6383003"/>
                </a:cubicBezTo>
                <a:cubicBezTo>
                  <a:pt x="40963" y="6377632"/>
                  <a:pt x="20481" y="6370920"/>
                  <a:pt x="38037" y="6364207"/>
                </a:cubicBezTo>
                <a:cubicBezTo>
                  <a:pt x="33648" y="6361522"/>
                  <a:pt x="30722" y="6360180"/>
                  <a:pt x="33648" y="6358837"/>
                </a:cubicBezTo>
                <a:cubicBezTo>
                  <a:pt x="29259" y="6357494"/>
                  <a:pt x="24870" y="6357494"/>
                  <a:pt x="20481" y="6360180"/>
                </a:cubicBezTo>
                <a:cubicBezTo>
                  <a:pt x="11704" y="6354809"/>
                  <a:pt x="21944" y="6349439"/>
                  <a:pt x="14630" y="6345412"/>
                </a:cubicBezTo>
                <a:cubicBezTo>
                  <a:pt x="20481" y="6341384"/>
                  <a:pt x="24870" y="6344069"/>
                  <a:pt x="30722" y="6341384"/>
                </a:cubicBezTo>
                <a:cubicBezTo>
                  <a:pt x="24870" y="6336014"/>
                  <a:pt x="17555" y="6342727"/>
                  <a:pt x="19018" y="6337357"/>
                </a:cubicBezTo>
                <a:cubicBezTo>
                  <a:pt x="26333" y="6333329"/>
                  <a:pt x="30722" y="6340042"/>
                  <a:pt x="32185" y="6334671"/>
                </a:cubicBezTo>
                <a:cubicBezTo>
                  <a:pt x="27796" y="6330644"/>
                  <a:pt x="23407" y="6334671"/>
                  <a:pt x="19018" y="6331986"/>
                </a:cubicBezTo>
                <a:cubicBezTo>
                  <a:pt x="52667" y="6315876"/>
                  <a:pt x="23407" y="6294396"/>
                  <a:pt x="39500" y="6279628"/>
                </a:cubicBezTo>
                <a:cubicBezTo>
                  <a:pt x="45352" y="6278285"/>
                  <a:pt x="49741" y="6283655"/>
                  <a:pt x="55593" y="6282313"/>
                </a:cubicBezTo>
                <a:cubicBezTo>
                  <a:pt x="61444" y="6276943"/>
                  <a:pt x="38037" y="6268887"/>
                  <a:pt x="59981" y="6263517"/>
                </a:cubicBezTo>
                <a:cubicBezTo>
                  <a:pt x="55593" y="6262175"/>
                  <a:pt x="52667" y="6262175"/>
                  <a:pt x="46815" y="6264860"/>
                </a:cubicBezTo>
                <a:cubicBezTo>
                  <a:pt x="38037" y="6262175"/>
                  <a:pt x="45352" y="6259490"/>
                  <a:pt x="38037" y="6256805"/>
                </a:cubicBezTo>
                <a:cubicBezTo>
                  <a:pt x="42426" y="6254120"/>
                  <a:pt x="46815" y="6256805"/>
                  <a:pt x="51204" y="6258147"/>
                </a:cubicBezTo>
                <a:cubicBezTo>
                  <a:pt x="58518" y="6255462"/>
                  <a:pt x="49741" y="6251435"/>
                  <a:pt x="54130" y="6248749"/>
                </a:cubicBezTo>
                <a:cubicBezTo>
                  <a:pt x="51204" y="6247407"/>
                  <a:pt x="48278" y="6250092"/>
                  <a:pt x="43889" y="6250092"/>
                </a:cubicBezTo>
                <a:cubicBezTo>
                  <a:pt x="36574" y="6248749"/>
                  <a:pt x="45352" y="6246064"/>
                  <a:pt x="39500" y="6243379"/>
                </a:cubicBezTo>
                <a:cubicBezTo>
                  <a:pt x="43889" y="6243379"/>
                  <a:pt x="48278" y="6244722"/>
                  <a:pt x="52667" y="6243379"/>
                </a:cubicBezTo>
                <a:cubicBezTo>
                  <a:pt x="49741" y="6240694"/>
                  <a:pt x="46815" y="6239352"/>
                  <a:pt x="43889" y="6238009"/>
                </a:cubicBezTo>
                <a:cubicBezTo>
                  <a:pt x="48278" y="6235324"/>
                  <a:pt x="54130" y="6238009"/>
                  <a:pt x="59981" y="6233982"/>
                </a:cubicBezTo>
                <a:cubicBezTo>
                  <a:pt x="57055" y="6223241"/>
                  <a:pt x="54130" y="6212501"/>
                  <a:pt x="55593" y="6201761"/>
                </a:cubicBezTo>
                <a:cubicBezTo>
                  <a:pt x="54130" y="6201761"/>
                  <a:pt x="51204" y="6203103"/>
                  <a:pt x="48278" y="6204446"/>
                </a:cubicBezTo>
                <a:cubicBezTo>
                  <a:pt x="48278" y="6201761"/>
                  <a:pt x="38037" y="6197733"/>
                  <a:pt x="43889" y="6195048"/>
                </a:cubicBezTo>
                <a:cubicBezTo>
                  <a:pt x="48278" y="6192363"/>
                  <a:pt x="52667" y="6195048"/>
                  <a:pt x="57055" y="6196391"/>
                </a:cubicBezTo>
                <a:cubicBezTo>
                  <a:pt x="62907" y="6189678"/>
                  <a:pt x="51204" y="6177595"/>
                  <a:pt x="46815" y="6174910"/>
                </a:cubicBezTo>
                <a:cubicBezTo>
                  <a:pt x="57055" y="6173568"/>
                  <a:pt x="59981" y="6170883"/>
                  <a:pt x="52667" y="6165513"/>
                </a:cubicBezTo>
                <a:cubicBezTo>
                  <a:pt x="42426" y="6172225"/>
                  <a:pt x="42426" y="6166855"/>
                  <a:pt x="38037" y="6162828"/>
                </a:cubicBezTo>
                <a:cubicBezTo>
                  <a:pt x="42426" y="6173568"/>
                  <a:pt x="26333" y="6177595"/>
                  <a:pt x="32185" y="6189678"/>
                </a:cubicBezTo>
                <a:cubicBezTo>
                  <a:pt x="36574" y="6191021"/>
                  <a:pt x="33648" y="6188336"/>
                  <a:pt x="38037" y="6186993"/>
                </a:cubicBezTo>
                <a:cubicBezTo>
                  <a:pt x="48278" y="6189678"/>
                  <a:pt x="30722" y="6191021"/>
                  <a:pt x="42426" y="6193706"/>
                </a:cubicBezTo>
                <a:cubicBezTo>
                  <a:pt x="29259" y="6197733"/>
                  <a:pt x="32185" y="6197733"/>
                  <a:pt x="20481" y="6203103"/>
                </a:cubicBezTo>
                <a:cubicBezTo>
                  <a:pt x="32185" y="6189678"/>
                  <a:pt x="11704" y="6170883"/>
                  <a:pt x="30722" y="6161485"/>
                </a:cubicBezTo>
                <a:cubicBezTo>
                  <a:pt x="27796" y="6161485"/>
                  <a:pt x="24870" y="6161485"/>
                  <a:pt x="23407" y="6160142"/>
                </a:cubicBezTo>
                <a:cubicBezTo>
                  <a:pt x="17555" y="6156115"/>
                  <a:pt x="32185" y="6161485"/>
                  <a:pt x="36574" y="6157457"/>
                </a:cubicBezTo>
                <a:cubicBezTo>
                  <a:pt x="16092" y="6150745"/>
                  <a:pt x="29259" y="6144032"/>
                  <a:pt x="33648" y="6137319"/>
                </a:cubicBezTo>
                <a:cubicBezTo>
                  <a:pt x="19018" y="6134634"/>
                  <a:pt x="20481" y="6130607"/>
                  <a:pt x="24870" y="6125237"/>
                </a:cubicBezTo>
                <a:cubicBezTo>
                  <a:pt x="35111" y="6127922"/>
                  <a:pt x="43889" y="6131949"/>
                  <a:pt x="54130" y="6129264"/>
                </a:cubicBezTo>
                <a:cubicBezTo>
                  <a:pt x="57055" y="6131949"/>
                  <a:pt x="52667" y="6137319"/>
                  <a:pt x="64370" y="6137319"/>
                </a:cubicBezTo>
                <a:cubicBezTo>
                  <a:pt x="62907" y="6133292"/>
                  <a:pt x="64370" y="6133292"/>
                  <a:pt x="74611" y="6131949"/>
                </a:cubicBezTo>
                <a:cubicBezTo>
                  <a:pt x="62907" y="6129264"/>
                  <a:pt x="65833" y="6126579"/>
                  <a:pt x="57055" y="6125237"/>
                </a:cubicBezTo>
                <a:cubicBezTo>
                  <a:pt x="54130" y="6121209"/>
                  <a:pt x="64370" y="6118524"/>
                  <a:pt x="54130" y="6114496"/>
                </a:cubicBezTo>
                <a:cubicBezTo>
                  <a:pt x="73148" y="6109126"/>
                  <a:pt x="62907" y="6099729"/>
                  <a:pt x="57055" y="6091673"/>
                </a:cubicBezTo>
                <a:cubicBezTo>
                  <a:pt x="71685" y="6091673"/>
                  <a:pt x="71685" y="6087646"/>
                  <a:pt x="59981" y="6080933"/>
                </a:cubicBezTo>
                <a:cubicBezTo>
                  <a:pt x="64370" y="6080933"/>
                  <a:pt x="68759" y="6080933"/>
                  <a:pt x="73148" y="6082276"/>
                </a:cubicBezTo>
                <a:cubicBezTo>
                  <a:pt x="80463" y="6075563"/>
                  <a:pt x="64370" y="6067508"/>
                  <a:pt x="70222" y="6059453"/>
                </a:cubicBezTo>
                <a:cubicBezTo>
                  <a:pt x="64370" y="6058110"/>
                  <a:pt x="59981" y="6062138"/>
                  <a:pt x="54130" y="6059453"/>
                </a:cubicBezTo>
                <a:cubicBezTo>
                  <a:pt x="48278" y="6056768"/>
                  <a:pt x="68759" y="6055425"/>
                  <a:pt x="55593" y="6052740"/>
                </a:cubicBezTo>
                <a:cubicBezTo>
                  <a:pt x="59981" y="6051397"/>
                  <a:pt x="64370" y="6051397"/>
                  <a:pt x="68759" y="6051397"/>
                </a:cubicBezTo>
                <a:cubicBezTo>
                  <a:pt x="70222" y="6048712"/>
                  <a:pt x="54130" y="6051397"/>
                  <a:pt x="61444" y="6046027"/>
                </a:cubicBezTo>
                <a:cubicBezTo>
                  <a:pt x="65833" y="6043342"/>
                  <a:pt x="71685" y="6042000"/>
                  <a:pt x="76074" y="6044685"/>
                </a:cubicBezTo>
                <a:cubicBezTo>
                  <a:pt x="70222" y="6037972"/>
                  <a:pt x="83389" y="6028574"/>
                  <a:pt x="68759" y="6025889"/>
                </a:cubicBezTo>
                <a:cubicBezTo>
                  <a:pt x="73148" y="6023204"/>
                  <a:pt x="79000" y="6025889"/>
                  <a:pt x="83389" y="6021862"/>
                </a:cubicBezTo>
                <a:cubicBezTo>
                  <a:pt x="68759" y="6021862"/>
                  <a:pt x="81926" y="6015149"/>
                  <a:pt x="81926" y="6016492"/>
                </a:cubicBezTo>
                <a:cubicBezTo>
                  <a:pt x="80463" y="6008436"/>
                  <a:pt x="59981" y="6005751"/>
                  <a:pt x="76074" y="5996354"/>
                </a:cubicBezTo>
                <a:cubicBezTo>
                  <a:pt x="61444" y="5995011"/>
                  <a:pt x="68759" y="5985613"/>
                  <a:pt x="67296" y="5980243"/>
                </a:cubicBezTo>
                <a:cubicBezTo>
                  <a:pt x="71685" y="5980243"/>
                  <a:pt x="76074" y="5981586"/>
                  <a:pt x="80463" y="5980243"/>
                </a:cubicBezTo>
                <a:cubicBezTo>
                  <a:pt x="64370" y="5976216"/>
                  <a:pt x="80463" y="5970846"/>
                  <a:pt x="62907" y="5964133"/>
                </a:cubicBezTo>
                <a:cubicBezTo>
                  <a:pt x="52667" y="5962790"/>
                  <a:pt x="49741" y="5970846"/>
                  <a:pt x="55593" y="5972188"/>
                </a:cubicBezTo>
                <a:cubicBezTo>
                  <a:pt x="52667" y="5974873"/>
                  <a:pt x="43889" y="5966818"/>
                  <a:pt x="45352" y="5965476"/>
                </a:cubicBezTo>
                <a:cubicBezTo>
                  <a:pt x="33648" y="5962790"/>
                  <a:pt x="42426" y="5970846"/>
                  <a:pt x="39500" y="5972188"/>
                </a:cubicBezTo>
                <a:cubicBezTo>
                  <a:pt x="35111" y="5973531"/>
                  <a:pt x="32185" y="5970846"/>
                  <a:pt x="27796" y="5968161"/>
                </a:cubicBezTo>
                <a:cubicBezTo>
                  <a:pt x="26333" y="5966818"/>
                  <a:pt x="43889" y="5962790"/>
                  <a:pt x="27796" y="5957420"/>
                </a:cubicBezTo>
                <a:cubicBezTo>
                  <a:pt x="35111" y="5954735"/>
                  <a:pt x="40963" y="5952050"/>
                  <a:pt x="46815" y="5954735"/>
                </a:cubicBezTo>
                <a:cubicBezTo>
                  <a:pt x="51204" y="5952722"/>
                  <a:pt x="50106" y="5950372"/>
                  <a:pt x="49558" y="5948023"/>
                </a:cubicBezTo>
                <a:lnTo>
                  <a:pt x="54937" y="5942040"/>
                </a:lnTo>
                <a:lnTo>
                  <a:pt x="64004" y="5944834"/>
                </a:lnTo>
                <a:cubicBezTo>
                  <a:pt x="70954" y="5948358"/>
                  <a:pt x="76805" y="5952721"/>
                  <a:pt x="81926" y="5957420"/>
                </a:cubicBezTo>
                <a:cubicBezTo>
                  <a:pt x="83389" y="5953393"/>
                  <a:pt x="89241" y="5949365"/>
                  <a:pt x="93630" y="5945338"/>
                </a:cubicBezTo>
                <a:cubicBezTo>
                  <a:pt x="87778" y="5943995"/>
                  <a:pt x="77537" y="5943995"/>
                  <a:pt x="86315" y="5939967"/>
                </a:cubicBezTo>
                <a:cubicBezTo>
                  <a:pt x="81926" y="5938625"/>
                  <a:pt x="77537" y="5939967"/>
                  <a:pt x="73148" y="5938625"/>
                </a:cubicBezTo>
                <a:cubicBezTo>
                  <a:pt x="67296" y="5933255"/>
                  <a:pt x="79000" y="5935940"/>
                  <a:pt x="86315" y="5930570"/>
                </a:cubicBezTo>
                <a:cubicBezTo>
                  <a:pt x="65833" y="5931912"/>
                  <a:pt x="62907" y="5911774"/>
                  <a:pt x="86315" y="5909089"/>
                </a:cubicBezTo>
                <a:cubicBezTo>
                  <a:pt x="73148" y="5909089"/>
                  <a:pt x="86315" y="5905062"/>
                  <a:pt x="73148" y="5901034"/>
                </a:cubicBezTo>
                <a:cubicBezTo>
                  <a:pt x="64370" y="5905062"/>
                  <a:pt x="77537" y="5909089"/>
                  <a:pt x="67296" y="5913117"/>
                </a:cubicBezTo>
                <a:cubicBezTo>
                  <a:pt x="58518" y="5913117"/>
                  <a:pt x="67296" y="5902377"/>
                  <a:pt x="68759" y="5899692"/>
                </a:cubicBezTo>
                <a:cubicBezTo>
                  <a:pt x="62907" y="5898349"/>
                  <a:pt x="58518" y="5897006"/>
                  <a:pt x="54130" y="5894321"/>
                </a:cubicBezTo>
                <a:cubicBezTo>
                  <a:pt x="48278" y="5891636"/>
                  <a:pt x="61444" y="5891636"/>
                  <a:pt x="64370" y="5894321"/>
                </a:cubicBezTo>
                <a:cubicBezTo>
                  <a:pt x="67296" y="5890294"/>
                  <a:pt x="51204" y="5890294"/>
                  <a:pt x="45352" y="5892979"/>
                </a:cubicBezTo>
                <a:cubicBezTo>
                  <a:pt x="49741" y="5895664"/>
                  <a:pt x="42426" y="5898349"/>
                  <a:pt x="52667" y="5901034"/>
                </a:cubicBezTo>
                <a:cubicBezTo>
                  <a:pt x="48278" y="5902377"/>
                  <a:pt x="42426" y="5902377"/>
                  <a:pt x="38037" y="5903719"/>
                </a:cubicBezTo>
                <a:cubicBezTo>
                  <a:pt x="30722" y="5898349"/>
                  <a:pt x="46815" y="5892979"/>
                  <a:pt x="39500" y="5887609"/>
                </a:cubicBezTo>
                <a:cubicBezTo>
                  <a:pt x="48278" y="5886266"/>
                  <a:pt x="67296" y="5895664"/>
                  <a:pt x="68759" y="5887609"/>
                </a:cubicBezTo>
                <a:cubicBezTo>
                  <a:pt x="55593" y="5888951"/>
                  <a:pt x="62907" y="5886266"/>
                  <a:pt x="57055" y="5882239"/>
                </a:cubicBezTo>
                <a:cubicBezTo>
                  <a:pt x="71685" y="5880896"/>
                  <a:pt x="62907" y="5886266"/>
                  <a:pt x="73148" y="5878211"/>
                </a:cubicBezTo>
                <a:cubicBezTo>
                  <a:pt x="62907" y="5876869"/>
                  <a:pt x="59981" y="5876869"/>
                  <a:pt x="55593" y="5871498"/>
                </a:cubicBezTo>
                <a:cubicBezTo>
                  <a:pt x="74611" y="5870156"/>
                  <a:pt x="48278" y="5863443"/>
                  <a:pt x="65833" y="5858073"/>
                </a:cubicBezTo>
                <a:cubicBezTo>
                  <a:pt x="68759" y="5871498"/>
                  <a:pt x="83389" y="5882239"/>
                  <a:pt x="71685" y="5898349"/>
                </a:cubicBezTo>
                <a:cubicBezTo>
                  <a:pt x="89241" y="5892979"/>
                  <a:pt x="79000" y="5907747"/>
                  <a:pt x="98019" y="5906404"/>
                </a:cubicBezTo>
                <a:cubicBezTo>
                  <a:pt x="103870" y="5905062"/>
                  <a:pt x="100944" y="5902377"/>
                  <a:pt x="106796" y="5901034"/>
                </a:cubicBezTo>
                <a:cubicBezTo>
                  <a:pt x="90704" y="5898349"/>
                  <a:pt x="102407" y="5888951"/>
                  <a:pt x="112648" y="5887609"/>
                </a:cubicBezTo>
                <a:cubicBezTo>
                  <a:pt x="98019" y="5890294"/>
                  <a:pt x="99481" y="5882239"/>
                  <a:pt x="84852" y="5886266"/>
                </a:cubicBezTo>
                <a:cubicBezTo>
                  <a:pt x="86315" y="5882239"/>
                  <a:pt x="77537" y="5879554"/>
                  <a:pt x="84852" y="5876869"/>
                </a:cubicBezTo>
                <a:cubicBezTo>
                  <a:pt x="93630" y="5874183"/>
                  <a:pt x="83389" y="5886266"/>
                  <a:pt x="98019" y="5878211"/>
                </a:cubicBezTo>
                <a:cubicBezTo>
                  <a:pt x="109722" y="5880896"/>
                  <a:pt x="92167" y="5882239"/>
                  <a:pt x="102407" y="5884924"/>
                </a:cubicBezTo>
                <a:cubicBezTo>
                  <a:pt x="106796" y="5882239"/>
                  <a:pt x="111185" y="5883581"/>
                  <a:pt x="115574" y="5880896"/>
                </a:cubicBezTo>
                <a:cubicBezTo>
                  <a:pt x="99481" y="5874183"/>
                  <a:pt x="112648" y="5872841"/>
                  <a:pt x="124352" y="5871498"/>
                </a:cubicBezTo>
                <a:cubicBezTo>
                  <a:pt x="102407" y="5871498"/>
                  <a:pt x="117037" y="5856731"/>
                  <a:pt x="112648" y="5850018"/>
                </a:cubicBezTo>
                <a:cubicBezTo>
                  <a:pt x="103870" y="5847333"/>
                  <a:pt x="105333" y="5850018"/>
                  <a:pt x="99481" y="5852703"/>
                </a:cubicBezTo>
                <a:cubicBezTo>
                  <a:pt x="83389" y="5845990"/>
                  <a:pt x="99481" y="5832565"/>
                  <a:pt x="83389" y="5828537"/>
                </a:cubicBezTo>
                <a:cubicBezTo>
                  <a:pt x="89241" y="5824510"/>
                  <a:pt x="95093" y="5829880"/>
                  <a:pt x="100944" y="5828537"/>
                </a:cubicBezTo>
                <a:cubicBezTo>
                  <a:pt x="100944" y="5833908"/>
                  <a:pt x="105333" y="5840620"/>
                  <a:pt x="100944" y="5845990"/>
                </a:cubicBezTo>
                <a:cubicBezTo>
                  <a:pt x="106796" y="5848675"/>
                  <a:pt x="114111" y="5848675"/>
                  <a:pt x="119963" y="5845990"/>
                </a:cubicBezTo>
                <a:cubicBezTo>
                  <a:pt x="115574" y="5844648"/>
                  <a:pt x="118500" y="5843305"/>
                  <a:pt x="121426" y="5841963"/>
                </a:cubicBezTo>
                <a:cubicBezTo>
                  <a:pt x="117037" y="5840620"/>
                  <a:pt x="114111" y="5840620"/>
                  <a:pt x="111185" y="5841963"/>
                </a:cubicBezTo>
                <a:cubicBezTo>
                  <a:pt x="125815" y="5835250"/>
                  <a:pt x="111185" y="5817797"/>
                  <a:pt x="96556" y="5813770"/>
                </a:cubicBezTo>
                <a:cubicBezTo>
                  <a:pt x="122889" y="5817797"/>
                  <a:pt x="109722" y="5805714"/>
                  <a:pt x="128741" y="5803029"/>
                </a:cubicBezTo>
                <a:cubicBezTo>
                  <a:pt x="124352" y="5801687"/>
                  <a:pt x="124352" y="5799002"/>
                  <a:pt x="125815" y="5797659"/>
                </a:cubicBezTo>
                <a:cubicBezTo>
                  <a:pt x="112648" y="5794974"/>
                  <a:pt x="122889" y="5803029"/>
                  <a:pt x="115574" y="5804372"/>
                </a:cubicBezTo>
                <a:cubicBezTo>
                  <a:pt x="105333" y="5805714"/>
                  <a:pt x="98019" y="5799002"/>
                  <a:pt x="83389" y="5793632"/>
                </a:cubicBezTo>
                <a:cubicBezTo>
                  <a:pt x="96556" y="5788261"/>
                  <a:pt x="96556" y="5799002"/>
                  <a:pt x="108259" y="5799002"/>
                </a:cubicBezTo>
                <a:cubicBezTo>
                  <a:pt x="118500" y="5792289"/>
                  <a:pt x="106796" y="5793632"/>
                  <a:pt x="100944" y="5788261"/>
                </a:cubicBezTo>
                <a:cubicBezTo>
                  <a:pt x="95093" y="5789604"/>
                  <a:pt x="89241" y="5789604"/>
                  <a:pt x="83389" y="5789604"/>
                </a:cubicBezTo>
                <a:cubicBezTo>
                  <a:pt x="79000" y="5786919"/>
                  <a:pt x="90704" y="5784234"/>
                  <a:pt x="80463" y="5781549"/>
                </a:cubicBezTo>
                <a:cubicBezTo>
                  <a:pt x="70222" y="5785576"/>
                  <a:pt x="92167" y="5790947"/>
                  <a:pt x="71685" y="5796317"/>
                </a:cubicBezTo>
                <a:cubicBezTo>
                  <a:pt x="83389" y="5801687"/>
                  <a:pt x="92167" y="5807057"/>
                  <a:pt x="89241" y="5813770"/>
                </a:cubicBezTo>
                <a:cubicBezTo>
                  <a:pt x="83389" y="5815112"/>
                  <a:pt x="84852" y="5808399"/>
                  <a:pt x="84852" y="5805714"/>
                </a:cubicBezTo>
                <a:cubicBezTo>
                  <a:pt x="77537" y="5804372"/>
                  <a:pt x="76074" y="5809742"/>
                  <a:pt x="80463" y="5811085"/>
                </a:cubicBezTo>
                <a:cubicBezTo>
                  <a:pt x="36574" y="5811085"/>
                  <a:pt x="77537" y="5777521"/>
                  <a:pt x="61444" y="5761411"/>
                </a:cubicBezTo>
                <a:cubicBezTo>
                  <a:pt x="67296" y="5756041"/>
                  <a:pt x="71685" y="5757383"/>
                  <a:pt x="77537" y="5752013"/>
                </a:cubicBezTo>
                <a:cubicBezTo>
                  <a:pt x="81926" y="5760068"/>
                  <a:pt x="71685" y="5765438"/>
                  <a:pt x="90704" y="5774836"/>
                </a:cubicBezTo>
                <a:cubicBezTo>
                  <a:pt x="103870" y="5769466"/>
                  <a:pt x="103870" y="5774836"/>
                  <a:pt x="112648" y="5768124"/>
                </a:cubicBezTo>
                <a:cubicBezTo>
                  <a:pt x="103870" y="5768124"/>
                  <a:pt x="95093" y="5772151"/>
                  <a:pt x="86315" y="5765438"/>
                </a:cubicBezTo>
                <a:cubicBezTo>
                  <a:pt x="86315" y="5757383"/>
                  <a:pt x="92167" y="5750671"/>
                  <a:pt x="87778" y="5742615"/>
                </a:cubicBezTo>
                <a:cubicBezTo>
                  <a:pt x="81926" y="5745301"/>
                  <a:pt x="77537" y="5746643"/>
                  <a:pt x="71685" y="5745301"/>
                </a:cubicBezTo>
                <a:cubicBezTo>
                  <a:pt x="70222" y="5747986"/>
                  <a:pt x="68759" y="5752013"/>
                  <a:pt x="68759" y="5754698"/>
                </a:cubicBezTo>
                <a:cubicBezTo>
                  <a:pt x="61444" y="5754698"/>
                  <a:pt x="57055" y="5750671"/>
                  <a:pt x="54130" y="5747986"/>
                </a:cubicBezTo>
                <a:cubicBezTo>
                  <a:pt x="57055" y="5746643"/>
                  <a:pt x="61444" y="5746643"/>
                  <a:pt x="64370" y="5747986"/>
                </a:cubicBezTo>
                <a:cubicBezTo>
                  <a:pt x="71685" y="5742615"/>
                  <a:pt x="49741" y="5746643"/>
                  <a:pt x="54130" y="5739930"/>
                </a:cubicBezTo>
                <a:cubicBezTo>
                  <a:pt x="62907" y="5738588"/>
                  <a:pt x="70222" y="5741273"/>
                  <a:pt x="77537" y="5739930"/>
                </a:cubicBezTo>
                <a:cubicBezTo>
                  <a:pt x="58518" y="5733218"/>
                  <a:pt x="77537" y="5717107"/>
                  <a:pt x="58518" y="5709052"/>
                </a:cubicBezTo>
                <a:cubicBezTo>
                  <a:pt x="64370" y="5707710"/>
                  <a:pt x="70222" y="5710395"/>
                  <a:pt x="76074" y="5705025"/>
                </a:cubicBezTo>
                <a:cubicBezTo>
                  <a:pt x="70222" y="5700997"/>
                  <a:pt x="77537" y="5696969"/>
                  <a:pt x="64370" y="5692942"/>
                </a:cubicBezTo>
                <a:cubicBezTo>
                  <a:pt x="58518" y="5695627"/>
                  <a:pt x="54130" y="5696969"/>
                  <a:pt x="48278" y="5696969"/>
                </a:cubicBezTo>
                <a:cubicBezTo>
                  <a:pt x="42426" y="5691599"/>
                  <a:pt x="46815" y="5687572"/>
                  <a:pt x="38037" y="5682202"/>
                </a:cubicBezTo>
                <a:cubicBezTo>
                  <a:pt x="48278" y="5679517"/>
                  <a:pt x="68759" y="5684887"/>
                  <a:pt x="54130" y="5690257"/>
                </a:cubicBezTo>
                <a:cubicBezTo>
                  <a:pt x="61444" y="5687572"/>
                  <a:pt x="68759" y="5692942"/>
                  <a:pt x="76074" y="5690257"/>
                </a:cubicBezTo>
                <a:cubicBezTo>
                  <a:pt x="58518" y="5684887"/>
                  <a:pt x="65833" y="5679517"/>
                  <a:pt x="54130" y="5670119"/>
                </a:cubicBezTo>
                <a:cubicBezTo>
                  <a:pt x="43889" y="5672804"/>
                  <a:pt x="58518" y="5675489"/>
                  <a:pt x="51204" y="5678174"/>
                </a:cubicBezTo>
                <a:cubicBezTo>
                  <a:pt x="39500" y="5678174"/>
                  <a:pt x="49741" y="5671461"/>
                  <a:pt x="39500" y="5668776"/>
                </a:cubicBezTo>
                <a:cubicBezTo>
                  <a:pt x="43889" y="5666091"/>
                  <a:pt x="48278" y="5667434"/>
                  <a:pt x="52667" y="5664749"/>
                </a:cubicBezTo>
                <a:cubicBezTo>
                  <a:pt x="24870" y="5662064"/>
                  <a:pt x="52667" y="5651323"/>
                  <a:pt x="39500" y="5645953"/>
                </a:cubicBezTo>
                <a:cubicBezTo>
                  <a:pt x="58518" y="5641926"/>
                  <a:pt x="52667" y="5654008"/>
                  <a:pt x="64370" y="5654008"/>
                </a:cubicBezTo>
                <a:cubicBezTo>
                  <a:pt x="67296" y="5654008"/>
                  <a:pt x="64370" y="5652666"/>
                  <a:pt x="62907" y="5651323"/>
                </a:cubicBezTo>
                <a:cubicBezTo>
                  <a:pt x="67296" y="5645953"/>
                  <a:pt x="73148" y="5654008"/>
                  <a:pt x="77537" y="5648638"/>
                </a:cubicBezTo>
                <a:cubicBezTo>
                  <a:pt x="70222" y="5644611"/>
                  <a:pt x="79000" y="5639241"/>
                  <a:pt x="65833" y="5640583"/>
                </a:cubicBezTo>
                <a:cubicBezTo>
                  <a:pt x="54130" y="5636556"/>
                  <a:pt x="70222" y="5633870"/>
                  <a:pt x="65833" y="5629843"/>
                </a:cubicBezTo>
                <a:cubicBezTo>
                  <a:pt x="71685" y="5628500"/>
                  <a:pt x="81926" y="5631185"/>
                  <a:pt x="76074" y="5633870"/>
                </a:cubicBezTo>
                <a:cubicBezTo>
                  <a:pt x="93630" y="5632528"/>
                  <a:pt x="61444" y="5619103"/>
                  <a:pt x="86315" y="5617760"/>
                </a:cubicBezTo>
                <a:cubicBezTo>
                  <a:pt x="80463" y="5616418"/>
                  <a:pt x="76074" y="5613733"/>
                  <a:pt x="70222" y="5611047"/>
                </a:cubicBezTo>
                <a:cubicBezTo>
                  <a:pt x="67296" y="5613733"/>
                  <a:pt x="62907" y="5613733"/>
                  <a:pt x="58518" y="5615075"/>
                </a:cubicBezTo>
                <a:cubicBezTo>
                  <a:pt x="52667" y="5611047"/>
                  <a:pt x="61444" y="5609705"/>
                  <a:pt x="68759" y="5608362"/>
                </a:cubicBezTo>
                <a:cubicBezTo>
                  <a:pt x="48278" y="5601650"/>
                  <a:pt x="67296" y="5593595"/>
                  <a:pt x="76074" y="5581512"/>
                </a:cubicBezTo>
                <a:cubicBezTo>
                  <a:pt x="61444" y="5574799"/>
                  <a:pt x="83389" y="5560031"/>
                  <a:pt x="71685" y="5550634"/>
                </a:cubicBezTo>
                <a:cubicBezTo>
                  <a:pt x="59981" y="5550634"/>
                  <a:pt x="68759" y="5554661"/>
                  <a:pt x="64370" y="5558689"/>
                </a:cubicBezTo>
                <a:cubicBezTo>
                  <a:pt x="49741" y="5557346"/>
                  <a:pt x="52667" y="5545263"/>
                  <a:pt x="54130" y="5539893"/>
                </a:cubicBezTo>
                <a:cubicBezTo>
                  <a:pt x="65833" y="5538551"/>
                  <a:pt x="54130" y="5546606"/>
                  <a:pt x="65833" y="5545263"/>
                </a:cubicBezTo>
                <a:cubicBezTo>
                  <a:pt x="71685" y="5542578"/>
                  <a:pt x="76074" y="5539893"/>
                  <a:pt x="81926" y="5538551"/>
                </a:cubicBezTo>
                <a:cubicBezTo>
                  <a:pt x="76074" y="5535866"/>
                  <a:pt x="61444" y="5531838"/>
                  <a:pt x="51204" y="5527811"/>
                </a:cubicBezTo>
                <a:cubicBezTo>
                  <a:pt x="46815" y="5522440"/>
                  <a:pt x="64370" y="5523783"/>
                  <a:pt x="68759" y="5519755"/>
                </a:cubicBezTo>
                <a:cubicBezTo>
                  <a:pt x="70222" y="5517070"/>
                  <a:pt x="55593" y="5509015"/>
                  <a:pt x="71685" y="5509015"/>
                </a:cubicBezTo>
                <a:cubicBezTo>
                  <a:pt x="57055" y="5500960"/>
                  <a:pt x="61444" y="5491562"/>
                  <a:pt x="64370" y="5483507"/>
                </a:cubicBezTo>
                <a:cubicBezTo>
                  <a:pt x="71685" y="5478137"/>
                  <a:pt x="79000" y="5487535"/>
                  <a:pt x="86315" y="5482165"/>
                </a:cubicBezTo>
                <a:cubicBezTo>
                  <a:pt x="79000" y="5475452"/>
                  <a:pt x="71685" y="5483507"/>
                  <a:pt x="64370" y="5479479"/>
                </a:cubicBezTo>
                <a:cubicBezTo>
                  <a:pt x="55593" y="5474109"/>
                  <a:pt x="76074" y="5472767"/>
                  <a:pt x="83389" y="5470082"/>
                </a:cubicBezTo>
                <a:cubicBezTo>
                  <a:pt x="79000" y="5466054"/>
                  <a:pt x="86315" y="5463369"/>
                  <a:pt x="83389" y="5460684"/>
                </a:cubicBezTo>
                <a:cubicBezTo>
                  <a:pt x="90704" y="5460684"/>
                  <a:pt x="98019" y="5460684"/>
                  <a:pt x="103870" y="5455314"/>
                </a:cubicBezTo>
                <a:cubicBezTo>
                  <a:pt x="100944" y="5455314"/>
                  <a:pt x="93630" y="5453971"/>
                  <a:pt x="96556" y="5452629"/>
                </a:cubicBezTo>
                <a:cubicBezTo>
                  <a:pt x="89241" y="5449944"/>
                  <a:pt x="95093" y="5455314"/>
                  <a:pt x="86315" y="5456656"/>
                </a:cubicBezTo>
                <a:cubicBezTo>
                  <a:pt x="77537" y="5453971"/>
                  <a:pt x="84852" y="5451286"/>
                  <a:pt x="86315" y="5447259"/>
                </a:cubicBezTo>
                <a:cubicBezTo>
                  <a:pt x="81926" y="5445916"/>
                  <a:pt x="79000" y="5448601"/>
                  <a:pt x="79000" y="5451286"/>
                </a:cubicBezTo>
                <a:cubicBezTo>
                  <a:pt x="76074" y="5449944"/>
                  <a:pt x="73148" y="5448601"/>
                  <a:pt x="71685" y="5447259"/>
                </a:cubicBezTo>
                <a:cubicBezTo>
                  <a:pt x="71685" y="5447259"/>
                  <a:pt x="73148" y="5447259"/>
                  <a:pt x="73148" y="5447259"/>
                </a:cubicBezTo>
                <a:cubicBezTo>
                  <a:pt x="77537" y="5444574"/>
                  <a:pt x="74611" y="5443231"/>
                  <a:pt x="70222" y="5443231"/>
                </a:cubicBezTo>
                <a:cubicBezTo>
                  <a:pt x="71685" y="5441889"/>
                  <a:pt x="73148" y="5441889"/>
                  <a:pt x="76074" y="5440546"/>
                </a:cubicBezTo>
                <a:cubicBezTo>
                  <a:pt x="70222" y="5437861"/>
                  <a:pt x="65833" y="5435176"/>
                  <a:pt x="59981" y="5432491"/>
                </a:cubicBezTo>
                <a:cubicBezTo>
                  <a:pt x="59981" y="5429806"/>
                  <a:pt x="61444" y="5428463"/>
                  <a:pt x="59981" y="5425778"/>
                </a:cubicBezTo>
                <a:cubicBezTo>
                  <a:pt x="67296" y="5424436"/>
                  <a:pt x="76074" y="5428463"/>
                  <a:pt x="83389" y="5428463"/>
                </a:cubicBezTo>
                <a:cubicBezTo>
                  <a:pt x="87778" y="5423093"/>
                  <a:pt x="106796" y="5419066"/>
                  <a:pt x="98019" y="5412353"/>
                </a:cubicBezTo>
                <a:cubicBezTo>
                  <a:pt x="114111" y="5408325"/>
                  <a:pt x="121426" y="5406983"/>
                  <a:pt x="122889" y="5396243"/>
                </a:cubicBezTo>
                <a:cubicBezTo>
                  <a:pt x="118500" y="5398928"/>
                  <a:pt x="118500" y="5402955"/>
                  <a:pt x="108259" y="5402955"/>
                </a:cubicBezTo>
                <a:cubicBezTo>
                  <a:pt x="100944" y="5400270"/>
                  <a:pt x="103870" y="5396243"/>
                  <a:pt x="105333" y="5393558"/>
                </a:cubicBezTo>
                <a:cubicBezTo>
                  <a:pt x="100944" y="5390872"/>
                  <a:pt x="95093" y="5394900"/>
                  <a:pt x="90704" y="5390872"/>
                </a:cubicBezTo>
                <a:cubicBezTo>
                  <a:pt x="92167" y="5394900"/>
                  <a:pt x="77537" y="5404298"/>
                  <a:pt x="90704" y="5404298"/>
                </a:cubicBezTo>
                <a:cubicBezTo>
                  <a:pt x="84852" y="5405640"/>
                  <a:pt x="79000" y="5406983"/>
                  <a:pt x="73148" y="5404298"/>
                </a:cubicBezTo>
                <a:cubicBezTo>
                  <a:pt x="71685" y="5400270"/>
                  <a:pt x="86315" y="5400270"/>
                  <a:pt x="70222" y="5396243"/>
                </a:cubicBezTo>
                <a:cubicBezTo>
                  <a:pt x="74611" y="5390872"/>
                  <a:pt x="80463" y="5398928"/>
                  <a:pt x="84852" y="5393558"/>
                </a:cubicBezTo>
                <a:cubicBezTo>
                  <a:pt x="70222" y="5394900"/>
                  <a:pt x="70222" y="5388187"/>
                  <a:pt x="77537" y="5382817"/>
                </a:cubicBezTo>
                <a:cubicBezTo>
                  <a:pt x="67296" y="5380132"/>
                  <a:pt x="65833" y="5385502"/>
                  <a:pt x="67296" y="5388187"/>
                </a:cubicBezTo>
                <a:cubicBezTo>
                  <a:pt x="65833" y="5386845"/>
                  <a:pt x="64370" y="5386845"/>
                  <a:pt x="64370" y="5385502"/>
                </a:cubicBezTo>
                <a:cubicBezTo>
                  <a:pt x="62907" y="5384160"/>
                  <a:pt x="62907" y="5382817"/>
                  <a:pt x="58518" y="5382817"/>
                </a:cubicBezTo>
                <a:cubicBezTo>
                  <a:pt x="62907" y="5381475"/>
                  <a:pt x="65833" y="5378790"/>
                  <a:pt x="68759" y="5377447"/>
                </a:cubicBezTo>
                <a:cubicBezTo>
                  <a:pt x="73148" y="5377447"/>
                  <a:pt x="73148" y="5378790"/>
                  <a:pt x="76074" y="5382817"/>
                </a:cubicBezTo>
                <a:cubicBezTo>
                  <a:pt x="84852" y="5378790"/>
                  <a:pt x="73148" y="5374762"/>
                  <a:pt x="74611" y="5370734"/>
                </a:cubicBezTo>
                <a:cubicBezTo>
                  <a:pt x="73148" y="5370734"/>
                  <a:pt x="73148" y="5369392"/>
                  <a:pt x="71685" y="5369392"/>
                </a:cubicBezTo>
                <a:cubicBezTo>
                  <a:pt x="71685" y="5368049"/>
                  <a:pt x="73148" y="5368049"/>
                  <a:pt x="79000" y="5368049"/>
                </a:cubicBezTo>
                <a:cubicBezTo>
                  <a:pt x="83389" y="5364022"/>
                  <a:pt x="57055" y="5362679"/>
                  <a:pt x="62907" y="5357309"/>
                </a:cubicBezTo>
                <a:cubicBezTo>
                  <a:pt x="64370" y="5357309"/>
                  <a:pt x="64370" y="5357309"/>
                  <a:pt x="64370" y="5357309"/>
                </a:cubicBezTo>
                <a:cubicBezTo>
                  <a:pt x="65833" y="5358652"/>
                  <a:pt x="67296" y="5359994"/>
                  <a:pt x="65833" y="5361337"/>
                </a:cubicBezTo>
                <a:cubicBezTo>
                  <a:pt x="70222" y="5362679"/>
                  <a:pt x="74611" y="5361337"/>
                  <a:pt x="77537" y="5364022"/>
                </a:cubicBezTo>
                <a:cubicBezTo>
                  <a:pt x="80463" y="5361337"/>
                  <a:pt x="81926" y="5359994"/>
                  <a:pt x="84852" y="5357309"/>
                </a:cubicBezTo>
                <a:cubicBezTo>
                  <a:pt x="83389" y="5357309"/>
                  <a:pt x="81926" y="5355967"/>
                  <a:pt x="79000" y="5355967"/>
                </a:cubicBezTo>
                <a:cubicBezTo>
                  <a:pt x="83389" y="5350597"/>
                  <a:pt x="87778" y="5343884"/>
                  <a:pt x="76074" y="5342541"/>
                </a:cubicBezTo>
                <a:cubicBezTo>
                  <a:pt x="74611" y="5341199"/>
                  <a:pt x="74611" y="5339856"/>
                  <a:pt x="77537" y="5337171"/>
                </a:cubicBezTo>
                <a:cubicBezTo>
                  <a:pt x="83389" y="5341199"/>
                  <a:pt x="87778" y="5346569"/>
                  <a:pt x="92167" y="5349254"/>
                </a:cubicBezTo>
                <a:cubicBezTo>
                  <a:pt x="92167" y="5354624"/>
                  <a:pt x="93630" y="5359994"/>
                  <a:pt x="95093" y="5364022"/>
                </a:cubicBezTo>
                <a:cubicBezTo>
                  <a:pt x="105333" y="5359994"/>
                  <a:pt x="98019" y="5355967"/>
                  <a:pt x="102407" y="5353282"/>
                </a:cubicBezTo>
                <a:cubicBezTo>
                  <a:pt x="103870" y="5353282"/>
                  <a:pt x="106796" y="5351939"/>
                  <a:pt x="109722" y="5351939"/>
                </a:cubicBezTo>
                <a:cubicBezTo>
                  <a:pt x="106796" y="5351939"/>
                  <a:pt x="103870" y="5351939"/>
                  <a:pt x="102407" y="5350597"/>
                </a:cubicBezTo>
                <a:cubicBezTo>
                  <a:pt x="102407" y="5350597"/>
                  <a:pt x="102407" y="5349254"/>
                  <a:pt x="100944" y="5349254"/>
                </a:cubicBezTo>
                <a:cubicBezTo>
                  <a:pt x="100944" y="5345226"/>
                  <a:pt x="106796" y="5341199"/>
                  <a:pt x="98019" y="5338514"/>
                </a:cubicBezTo>
                <a:cubicBezTo>
                  <a:pt x="105333" y="5334486"/>
                  <a:pt x="117037" y="5341199"/>
                  <a:pt x="117037" y="5334486"/>
                </a:cubicBezTo>
                <a:cubicBezTo>
                  <a:pt x="102407" y="5337171"/>
                  <a:pt x="99481" y="5334486"/>
                  <a:pt x="100944" y="5327774"/>
                </a:cubicBezTo>
                <a:cubicBezTo>
                  <a:pt x="99481" y="5329116"/>
                  <a:pt x="98019" y="5330459"/>
                  <a:pt x="98019" y="5331801"/>
                </a:cubicBezTo>
                <a:cubicBezTo>
                  <a:pt x="90704" y="5326431"/>
                  <a:pt x="81926" y="5321061"/>
                  <a:pt x="71685" y="5315691"/>
                </a:cubicBezTo>
                <a:cubicBezTo>
                  <a:pt x="76074" y="5315691"/>
                  <a:pt x="80463" y="5314348"/>
                  <a:pt x="84852" y="5313006"/>
                </a:cubicBezTo>
                <a:cubicBezTo>
                  <a:pt x="81926" y="5311663"/>
                  <a:pt x="80463" y="5313006"/>
                  <a:pt x="77537" y="5314348"/>
                </a:cubicBezTo>
                <a:cubicBezTo>
                  <a:pt x="71685" y="5310321"/>
                  <a:pt x="65833" y="5307636"/>
                  <a:pt x="74611" y="5303608"/>
                </a:cubicBezTo>
                <a:cubicBezTo>
                  <a:pt x="81926" y="5300923"/>
                  <a:pt x="76074" y="5307636"/>
                  <a:pt x="84852" y="5307636"/>
                </a:cubicBezTo>
                <a:cubicBezTo>
                  <a:pt x="95093" y="5304951"/>
                  <a:pt x="77537" y="5302265"/>
                  <a:pt x="89241" y="5298238"/>
                </a:cubicBezTo>
                <a:cubicBezTo>
                  <a:pt x="87778" y="5298238"/>
                  <a:pt x="86315" y="5298238"/>
                  <a:pt x="84852" y="5298238"/>
                </a:cubicBezTo>
                <a:cubicBezTo>
                  <a:pt x="87778" y="5294210"/>
                  <a:pt x="92167" y="5291525"/>
                  <a:pt x="86315" y="5286155"/>
                </a:cubicBezTo>
                <a:cubicBezTo>
                  <a:pt x="83389" y="5290183"/>
                  <a:pt x="79000" y="5292868"/>
                  <a:pt x="77537" y="5295553"/>
                </a:cubicBezTo>
                <a:cubicBezTo>
                  <a:pt x="71685" y="5291525"/>
                  <a:pt x="84852" y="5282127"/>
                  <a:pt x="93630" y="5275415"/>
                </a:cubicBezTo>
                <a:cubicBezTo>
                  <a:pt x="89241" y="5274072"/>
                  <a:pt x="83389" y="5272730"/>
                  <a:pt x="79000" y="5272730"/>
                </a:cubicBezTo>
                <a:cubicBezTo>
                  <a:pt x="74611" y="5268702"/>
                  <a:pt x="71685" y="5264675"/>
                  <a:pt x="68759" y="5261990"/>
                </a:cubicBezTo>
                <a:cubicBezTo>
                  <a:pt x="64370" y="5266017"/>
                  <a:pt x="64370" y="5270045"/>
                  <a:pt x="68759" y="5274072"/>
                </a:cubicBezTo>
                <a:cubicBezTo>
                  <a:pt x="67296" y="5275415"/>
                  <a:pt x="65833" y="5276757"/>
                  <a:pt x="65833" y="5278100"/>
                </a:cubicBezTo>
                <a:cubicBezTo>
                  <a:pt x="67296" y="5276757"/>
                  <a:pt x="68759" y="5276757"/>
                  <a:pt x="70222" y="5276757"/>
                </a:cubicBezTo>
                <a:cubicBezTo>
                  <a:pt x="71685" y="5278100"/>
                  <a:pt x="73148" y="5279442"/>
                  <a:pt x="73148" y="5280785"/>
                </a:cubicBezTo>
                <a:cubicBezTo>
                  <a:pt x="73148" y="5282127"/>
                  <a:pt x="71685" y="5283470"/>
                  <a:pt x="70222" y="5284813"/>
                </a:cubicBezTo>
                <a:cubicBezTo>
                  <a:pt x="65833" y="5286155"/>
                  <a:pt x="65833" y="5282127"/>
                  <a:pt x="68759" y="5280785"/>
                </a:cubicBezTo>
                <a:cubicBezTo>
                  <a:pt x="59981" y="5282127"/>
                  <a:pt x="62907" y="5290183"/>
                  <a:pt x="62907" y="5295553"/>
                </a:cubicBezTo>
                <a:cubicBezTo>
                  <a:pt x="59981" y="5294210"/>
                  <a:pt x="58518" y="5294210"/>
                  <a:pt x="57055" y="5294210"/>
                </a:cubicBezTo>
                <a:cubicBezTo>
                  <a:pt x="55593" y="5291525"/>
                  <a:pt x="54130" y="5288840"/>
                  <a:pt x="52667" y="5286155"/>
                </a:cubicBezTo>
                <a:cubicBezTo>
                  <a:pt x="55593" y="5286155"/>
                  <a:pt x="58518" y="5284813"/>
                  <a:pt x="59981" y="5286155"/>
                </a:cubicBezTo>
                <a:cubicBezTo>
                  <a:pt x="64370" y="5279442"/>
                  <a:pt x="40963" y="5268702"/>
                  <a:pt x="58518" y="5263332"/>
                </a:cubicBezTo>
                <a:cubicBezTo>
                  <a:pt x="54130" y="5263332"/>
                  <a:pt x="51204" y="5263332"/>
                  <a:pt x="49741" y="5263332"/>
                </a:cubicBezTo>
                <a:cubicBezTo>
                  <a:pt x="48278" y="5253934"/>
                  <a:pt x="48278" y="5244537"/>
                  <a:pt x="43889" y="5235139"/>
                </a:cubicBezTo>
                <a:cubicBezTo>
                  <a:pt x="45352" y="5236481"/>
                  <a:pt x="46815" y="5237824"/>
                  <a:pt x="48278" y="5240509"/>
                </a:cubicBezTo>
                <a:cubicBezTo>
                  <a:pt x="51204" y="5239167"/>
                  <a:pt x="52667" y="5236481"/>
                  <a:pt x="52667" y="5235139"/>
                </a:cubicBezTo>
                <a:cubicBezTo>
                  <a:pt x="57055" y="5231111"/>
                  <a:pt x="58518" y="5228426"/>
                  <a:pt x="46815" y="5225741"/>
                </a:cubicBezTo>
                <a:cubicBezTo>
                  <a:pt x="51204" y="5225741"/>
                  <a:pt x="52667" y="5224399"/>
                  <a:pt x="54130" y="5224399"/>
                </a:cubicBezTo>
                <a:cubicBezTo>
                  <a:pt x="55593" y="5225741"/>
                  <a:pt x="57055" y="5225741"/>
                  <a:pt x="61444" y="5225741"/>
                </a:cubicBezTo>
                <a:cubicBezTo>
                  <a:pt x="61444" y="5221714"/>
                  <a:pt x="59981" y="5219029"/>
                  <a:pt x="58518" y="5216343"/>
                </a:cubicBezTo>
                <a:cubicBezTo>
                  <a:pt x="64370" y="5215001"/>
                  <a:pt x="70222" y="5223056"/>
                  <a:pt x="74611" y="5217686"/>
                </a:cubicBezTo>
                <a:cubicBezTo>
                  <a:pt x="58518" y="5213658"/>
                  <a:pt x="67296" y="5210973"/>
                  <a:pt x="71685" y="5202918"/>
                </a:cubicBezTo>
                <a:cubicBezTo>
                  <a:pt x="67296" y="5201576"/>
                  <a:pt x="62907" y="5200233"/>
                  <a:pt x="59981" y="5198891"/>
                </a:cubicBezTo>
                <a:cubicBezTo>
                  <a:pt x="55593" y="5196206"/>
                  <a:pt x="55593" y="5193520"/>
                  <a:pt x="65833" y="5189493"/>
                </a:cubicBezTo>
                <a:cubicBezTo>
                  <a:pt x="58518" y="5186808"/>
                  <a:pt x="58518" y="5185465"/>
                  <a:pt x="57055" y="5182780"/>
                </a:cubicBezTo>
                <a:cubicBezTo>
                  <a:pt x="57055" y="5180095"/>
                  <a:pt x="55593" y="5177410"/>
                  <a:pt x="55593" y="5174725"/>
                </a:cubicBezTo>
                <a:cubicBezTo>
                  <a:pt x="80463" y="5161300"/>
                  <a:pt x="57055" y="5142504"/>
                  <a:pt x="70222" y="5122366"/>
                </a:cubicBezTo>
                <a:cubicBezTo>
                  <a:pt x="59981" y="5123709"/>
                  <a:pt x="49741" y="5118339"/>
                  <a:pt x="65833" y="5115654"/>
                </a:cubicBezTo>
                <a:cubicBezTo>
                  <a:pt x="61444" y="5112969"/>
                  <a:pt x="57055" y="5112969"/>
                  <a:pt x="52667" y="5112969"/>
                </a:cubicBezTo>
                <a:cubicBezTo>
                  <a:pt x="54130" y="5112969"/>
                  <a:pt x="55593" y="5112969"/>
                  <a:pt x="57055" y="5111626"/>
                </a:cubicBezTo>
                <a:cubicBezTo>
                  <a:pt x="57055" y="5111626"/>
                  <a:pt x="57055" y="5110284"/>
                  <a:pt x="57055" y="5108941"/>
                </a:cubicBezTo>
                <a:lnTo>
                  <a:pt x="59981" y="5108941"/>
                </a:lnTo>
                <a:cubicBezTo>
                  <a:pt x="64370" y="5115654"/>
                  <a:pt x="74611" y="5108941"/>
                  <a:pt x="79000" y="5115654"/>
                </a:cubicBezTo>
                <a:cubicBezTo>
                  <a:pt x="80463" y="5114311"/>
                  <a:pt x="80463" y="5112969"/>
                  <a:pt x="83389" y="5112969"/>
                </a:cubicBezTo>
                <a:cubicBezTo>
                  <a:pt x="81926" y="5111626"/>
                  <a:pt x="80463" y="5110284"/>
                  <a:pt x="79000" y="5110284"/>
                </a:cubicBezTo>
                <a:cubicBezTo>
                  <a:pt x="74611" y="5111626"/>
                  <a:pt x="73148" y="5111626"/>
                  <a:pt x="71685" y="5110284"/>
                </a:cubicBezTo>
                <a:cubicBezTo>
                  <a:pt x="77537" y="5104913"/>
                  <a:pt x="49741" y="5110284"/>
                  <a:pt x="64370" y="5102228"/>
                </a:cubicBezTo>
                <a:cubicBezTo>
                  <a:pt x="61444" y="5102228"/>
                  <a:pt x="58518" y="5102228"/>
                  <a:pt x="57055" y="5102228"/>
                </a:cubicBezTo>
                <a:cubicBezTo>
                  <a:pt x="57055" y="5098201"/>
                  <a:pt x="57055" y="5095516"/>
                  <a:pt x="58518" y="5091488"/>
                </a:cubicBezTo>
                <a:cubicBezTo>
                  <a:pt x="61444" y="5092831"/>
                  <a:pt x="64370" y="5094173"/>
                  <a:pt x="68759" y="5095516"/>
                </a:cubicBezTo>
                <a:cubicBezTo>
                  <a:pt x="58518" y="5088803"/>
                  <a:pt x="59981" y="5078063"/>
                  <a:pt x="51204" y="5070008"/>
                </a:cubicBezTo>
                <a:cubicBezTo>
                  <a:pt x="55593" y="5067323"/>
                  <a:pt x="55593" y="5065980"/>
                  <a:pt x="57055" y="5063295"/>
                </a:cubicBezTo>
                <a:cubicBezTo>
                  <a:pt x="58518" y="5063295"/>
                  <a:pt x="55593" y="5059267"/>
                  <a:pt x="62907" y="5057925"/>
                </a:cubicBezTo>
                <a:cubicBezTo>
                  <a:pt x="58518" y="5057925"/>
                  <a:pt x="57055" y="5057925"/>
                  <a:pt x="57055" y="5056582"/>
                </a:cubicBezTo>
                <a:cubicBezTo>
                  <a:pt x="57055" y="5055240"/>
                  <a:pt x="59981" y="5052555"/>
                  <a:pt x="65833" y="5049870"/>
                </a:cubicBezTo>
                <a:cubicBezTo>
                  <a:pt x="62907" y="5048527"/>
                  <a:pt x="61444" y="5048527"/>
                  <a:pt x="59981" y="5047185"/>
                </a:cubicBezTo>
                <a:cubicBezTo>
                  <a:pt x="62907" y="5045842"/>
                  <a:pt x="67296" y="5045842"/>
                  <a:pt x="64370" y="5047185"/>
                </a:cubicBezTo>
                <a:cubicBezTo>
                  <a:pt x="79000" y="5039129"/>
                  <a:pt x="93630" y="5028389"/>
                  <a:pt x="64370" y="5016306"/>
                </a:cubicBezTo>
                <a:cubicBezTo>
                  <a:pt x="70222" y="5012279"/>
                  <a:pt x="77537" y="5021677"/>
                  <a:pt x="84852" y="5016306"/>
                </a:cubicBezTo>
                <a:cubicBezTo>
                  <a:pt x="70222" y="5012279"/>
                  <a:pt x="84852" y="5000196"/>
                  <a:pt x="81926" y="4993483"/>
                </a:cubicBezTo>
                <a:cubicBezTo>
                  <a:pt x="77537" y="4990798"/>
                  <a:pt x="73148" y="4992141"/>
                  <a:pt x="68759" y="4990798"/>
                </a:cubicBezTo>
                <a:cubicBezTo>
                  <a:pt x="73148" y="4989456"/>
                  <a:pt x="77537" y="4992141"/>
                  <a:pt x="81926" y="4989456"/>
                </a:cubicBezTo>
                <a:cubicBezTo>
                  <a:pt x="80463" y="4984086"/>
                  <a:pt x="77537" y="4988113"/>
                  <a:pt x="71685" y="4984086"/>
                </a:cubicBezTo>
                <a:cubicBezTo>
                  <a:pt x="74611" y="4984086"/>
                  <a:pt x="77537" y="4985428"/>
                  <a:pt x="81926" y="4984086"/>
                </a:cubicBezTo>
                <a:cubicBezTo>
                  <a:pt x="90704" y="4978716"/>
                  <a:pt x="81926" y="4974688"/>
                  <a:pt x="70222" y="4976030"/>
                </a:cubicBezTo>
                <a:cubicBezTo>
                  <a:pt x="73148" y="4974688"/>
                  <a:pt x="73148" y="4973345"/>
                  <a:pt x="71685" y="4972003"/>
                </a:cubicBezTo>
                <a:cubicBezTo>
                  <a:pt x="76074" y="4970660"/>
                  <a:pt x="79000" y="4973345"/>
                  <a:pt x="81926" y="4973345"/>
                </a:cubicBezTo>
                <a:cubicBezTo>
                  <a:pt x="81926" y="4962605"/>
                  <a:pt x="99481" y="4946495"/>
                  <a:pt x="79000" y="4939782"/>
                </a:cubicBezTo>
                <a:cubicBezTo>
                  <a:pt x="92167" y="4929042"/>
                  <a:pt x="73148" y="4931727"/>
                  <a:pt x="81926" y="4926357"/>
                </a:cubicBezTo>
                <a:cubicBezTo>
                  <a:pt x="67296" y="4922329"/>
                  <a:pt x="64370" y="4919644"/>
                  <a:pt x="59981" y="4915617"/>
                </a:cubicBezTo>
                <a:cubicBezTo>
                  <a:pt x="59981" y="4910246"/>
                  <a:pt x="58518" y="4906219"/>
                  <a:pt x="55593" y="4900849"/>
                </a:cubicBezTo>
                <a:cubicBezTo>
                  <a:pt x="58518" y="4896821"/>
                  <a:pt x="62907" y="4891451"/>
                  <a:pt x="62907" y="4887423"/>
                </a:cubicBezTo>
                <a:cubicBezTo>
                  <a:pt x="65833" y="4886081"/>
                  <a:pt x="68759" y="4888766"/>
                  <a:pt x="73148" y="4890109"/>
                </a:cubicBezTo>
                <a:cubicBezTo>
                  <a:pt x="73148" y="4886081"/>
                  <a:pt x="77537" y="4882053"/>
                  <a:pt x="68759" y="4879368"/>
                </a:cubicBezTo>
                <a:cubicBezTo>
                  <a:pt x="59981" y="4878026"/>
                  <a:pt x="57055" y="4875341"/>
                  <a:pt x="57055" y="4871313"/>
                </a:cubicBezTo>
                <a:cubicBezTo>
                  <a:pt x="58518" y="4871313"/>
                  <a:pt x="58518" y="4869971"/>
                  <a:pt x="58518" y="4868628"/>
                </a:cubicBezTo>
                <a:cubicBezTo>
                  <a:pt x="58518" y="4863258"/>
                  <a:pt x="62907" y="4857888"/>
                  <a:pt x="62907" y="4852518"/>
                </a:cubicBezTo>
                <a:cubicBezTo>
                  <a:pt x="64370" y="4851175"/>
                  <a:pt x="64370" y="4851175"/>
                  <a:pt x="65833" y="4851175"/>
                </a:cubicBezTo>
                <a:cubicBezTo>
                  <a:pt x="51204" y="4829695"/>
                  <a:pt x="58518" y="4808214"/>
                  <a:pt x="64370" y="4785391"/>
                </a:cubicBezTo>
                <a:cubicBezTo>
                  <a:pt x="62907" y="4785391"/>
                  <a:pt x="59981" y="4785391"/>
                  <a:pt x="57055" y="4785391"/>
                </a:cubicBezTo>
                <a:cubicBezTo>
                  <a:pt x="59981" y="4773308"/>
                  <a:pt x="61444" y="4761226"/>
                  <a:pt x="59981" y="4749143"/>
                </a:cubicBezTo>
                <a:cubicBezTo>
                  <a:pt x="64370" y="4743773"/>
                  <a:pt x="64370" y="4738403"/>
                  <a:pt x="61444" y="4733032"/>
                </a:cubicBezTo>
                <a:cubicBezTo>
                  <a:pt x="61444" y="4733032"/>
                  <a:pt x="59981" y="4733032"/>
                  <a:pt x="59981" y="4733032"/>
                </a:cubicBezTo>
                <a:cubicBezTo>
                  <a:pt x="58518" y="4722292"/>
                  <a:pt x="58518" y="4711552"/>
                  <a:pt x="57055" y="4700812"/>
                </a:cubicBezTo>
                <a:cubicBezTo>
                  <a:pt x="58518" y="4700812"/>
                  <a:pt x="59981" y="4700812"/>
                  <a:pt x="61444" y="4699469"/>
                </a:cubicBezTo>
                <a:cubicBezTo>
                  <a:pt x="59981" y="4698127"/>
                  <a:pt x="58518" y="4696784"/>
                  <a:pt x="57055" y="4695442"/>
                </a:cubicBezTo>
                <a:cubicBezTo>
                  <a:pt x="57055" y="4687386"/>
                  <a:pt x="57055" y="4679331"/>
                  <a:pt x="58518" y="4671276"/>
                </a:cubicBezTo>
                <a:cubicBezTo>
                  <a:pt x="42426" y="4665906"/>
                  <a:pt x="55593" y="4640398"/>
                  <a:pt x="55593" y="4624287"/>
                </a:cubicBezTo>
                <a:cubicBezTo>
                  <a:pt x="55593" y="4614890"/>
                  <a:pt x="45352" y="4608177"/>
                  <a:pt x="58518" y="4601464"/>
                </a:cubicBezTo>
                <a:cubicBezTo>
                  <a:pt x="54130" y="4600122"/>
                  <a:pt x="51204" y="4598779"/>
                  <a:pt x="48278" y="4597437"/>
                </a:cubicBezTo>
                <a:cubicBezTo>
                  <a:pt x="65833" y="4593409"/>
                  <a:pt x="40963" y="4584012"/>
                  <a:pt x="58518" y="4575956"/>
                </a:cubicBezTo>
                <a:cubicBezTo>
                  <a:pt x="43889" y="4563874"/>
                  <a:pt x="52667" y="4546421"/>
                  <a:pt x="51204" y="4528968"/>
                </a:cubicBezTo>
                <a:cubicBezTo>
                  <a:pt x="51204" y="4527625"/>
                  <a:pt x="51204" y="4527625"/>
                  <a:pt x="51204" y="4526283"/>
                </a:cubicBezTo>
                <a:cubicBezTo>
                  <a:pt x="49741" y="4520913"/>
                  <a:pt x="48278" y="4515542"/>
                  <a:pt x="45352" y="4511515"/>
                </a:cubicBezTo>
                <a:cubicBezTo>
                  <a:pt x="48278" y="4510172"/>
                  <a:pt x="52667" y="4508830"/>
                  <a:pt x="55593" y="4507487"/>
                </a:cubicBezTo>
                <a:cubicBezTo>
                  <a:pt x="54130" y="4504802"/>
                  <a:pt x="52667" y="4500775"/>
                  <a:pt x="51204" y="4498090"/>
                </a:cubicBezTo>
                <a:cubicBezTo>
                  <a:pt x="52667" y="4498090"/>
                  <a:pt x="54130" y="4498090"/>
                  <a:pt x="55593" y="4498090"/>
                </a:cubicBezTo>
                <a:cubicBezTo>
                  <a:pt x="52667" y="4492719"/>
                  <a:pt x="59981" y="4491377"/>
                  <a:pt x="48278" y="4488692"/>
                </a:cubicBezTo>
                <a:cubicBezTo>
                  <a:pt x="48278" y="4488692"/>
                  <a:pt x="48278" y="4487349"/>
                  <a:pt x="48278" y="4487349"/>
                </a:cubicBezTo>
                <a:cubicBezTo>
                  <a:pt x="51204" y="4486007"/>
                  <a:pt x="55593" y="4484664"/>
                  <a:pt x="58518" y="4484664"/>
                </a:cubicBezTo>
                <a:cubicBezTo>
                  <a:pt x="52667" y="4484664"/>
                  <a:pt x="49741" y="4483322"/>
                  <a:pt x="48278" y="4481979"/>
                </a:cubicBezTo>
                <a:cubicBezTo>
                  <a:pt x="48278" y="4479294"/>
                  <a:pt x="48278" y="4477952"/>
                  <a:pt x="48278" y="4475267"/>
                </a:cubicBezTo>
                <a:cubicBezTo>
                  <a:pt x="49741" y="4472582"/>
                  <a:pt x="52667" y="4471239"/>
                  <a:pt x="58518" y="4469896"/>
                </a:cubicBezTo>
                <a:cubicBezTo>
                  <a:pt x="51204" y="4467211"/>
                  <a:pt x="48278" y="4465869"/>
                  <a:pt x="48278" y="4464526"/>
                </a:cubicBezTo>
                <a:cubicBezTo>
                  <a:pt x="48278" y="4464526"/>
                  <a:pt x="48278" y="4463184"/>
                  <a:pt x="48278" y="4463184"/>
                </a:cubicBezTo>
                <a:cubicBezTo>
                  <a:pt x="48278" y="4461841"/>
                  <a:pt x="51204" y="4459156"/>
                  <a:pt x="54130" y="4456471"/>
                </a:cubicBezTo>
                <a:cubicBezTo>
                  <a:pt x="49741" y="4455129"/>
                  <a:pt x="48278" y="4455129"/>
                  <a:pt x="48278" y="4455129"/>
                </a:cubicBezTo>
                <a:cubicBezTo>
                  <a:pt x="48278" y="4453786"/>
                  <a:pt x="48278" y="4451101"/>
                  <a:pt x="48278" y="4449759"/>
                </a:cubicBezTo>
                <a:cubicBezTo>
                  <a:pt x="55593" y="4448416"/>
                  <a:pt x="55593" y="4449759"/>
                  <a:pt x="62907" y="4451101"/>
                </a:cubicBezTo>
                <a:cubicBezTo>
                  <a:pt x="62907" y="4447073"/>
                  <a:pt x="67296" y="4441703"/>
                  <a:pt x="83389" y="4437676"/>
                </a:cubicBezTo>
                <a:cubicBezTo>
                  <a:pt x="86315" y="4439018"/>
                  <a:pt x="87778" y="4440361"/>
                  <a:pt x="84852" y="4441703"/>
                </a:cubicBezTo>
                <a:cubicBezTo>
                  <a:pt x="95093" y="4440361"/>
                  <a:pt x="92167" y="4430963"/>
                  <a:pt x="93630" y="4425593"/>
                </a:cubicBezTo>
                <a:cubicBezTo>
                  <a:pt x="84852" y="4437676"/>
                  <a:pt x="67296" y="4434991"/>
                  <a:pt x="61444" y="4445731"/>
                </a:cubicBezTo>
                <a:cubicBezTo>
                  <a:pt x="40963" y="4434991"/>
                  <a:pt x="79000" y="4434991"/>
                  <a:pt x="76074" y="4425593"/>
                </a:cubicBezTo>
                <a:cubicBezTo>
                  <a:pt x="70222" y="4425593"/>
                  <a:pt x="64370" y="4428278"/>
                  <a:pt x="59981" y="4429621"/>
                </a:cubicBezTo>
                <a:cubicBezTo>
                  <a:pt x="58518" y="4426935"/>
                  <a:pt x="57055" y="4425593"/>
                  <a:pt x="54130" y="4424250"/>
                </a:cubicBezTo>
                <a:cubicBezTo>
                  <a:pt x="55593" y="4422908"/>
                  <a:pt x="58518" y="4420223"/>
                  <a:pt x="64370" y="4420223"/>
                </a:cubicBezTo>
                <a:cubicBezTo>
                  <a:pt x="57055" y="4417538"/>
                  <a:pt x="51204" y="4417538"/>
                  <a:pt x="45352" y="4416195"/>
                </a:cubicBezTo>
                <a:cubicBezTo>
                  <a:pt x="45352" y="4414853"/>
                  <a:pt x="45352" y="4413510"/>
                  <a:pt x="43889" y="4412168"/>
                </a:cubicBezTo>
                <a:cubicBezTo>
                  <a:pt x="51204" y="4410825"/>
                  <a:pt x="52667" y="4408140"/>
                  <a:pt x="58518" y="4405455"/>
                </a:cubicBezTo>
                <a:cubicBezTo>
                  <a:pt x="65833" y="4402770"/>
                  <a:pt x="71685" y="4410825"/>
                  <a:pt x="79000" y="4406798"/>
                </a:cubicBezTo>
                <a:cubicBezTo>
                  <a:pt x="71685" y="4404112"/>
                  <a:pt x="71685" y="4402770"/>
                  <a:pt x="59981" y="4402770"/>
                </a:cubicBezTo>
                <a:cubicBezTo>
                  <a:pt x="59981" y="4400085"/>
                  <a:pt x="70222" y="4396057"/>
                  <a:pt x="55593" y="4398742"/>
                </a:cubicBezTo>
                <a:cubicBezTo>
                  <a:pt x="55593" y="4394715"/>
                  <a:pt x="64370" y="4392030"/>
                  <a:pt x="70222" y="4389345"/>
                </a:cubicBezTo>
                <a:cubicBezTo>
                  <a:pt x="77537" y="4389345"/>
                  <a:pt x="68759" y="4398742"/>
                  <a:pt x="86315" y="4397400"/>
                </a:cubicBezTo>
                <a:cubicBezTo>
                  <a:pt x="79000" y="4390687"/>
                  <a:pt x="59981" y="4363837"/>
                  <a:pt x="89241" y="4369207"/>
                </a:cubicBezTo>
                <a:cubicBezTo>
                  <a:pt x="90704" y="4366522"/>
                  <a:pt x="79000" y="4362494"/>
                  <a:pt x="89241" y="4359809"/>
                </a:cubicBezTo>
                <a:cubicBezTo>
                  <a:pt x="64370" y="4353096"/>
                  <a:pt x="86315" y="4342356"/>
                  <a:pt x="62907" y="4332958"/>
                </a:cubicBezTo>
                <a:cubicBezTo>
                  <a:pt x="80463" y="4331616"/>
                  <a:pt x="70222" y="4324903"/>
                  <a:pt x="84852" y="4327588"/>
                </a:cubicBezTo>
                <a:cubicBezTo>
                  <a:pt x="89241" y="4323561"/>
                  <a:pt x="71685" y="4323561"/>
                  <a:pt x="67296" y="4319533"/>
                </a:cubicBezTo>
                <a:cubicBezTo>
                  <a:pt x="70222" y="4310135"/>
                  <a:pt x="79000" y="4302080"/>
                  <a:pt x="64370" y="4292682"/>
                </a:cubicBezTo>
                <a:cubicBezTo>
                  <a:pt x="79000" y="4292682"/>
                  <a:pt x="76074" y="4284627"/>
                  <a:pt x="65833" y="4284627"/>
                </a:cubicBezTo>
                <a:cubicBezTo>
                  <a:pt x="80463" y="4280600"/>
                  <a:pt x="71685" y="4277915"/>
                  <a:pt x="80463" y="4273887"/>
                </a:cubicBezTo>
                <a:cubicBezTo>
                  <a:pt x="71685" y="4275230"/>
                  <a:pt x="71685" y="4276572"/>
                  <a:pt x="59981" y="4277915"/>
                </a:cubicBezTo>
                <a:cubicBezTo>
                  <a:pt x="58518" y="4273887"/>
                  <a:pt x="68759" y="4268517"/>
                  <a:pt x="76074" y="4267174"/>
                </a:cubicBezTo>
                <a:cubicBezTo>
                  <a:pt x="80463" y="4261804"/>
                  <a:pt x="61444" y="4264489"/>
                  <a:pt x="79000" y="4256434"/>
                </a:cubicBezTo>
                <a:cubicBezTo>
                  <a:pt x="74611" y="4255092"/>
                  <a:pt x="70222" y="4257777"/>
                  <a:pt x="65833" y="4255092"/>
                </a:cubicBezTo>
                <a:cubicBezTo>
                  <a:pt x="68759" y="4259119"/>
                  <a:pt x="64370" y="4264489"/>
                  <a:pt x="55593" y="4268517"/>
                </a:cubicBezTo>
                <a:cubicBezTo>
                  <a:pt x="57055" y="4260462"/>
                  <a:pt x="59981" y="4252407"/>
                  <a:pt x="59981" y="4244351"/>
                </a:cubicBezTo>
                <a:cubicBezTo>
                  <a:pt x="62907" y="4244351"/>
                  <a:pt x="64370" y="4244351"/>
                  <a:pt x="67296" y="4243009"/>
                </a:cubicBezTo>
                <a:cubicBezTo>
                  <a:pt x="71685" y="4247036"/>
                  <a:pt x="59981" y="4253749"/>
                  <a:pt x="76074" y="4255092"/>
                </a:cubicBezTo>
                <a:cubicBezTo>
                  <a:pt x="84852" y="4249721"/>
                  <a:pt x="64370" y="4244351"/>
                  <a:pt x="81926" y="4236296"/>
                </a:cubicBezTo>
                <a:cubicBezTo>
                  <a:pt x="79000" y="4234954"/>
                  <a:pt x="74611" y="4233611"/>
                  <a:pt x="77537" y="4230926"/>
                </a:cubicBezTo>
                <a:cubicBezTo>
                  <a:pt x="73148" y="4230926"/>
                  <a:pt x="68759" y="4230926"/>
                  <a:pt x="64370" y="4232269"/>
                </a:cubicBezTo>
                <a:cubicBezTo>
                  <a:pt x="55593" y="4226898"/>
                  <a:pt x="65833" y="4222871"/>
                  <a:pt x="58518" y="4217501"/>
                </a:cubicBezTo>
                <a:cubicBezTo>
                  <a:pt x="64370" y="4213473"/>
                  <a:pt x="70222" y="4216158"/>
                  <a:pt x="74611" y="4213473"/>
                </a:cubicBezTo>
                <a:cubicBezTo>
                  <a:pt x="68759" y="4209446"/>
                  <a:pt x="61444" y="4216158"/>
                  <a:pt x="62907" y="4209446"/>
                </a:cubicBezTo>
                <a:cubicBezTo>
                  <a:pt x="70222" y="4205418"/>
                  <a:pt x="74611" y="4212131"/>
                  <a:pt x="76074" y="4206760"/>
                </a:cubicBezTo>
                <a:cubicBezTo>
                  <a:pt x="73148" y="4204075"/>
                  <a:pt x="67296" y="4206760"/>
                  <a:pt x="64370" y="4205418"/>
                </a:cubicBezTo>
                <a:cubicBezTo>
                  <a:pt x="96556" y="4187965"/>
                  <a:pt x="68759" y="4166485"/>
                  <a:pt x="84852" y="4153059"/>
                </a:cubicBezTo>
                <a:cubicBezTo>
                  <a:pt x="89241" y="4151717"/>
                  <a:pt x="95093" y="4157087"/>
                  <a:pt x="99481" y="4155744"/>
                </a:cubicBezTo>
                <a:cubicBezTo>
                  <a:pt x="105333" y="4149032"/>
                  <a:pt x="83389" y="4142319"/>
                  <a:pt x="105333" y="4136949"/>
                </a:cubicBezTo>
                <a:cubicBezTo>
                  <a:pt x="100944" y="4135606"/>
                  <a:pt x="96556" y="4135606"/>
                  <a:pt x="92167" y="4136949"/>
                </a:cubicBezTo>
                <a:cubicBezTo>
                  <a:pt x="83389" y="4135606"/>
                  <a:pt x="89241" y="4132921"/>
                  <a:pt x="83389" y="4130236"/>
                </a:cubicBezTo>
                <a:cubicBezTo>
                  <a:pt x="87778" y="4127551"/>
                  <a:pt x="90704" y="4130236"/>
                  <a:pt x="95093" y="4131579"/>
                </a:cubicBezTo>
                <a:cubicBezTo>
                  <a:pt x="102407" y="4128894"/>
                  <a:pt x="95093" y="4124866"/>
                  <a:pt x="99481" y="4122181"/>
                </a:cubicBezTo>
                <a:cubicBezTo>
                  <a:pt x="96556" y="4120839"/>
                  <a:pt x="92167" y="4123524"/>
                  <a:pt x="89241" y="4123524"/>
                </a:cubicBezTo>
                <a:cubicBezTo>
                  <a:pt x="80463" y="4120839"/>
                  <a:pt x="89241" y="4119496"/>
                  <a:pt x="84852" y="4116811"/>
                </a:cubicBezTo>
                <a:cubicBezTo>
                  <a:pt x="89241" y="4116811"/>
                  <a:pt x="93630" y="4118153"/>
                  <a:pt x="98019" y="4116811"/>
                </a:cubicBezTo>
                <a:cubicBezTo>
                  <a:pt x="95093" y="4114126"/>
                  <a:pt x="90704" y="4112783"/>
                  <a:pt x="87778" y="4111441"/>
                </a:cubicBezTo>
                <a:cubicBezTo>
                  <a:pt x="93630" y="4108756"/>
                  <a:pt x="98019" y="4111441"/>
                  <a:pt x="103870" y="4107413"/>
                </a:cubicBezTo>
                <a:cubicBezTo>
                  <a:pt x="100944" y="4096673"/>
                  <a:pt x="98019" y="4085933"/>
                  <a:pt x="100944" y="4075192"/>
                </a:cubicBezTo>
                <a:cubicBezTo>
                  <a:pt x="98019" y="4075192"/>
                  <a:pt x="95093" y="4076535"/>
                  <a:pt x="92167" y="4077878"/>
                </a:cubicBezTo>
                <a:cubicBezTo>
                  <a:pt x="93630" y="4075192"/>
                  <a:pt x="81926" y="4071165"/>
                  <a:pt x="87778" y="4068480"/>
                </a:cubicBezTo>
                <a:cubicBezTo>
                  <a:pt x="93630" y="4065795"/>
                  <a:pt x="96556" y="4068480"/>
                  <a:pt x="100944" y="4069822"/>
                </a:cubicBezTo>
                <a:cubicBezTo>
                  <a:pt x="108259" y="4064452"/>
                  <a:pt x="96556" y="4052369"/>
                  <a:pt x="90704" y="4048342"/>
                </a:cubicBezTo>
                <a:cubicBezTo>
                  <a:pt x="102407" y="4046999"/>
                  <a:pt x="105333" y="4044314"/>
                  <a:pt x="98019" y="4040287"/>
                </a:cubicBezTo>
                <a:cubicBezTo>
                  <a:pt x="86315" y="4045657"/>
                  <a:pt x="87778" y="4040287"/>
                  <a:pt x="81926" y="4037602"/>
                </a:cubicBezTo>
                <a:cubicBezTo>
                  <a:pt x="86315" y="4046999"/>
                  <a:pt x="71685" y="4051027"/>
                  <a:pt x="76074" y="4063110"/>
                </a:cubicBezTo>
                <a:cubicBezTo>
                  <a:pt x="80463" y="4064452"/>
                  <a:pt x="79000" y="4061767"/>
                  <a:pt x="81926" y="4060425"/>
                </a:cubicBezTo>
                <a:cubicBezTo>
                  <a:pt x="93630" y="4063110"/>
                  <a:pt x="74611" y="4064452"/>
                  <a:pt x="86315" y="4067137"/>
                </a:cubicBezTo>
                <a:cubicBezTo>
                  <a:pt x="73148" y="4071165"/>
                  <a:pt x="76074" y="4071165"/>
                  <a:pt x="64370" y="4076535"/>
                </a:cubicBezTo>
                <a:cubicBezTo>
                  <a:pt x="76074" y="4063110"/>
                  <a:pt x="57055" y="4045657"/>
                  <a:pt x="74611" y="4036259"/>
                </a:cubicBezTo>
                <a:cubicBezTo>
                  <a:pt x="71685" y="4034917"/>
                  <a:pt x="70222" y="4036259"/>
                  <a:pt x="67296" y="4034917"/>
                </a:cubicBezTo>
                <a:cubicBezTo>
                  <a:pt x="62907" y="4029546"/>
                  <a:pt x="77537" y="4036259"/>
                  <a:pt x="80463" y="4030889"/>
                </a:cubicBezTo>
                <a:cubicBezTo>
                  <a:pt x="59981" y="4024176"/>
                  <a:pt x="73148" y="4017464"/>
                  <a:pt x="77537" y="4010751"/>
                </a:cubicBezTo>
                <a:cubicBezTo>
                  <a:pt x="64370" y="4009408"/>
                  <a:pt x="65833" y="4004038"/>
                  <a:pt x="68759" y="4000011"/>
                </a:cubicBezTo>
                <a:cubicBezTo>
                  <a:pt x="79000" y="4001353"/>
                  <a:pt x="89241" y="4005381"/>
                  <a:pt x="99481" y="4002696"/>
                </a:cubicBezTo>
                <a:cubicBezTo>
                  <a:pt x="102407" y="4006723"/>
                  <a:pt x="98019" y="4012094"/>
                  <a:pt x="108259" y="4012094"/>
                </a:cubicBezTo>
                <a:cubicBezTo>
                  <a:pt x="106796" y="4008066"/>
                  <a:pt x="109722" y="4008066"/>
                  <a:pt x="119963" y="4005381"/>
                </a:cubicBezTo>
                <a:cubicBezTo>
                  <a:pt x="108259" y="4004038"/>
                  <a:pt x="111185" y="4000011"/>
                  <a:pt x="102407" y="4000011"/>
                </a:cubicBezTo>
                <a:cubicBezTo>
                  <a:pt x="98019" y="3995983"/>
                  <a:pt x="108259" y="3991956"/>
                  <a:pt x="98019" y="3987928"/>
                </a:cubicBezTo>
                <a:cubicBezTo>
                  <a:pt x="117037" y="3983900"/>
                  <a:pt x="108259" y="3973160"/>
                  <a:pt x="100944" y="3965105"/>
                </a:cubicBezTo>
                <a:cubicBezTo>
                  <a:pt x="117037" y="3965105"/>
                  <a:pt x="115574" y="3961077"/>
                  <a:pt x="103870" y="3955707"/>
                </a:cubicBezTo>
                <a:cubicBezTo>
                  <a:pt x="108259" y="3954365"/>
                  <a:pt x="112648" y="3954365"/>
                  <a:pt x="117037" y="3957050"/>
                </a:cubicBezTo>
                <a:cubicBezTo>
                  <a:pt x="125815" y="3950337"/>
                  <a:pt x="108259" y="3942282"/>
                  <a:pt x="114111" y="3934227"/>
                </a:cubicBezTo>
                <a:cubicBezTo>
                  <a:pt x="109722" y="3932884"/>
                  <a:pt x="103870" y="3936912"/>
                  <a:pt x="99481" y="3934227"/>
                </a:cubicBezTo>
                <a:cubicBezTo>
                  <a:pt x="92167" y="3931542"/>
                  <a:pt x="112648" y="3930199"/>
                  <a:pt x="99481" y="3927514"/>
                </a:cubicBezTo>
                <a:cubicBezTo>
                  <a:pt x="103870" y="3926172"/>
                  <a:pt x="108259" y="3926172"/>
                  <a:pt x="112648" y="3926172"/>
                </a:cubicBezTo>
                <a:cubicBezTo>
                  <a:pt x="115574" y="3923487"/>
                  <a:pt x="98019" y="3926172"/>
                  <a:pt x="105333" y="3920801"/>
                </a:cubicBezTo>
                <a:cubicBezTo>
                  <a:pt x="111185" y="3918116"/>
                  <a:pt x="117037" y="3916774"/>
                  <a:pt x="121426" y="3919459"/>
                </a:cubicBezTo>
                <a:cubicBezTo>
                  <a:pt x="114111" y="3912746"/>
                  <a:pt x="128741" y="3903349"/>
                  <a:pt x="112648" y="3900664"/>
                </a:cubicBezTo>
                <a:cubicBezTo>
                  <a:pt x="118500" y="3897978"/>
                  <a:pt x="122889" y="3900664"/>
                  <a:pt x="128741" y="3896636"/>
                </a:cubicBezTo>
                <a:cubicBezTo>
                  <a:pt x="112648" y="3896636"/>
                  <a:pt x="127278" y="3891266"/>
                  <a:pt x="127278" y="3891266"/>
                </a:cubicBezTo>
                <a:cubicBezTo>
                  <a:pt x="124352" y="3883211"/>
                  <a:pt x="105333" y="3880526"/>
                  <a:pt x="121426" y="3871128"/>
                </a:cubicBezTo>
                <a:cubicBezTo>
                  <a:pt x="105333" y="3869785"/>
                  <a:pt x="114111" y="3860388"/>
                  <a:pt x="111185" y="3856360"/>
                </a:cubicBezTo>
                <a:cubicBezTo>
                  <a:pt x="115574" y="3855017"/>
                  <a:pt x="119963" y="3857703"/>
                  <a:pt x="124352" y="3855017"/>
                </a:cubicBezTo>
                <a:cubicBezTo>
                  <a:pt x="108259" y="3850990"/>
                  <a:pt x="124352" y="3845620"/>
                  <a:pt x="108259" y="3840250"/>
                </a:cubicBezTo>
                <a:cubicBezTo>
                  <a:pt x="98019" y="3837565"/>
                  <a:pt x="93630" y="3845620"/>
                  <a:pt x="99481" y="3848305"/>
                </a:cubicBezTo>
                <a:cubicBezTo>
                  <a:pt x="98019" y="3849647"/>
                  <a:pt x="87778" y="3842935"/>
                  <a:pt x="90704" y="3840250"/>
                </a:cubicBezTo>
                <a:cubicBezTo>
                  <a:pt x="77537" y="3838907"/>
                  <a:pt x="86315" y="3845620"/>
                  <a:pt x="84852" y="3846962"/>
                </a:cubicBezTo>
                <a:cubicBezTo>
                  <a:pt x="80463" y="3848305"/>
                  <a:pt x="76074" y="3845620"/>
                  <a:pt x="71685" y="3844277"/>
                </a:cubicBezTo>
                <a:cubicBezTo>
                  <a:pt x="70222" y="3841592"/>
                  <a:pt x="87778" y="3837565"/>
                  <a:pt x="73148" y="3832194"/>
                </a:cubicBezTo>
                <a:cubicBezTo>
                  <a:pt x="79000" y="3829509"/>
                  <a:pt x="84852" y="3826824"/>
                  <a:pt x="90704" y="3829509"/>
                </a:cubicBezTo>
                <a:cubicBezTo>
                  <a:pt x="100944" y="3825482"/>
                  <a:pt x="86315" y="3821454"/>
                  <a:pt x="99481" y="3817427"/>
                </a:cubicBezTo>
                <a:cubicBezTo>
                  <a:pt x="93630" y="3816084"/>
                  <a:pt x="83389" y="3817427"/>
                  <a:pt x="84852" y="3812057"/>
                </a:cubicBezTo>
                <a:cubicBezTo>
                  <a:pt x="103870" y="3814742"/>
                  <a:pt x="117037" y="3824139"/>
                  <a:pt x="127278" y="3832194"/>
                </a:cubicBezTo>
                <a:cubicBezTo>
                  <a:pt x="128741" y="3828167"/>
                  <a:pt x="134593" y="3825482"/>
                  <a:pt x="137519" y="3821454"/>
                </a:cubicBezTo>
                <a:cubicBezTo>
                  <a:pt x="133130" y="3820112"/>
                  <a:pt x="122889" y="3818769"/>
                  <a:pt x="130204" y="3816084"/>
                </a:cubicBezTo>
                <a:cubicBezTo>
                  <a:pt x="125815" y="3814742"/>
                  <a:pt x="121426" y="3816084"/>
                  <a:pt x="118500" y="3814742"/>
                </a:cubicBezTo>
                <a:cubicBezTo>
                  <a:pt x="111185" y="3809371"/>
                  <a:pt x="124352" y="3810714"/>
                  <a:pt x="131667" y="3806686"/>
                </a:cubicBezTo>
                <a:cubicBezTo>
                  <a:pt x="109722" y="3806686"/>
                  <a:pt x="108259" y="3787891"/>
                  <a:pt x="130204" y="3785206"/>
                </a:cubicBezTo>
                <a:cubicBezTo>
                  <a:pt x="117037" y="3785206"/>
                  <a:pt x="130204" y="3779836"/>
                  <a:pt x="118500" y="3777151"/>
                </a:cubicBezTo>
                <a:cubicBezTo>
                  <a:pt x="108259" y="3781178"/>
                  <a:pt x="121426" y="3785206"/>
                  <a:pt x="112648" y="3787891"/>
                </a:cubicBezTo>
                <a:cubicBezTo>
                  <a:pt x="102407" y="3787891"/>
                  <a:pt x="112648" y="3778493"/>
                  <a:pt x="112648" y="3774466"/>
                </a:cubicBezTo>
                <a:cubicBezTo>
                  <a:pt x="108259" y="3774466"/>
                  <a:pt x="102407" y="3773123"/>
                  <a:pt x="98019" y="3770438"/>
                </a:cubicBezTo>
                <a:cubicBezTo>
                  <a:pt x="92167" y="3767753"/>
                  <a:pt x="106796" y="3767753"/>
                  <a:pt x="108259" y="3770438"/>
                </a:cubicBezTo>
                <a:cubicBezTo>
                  <a:pt x="112648" y="3766410"/>
                  <a:pt x="95093" y="3766410"/>
                  <a:pt x="90704" y="3769096"/>
                </a:cubicBezTo>
                <a:cubicBezTo>
                  <a:pt x="93630" y="3771781"/>
                  <a:pt x="87778" y="3774466"/>
                  <a:pt x="98019" y="3777151"/>
                </a:cubicBezTo>
                <a:cubicBezTo>
                  <a:pt x="92167" y="3778493"/>
                  <a:pt x="87778" y="3778493"/>
                  <a:pt x="81926" y="3778493"/>
                </a:cubicBezTo>
                <a:cubicBezTo>
                  <a:pt x="74611" y="3773123"/>
                  <a:pt x="90704" y="3769096"/>
                  <a:pt x="83389" y="3763725"/>
                </a:cubicBezTo>
                <a:cubicBezTo>
                  <a:pt x="93630" y="3762383"/>
                  <a:pt x="111185" y="3771781"/>
                  <a:pt x="114111" y="3763725"/>
                </a:cubicBezTo>
                <a:cubicBezTo>
                  <a:pt x="99481" y="3765068"/>
                  <a:pt x="106796" y="3762383"/>
                  <a:pt x="100944" y="3758355"/>
                </a:cubicBezTo>
                <a:cubicBezTo>
                  <a:pt x="117037" y="3757013"/>
                  <a:pt x="108259" y="3761040"/>
                  <a:pt x="117037" y="3752985"/>
                </a:cubicBezTo>
                <a:cubicBezTo>
                  <a:pt x="106796" y="3752985"/>
                  <a:pt x="103870" y="3752985"/>
                  <a:pt x="99481" y="3747615"/>
                </a:cubicBezTo>
                <a:cubicBezTo>
                  <a:pt x="119963" y="3746273"/>
                  <a:pt x="93630" y="3739560"/>
                  <a:pt x="111185" y="3734190"/>
                </a:cubicBezTo>
                <a:cubicBezTo>
                  <a:pt x="112648" y="3747615"/>
                  <a:pt x="128741" y="3758355"/>
                  <a:pt x="115574" y="3773123"/>
                </a:cubicBezTo>
                <a:cubicBezTo>
                  <a:pt x="133130" y="3767753"/>
                  <a:pt x="122889" y="3783863"/>
                  <a:pt x="143370" y="3782521"/>
                </a:cubicBezTo>
                <a:cubicBezTo>
                  <a:pt x="149222" y="3779836"/>
                  <a:pt x="146296" y="3778493"/>
                  <a:pt x="152148" y="3775808"/>
                </a:cubicBezTo>
                <a:cubicBezTo>
                  <a:pt x="134593" y="3774466"/>
                  <a:pt x="147759" y="3765068"/>
                  <a:pt x="158000" y="3762383"/>
                </a:cubicBezTo>
                <a:cubicBezTo>
                  <a:pt x="143370" y="3766410"/>
                  <a:pt x="144833" y="3757013"/>
                  <a:pt x="130204" y="3761040"/>
                </a:cubicBezTo>
                <a:cubicBezTo>
                  <a:pt x="130204" y="3758355"/>
                  <a:pt x="122889" y="3755670"/>
                  <a:pt x="130204" y="3752985"/>
                </a:cubicBezTo>
                <a:cubicBezTo>
                  <a:pt x="138982" y="3750300"/>
                  <a:pt x="128741" y="3761040"/>
                  <a:pt x="143370" y="3754328"/>
                </a:cubicBezTo>
                <a:cubicBezTo>
                  <a:pt x="155074" y="3755670"/>
                  <a:pt x="136056" y="3758355"/>
                  <a:pt x="147759" y="3761040"/>
                </a:cubicBezTo>
                <a:cubicBezTo>
                  <a:pt x="152148" y="3758355"/>
                  <a:pt x="156537" y="3759698"/>
                  <a:pt x="160926" y="3757013"/>
                </a:cubicBezTo>
                <a:cubicBezTo>
                  <a:pt x="143370" y="3750300"/>
                  <a:pt x="158000" y="3748958"/>
                  <a:pt x="169704" y="3747615"/>
                </a:cubicBezTo>
                <a:cubicBezTo>
                  <a:pt x="147759" y="3747615"/>
                  <a:pt x="162389" y="3732847"/>
                  <a:pt x="158000" y="3726135"/>
                </a:cubicBezTo>
                <a:cubicBezTo>
                  <a:pt x="147759" y="3723449"/>
                  <a:pt x="150685" y="3726135"/>
                  <a:pt x="144833" y="3728820"/>
                </a:cubicBezTo>
                <a:cubicBezTo>
                  <a:pt x="127278" y="3722107"/>
                  <a:pt x="144833" y="3708682"/>
                  <a:pt x="128741" y="3704654"/>
                </a:cubicBezTo>
                <a:cubicBezTo>
                  <a:pt x="134593" y="3700626"/>
                  <a:pt x="140444" y="3705997"/>
                  <a:pt x="146296" y="3704654"/>
                </a:cubicBezTo>
                <a:cubicBezTo>
                  <a:pt x="146296" y="3710024"/>
                  <a:pt x="149222" y="3716737"/>
                  <a:pt x="144833" y="3722107"/>
                </a:cubicBezTo>
                <a:cubicBezTo>
                  <a:pt x="152148" y="3724792"/>
                  <a:pt x="158000" y="3724792"/>
                  <a:pt x="165315" y="3722107"/>
                </a:cubicBezTo>
                <a:cubicBezTo>
                  <a:pt x="160926" y="3720764"/>
                  <a:pt x="162389" y="3719422"/>
                  <a:pt x="165315" y="3718079"/>
                </a:cubicBezTo>
                <a:cubicBezTo>
                  <a:pt x="162389" y="3716737"/>
                  <a:pt x="159463" y="3716737"/>
                  <a:pt x="155074" y="3718079"/>
                </a:cubicBezTo>
                <a:cubicBezTo>
                  <a:pt x="171167" y="3711367"/>
                  <a:pt x="156537" y="3695256"/>
                  <a:pt x="141907" y="3691229"/>
                </a:cubicBezTo>
                <a:cubicBezTo>
                  <a:pt x="168241" y="3693914"/>
                  <a:pt x="155074" y="3681831"/>
                  <a:pt x="172630" y="3679146"/>
                </a:cubicBezTo>
                <a:cubicBezTo>
                  <a:pt x="168241" y="3677803"/>
                  <a:pt x="168241" y="3676461"/>
                  <a:pt x="171167" y="3673776"/>
                </a:cubicBezTo>
                <a:cubicBezTo>
                  <a:pt x="156537" y="3672433"/>
                  <a:pt x="168241" y="3679146"/>
                  <a:pt x="160926" y="3680489"/>
                </a:cubicBezTo>
                <a:cubicBezTo>
                  <a:pt x="149222" y="3683174"/>
                  <a:pt x="143370" y="3676461"/>
                  <a:pt x="127278" y="3669748"/>
                </a:cubicBezTo>
                <a:cubicBezTo>
                  <a:pt x="141907" y="3665721"/>
                  <a:pt x="141907" y="3675118"/>
                  <a:pt x="153611" y="3675118"/>
                </a:cubicBezTo>
                <a:cubicBezTo>
                  <a:pt x="162389" y="3669748"/>
                  <a:pt x="152148" y="3671091"/>
                  <a:pt x="146296" y="3664378"/>
                </a:cubicBezTo>
                <a:cubicBezTo>
                  <a:pt x="138982" y="3667063"/>
                  <a:pt x="133130" y="3665721"/>
                  <a:pt x="127278" y="3665721"/>
                </a:cubicBezTo>
                <a:cubicBezTo>
                  <a:pt x="124352" y="3663036"/>
                  <a:pt x="136056" y="3660351"/>
                  <a:pt x="125815" y="3657665"/>
                </a:cubicBezTo>
                <a:cubicBezTo>
                  <a:pt x="114111" y="3663036"/>
                  <a:pt x="136056" y="3668406"/>
                  <a:pt x="117037" y="3672433"/>
                </a:cubicBezTo>
                <a:cubicBezTo>
                  <a:pt x="127278" y="3677803"/>
                  <a:pt x="136056" y="3684516"/>
                  <a:pt x="134593" y="3689886"/>
                </a:cubicBezTo>
                <a:cubicBezTo>
                  <a:pt x="127278" y="3691229"/>
                  <a:pt x="130204" y="3684516"/>
                  <a:pt x="128741" y="3683174"/>
                </a:cubicBezTo>
                <a:cubicBezTo>
                  <a:pt x="121426" y="3680489"/>
                  <a:pt x="119963" y="3685859"/>
                  <a:pt x="125815" y="3687201"/>
                </a:cubicBezTo>
                <a:cubicBezTo>
                  <a:pt x="81926" y="3687201"/>
                  <a:pt x="121426" y="3654980"/>
                  <a:pt x="105333" y="3637528"/>
                </a:cubicBezTo>
                <a:cubicBezTo>
                  <a:pt x="112648" y="3632157"/>
                  <a:pt x="115574" y="3633500"/>
                  <a:pt x="121426" y="3628130"/>
                </a:cubicBezTo>
                <a:cubicBezTo>
                  <a:pt x="127278" y="3636185"/>
                  <a:pt x="117037" y="3641555"/>
                  <a:pt x="136056" y="3650953"/>
                </a:cubicBezTo>
                <a:cubicBezTo>
                  <a:pt x="147759" y="3646925"/>
                  <a:pt x="147759" y="3650953"/>
                  <a:pt x="156537" y="3644240"/>
                </a:cubicBezTo>
                <a:cubicBezTo>
                  <a:pt x="147759" y="3644240"/>
                  <a:pt x="138982" y="3649610"/>
                  <a:pt x="131667" y="3641555"/>
                </a:cubicBezTo>
                <a:cubicBezTo>
                  <a:pt x="131667" y="3634842"/>
                  <a:pt x="137519" y="3626787"/>
                  <a:pt x="131667" y="3620075"/>
                </a:cubicBezTo>
                <a:cubicBezTo>
                  <a:pt x="127278" y="3622760"/>
                  <a:pt x="121426" y="3624102"/>
                  <a:pt x="117037" y="3621417"/>
                </a:cubicBezTo>
                <a:cubicBezTo>
                  <a:pt x="114111" y="3625445"/>
                  <a:pt x="114111" y="3628130"/>
                  <a:pt x="114111" y="3632157"/>
                </a:cubicBezTo>
                <a:cubicBezTo>
                  <a:pt x="106796" y="3632157"/>
                  <a:pt x="102407" y="3626787"/>
                  <a:pt x="98019" y="3625445"/>
                </a:cubicBezTo>
                <a:cubicBezTo>
                  <a:pt x="102407" y="3622760"/>
                  <a:pt x="105333" y="3624102"/>
                  <a:pt x="108259" y="3625445"/>
                </a:cubicBezTo>
                <a:cubicBezTo>
                  <a:pt x="115574" y="3618732"/>
                  <a:pt x="93630" y="3624102"/>
                  <a:pt x="99481" y="3616047"/>
                </a:cubicBezTo>
                <a:cubicBezTo>
                  <a:pt x="106796" y="3616047"/>
                  <a:pt x="114111" y="3618732"/>
                  <a:pt x="122889" y="3617390"/>
                </a:cubicBezTo>
                <a:cubicBezTo>
                  <a:pt x="102407" y="3609334"/>
                  <a:pt x="122889" y="3594567"/>
                  <a:pt x="102407" y="3586511"/>
                </a:cubicBezTo>
                <a:cubicBezTo>
                  <a:pt x="108259" y="3583826"/>
                  <a:pt x="114111" y="3586511"/>
                  <a:pt x="121426" y="3582484"/>
                </a:cubicBezTo>
                <a:cubicBezTo>
                  <a:pt x="115574" y="3578456"/>
                  <a:pt x="121426" y="3574429"/>
                  <a:pt x="108259" y="3570401"/>
                </a:cubicBezTo>
                <a:cubicBezTo>
                  <a:pt x="103870" y="3573086"/>
                  <a:pt x="98019" y="3574429"/>
                  <a:pt x="92167" y="3574429"/>
                </a:cubicBezTo>
                <a:cubicBezTo>
                  <a:pt x="86315" y="3569058"/>
                  <a:pt x="92167" y="3563688"/>
                  <a:pt x="83389" y="3558318"/>
                </a:cubicBezTo>
                <a:cubicBezTo>
                  <a:pt x="93630" y="3555633"/>
                  <a:pt x="112648" y="3562346"/>
                  <a:pt x="98019" y="3567716"/>
                </a:cubicBezTo>
                <a:cubicBezTo>
                  <a:pt x="106796" y="3565031"/>
                  <a:pt x="114111" y="3569058"/>
                  <a:pt x="121426" y="3566373"/>
                </a:cubicBezTo>
                <a:cubicBezTo>
                  <a:pt x="103870" y="3562346"/>
                  <a:pt x="111185" y="3556976"/>
                  <a:pt x="99481" y="3547578"/>
                </a:cubicBezTo>
                <a:cubicBezTo>
                  <a:pt x="87778" y="3550263"/>
                  <a:pt x="103870" y="3552948"/>
                  <a:pt x="96556" y="3555633"/>
                </a:cubicBezTo>
                <a:cubicBezTo>
                  <a:pt x="83389" y="3555633"/>
                  <a:pt x="93630" y="3548921"/>
                  <a:pt x="83389" y="3544893"/>
                </a:cubicBezTo>
                <a:cubicBezTo>
                  <a:pt x="87778" y="3543550"/>
                  <a:pt x="92167" y="3544893"/>
                  <a:pt x="96556" y="3542208"/>
                </a:cubicBezTo>
                <a:cubicBezTo>
                  <a:pt x="68759" y="3539523"/>
                  <a:pt x="98019" y="3528783"/>
                  <a:pt x="83389" y="3523412"/>
                </a:cubicBezTo>
                <a:cubicBezTo>
                  <a:pt x="102407" y="3519385"/>
                  <a:pt x="98019" y="3531468"/>
                  <a:pt x="109722" y="3531468"/>
                </a:cubicBezTo>
                <a:cubicBezTo>
                  <a:pt x="112648" y="3530125"/>
                  <a:pt x="108259" y="3530125"/>
                  <a:pt x="106796" y="3528783"/>
                </a:cubicBezTo>
                <a:cubicBezTo>
                  <a:pt x="112648" y="3523412"/>
                  <a:pt x="117037" y="3531468"/>
                  <a:pt x="122889" y="3526098"/>
                </a:cubicBezTo>
                <a:cubicBezTo>
                  <a:pt x="114111" y="3522070"/>
                  <a:pt x="122889" y="3516700"/>
                  <a:pt x="109722" y="3518042"/>
                </a:cubicBezTo>
                <a:cubicBezTo>
                  <a:pt x="98019" y="3514015"/>
                  <a:pt x="115574" y="3511330"/>
                  <a:pt x="109722" y="3507302"/>
                </a:cubicBezTo>
                <a:cubicBezTo>
                  <a:pt x="117037" y="3505960"/>
                  <a:pt x="127278" y="3508645"/>
                  <a:pt x="119963" y="3511330"/>
                </a:cubicBezTo>
                <a:cubicBezTo>
                  <a:pt x="137519" y="3509987"/>
                  <a:pt x="105333" y="3497904"/>
                  <a:pt x="130204" y="3495219"/>
                </a:cubicBezTo>
                <a:cubicBezTo>
                  <a:pt x="125815" y="3493877"/>
                  <a:pt x="119963" y="3491192"/>
                  <a:pt x="115574" y="3488507"/>
                </a:cubicBezTo>
                <a:cubicBezTo>
                  <a:pt x="111185" y="3492534"/>
                  <a:pt x="106796" y="3491192"/>
                  <a:pt x="102407" y="3492534"/>
                </a:cubicBezTo>
                <a:cubicBezTo>
                  <a:pt x="96556" y="3488507"/>
                  <a:pt x="106796" y="3488507"/>
                  <a:pt x="112648" y="3485822"/>
                </a:cubicBezTo>
                <a:cubicBezTo>
                  <a:pt x="92167" y="3479109"/>
                  <a:pt x="112648" y="3472396"/>
                  <a:pt x="121426" y="3460314"/>
                </a:cubicBezTo>
                <a:cubicBezTo>
                  <a:pt x="106796" y="3453601"/>
                  <a:pt x="127278" y="3438833"/>
                  <a:pt x="115574" y="3428093"/>
                </a:cubicBezTo>
                <a:cubicBezTo>
                  <a:pt x="103870" y="3428093"/>
                  <a:pt x="112648" y="3433463"/>
                  <a:pt x="108259" y="3436148"/>
                </a:cubicBezTo>
                <a:cubicBezTo>
                  <a:pt x="95093" y="3434805"/>
                  <a:pt x="98019" y="3424065"/>
                  <a:pt x="98019" y="3418695"/>
                </a:cubicBezTo>
                <a:cubicBezTo>
                  <a:pt x="111185" y="3416010"/>
                  <a:pt x="98019" y="3425408"/>
                  <a:pt x="111185" y="3424065"/>
                </a:cubicBezTo>
                <a:cubicBezTo>
                  <a:pt x="117037" y="3420038"/>
                  <a:pt x="119963" y="3417353"/>
                  <a:pt x="125815" y="3417353"/>
                </a:cubicBezTo>
                <a:cubicBezTo>
                  <a:pt x="121426" y="3414668"/>
                  <a:pt x="105333" y="3409297"/>
                  <a:pt x="95093" y="3405270"/>
                </a:cubicBezTo>
                <a:cubicBezTo>
                  <a:pt x="92167" y="3401242"/>
                  <a:pt x="109722" y="3401242"/>
                  <a:pt x="114111" y="3398557"/>
                </a:cubicBezTo>
                <a:cubicBezTo>
                  <a:pt x="115574" y="3394530"/>
                  <a:pt x="99481" y="3386474"/>
                  <a:pt x="115574" y="3387817"/>
                </a:cubicBezTo>
                <a:cubicBezTo>
                  <a:pt x="102407" y="3379762"/>
                  <a:pt x="105333" y="3370364"/>
                  <a:pt x="108259" y="3362309"/>
                </a:cubicBezTo>
                <a:cubicBezTo>
                  <a:pt x="115574" y="3356939"/>
                  <a:pt x="124352" y="3366336"/>
                  <a:pt x="131667" y="3360967"/>
                </a:cubicBezTo>
                <a:cubicBezTo>
                  <a:pt x="124352" y="3354254"/>
                  <a:pt x="115574" y="3362309"/>
                  <a:pt x="108259" y="3356939"/>
                </a:cubicBezTo>
                <a:cubicBezTo>
                  <a:pt x="100944" y="3352911"/>
                  <a:pt x="121426" y="3351569"/>
                  <a:pt x="128741" y="3347541"/>
                </a:cubicBezTo>
                <a:cubicBezTo>
                  <a:pt x="122889" y="3344856"/>
                  <a:pt x="130204" y="3342171"/>
                  <a:pt x="128741" y="3339486"/>
                </a:cubicBezTo>
                <a:cubicBezTo>
                  <a:pt x="136056" y="3339486"/>
                  <a:pt x="141907" y="3338143"/>
                  <a:pt x="149222" y="3334116"/>
                </a:cubicBezTo>
                <a:cubicBezTo>
                  <a:pt x="144833" y="3334116"/>
                  <a:pt x="137519" y="3332773"/>
                  <a:pt x="141907" y="3331431"/>
                </a:cubicBezTo>
                <a:cubicBezTo>
                  <a:pt x="134593" y="3328746"/>
                  <a:pt x="140444" y="3334116"/>
                  <a:pt x="131667" y="3335458"/>
                </a:cubicBezTo>
                <a:cubicBezTo>
                  <a:pt x="121426" y="3332773"/>
                  <a:pt x="130204" y="3330088"/>
                  <a:pt x="131667" y="3326060"/>
                </a:cubicBezTo>
                <a:cubicBezTo>
                  <a:pt x="124352" y="3324718"/>
                  <a:pt x="121426" y="3331431"/>
                  <a:pt x="122889" y="3332773"/>
                </a:cubicBezTo>
                <a:cubicBezTo>
                  <a:pt x="117037" y="3332773"/>
                  <a:pt x="111185" y="3331431"/>
                  <a:pt x="105333" y="3331431"/>
                </a:cubicBezTo>
                <a:cubicBezTo>
                  <a:pt x="103870" y="3327403"/>
                  <a:pt x="114111" y="3327403"/>
                  <a:pt x="99481" y="3324718"/>
                </a:cubicBezTo>
                <a:cubicBezTo>
                  <a:pt x="111185" y="3319348"/>
                  <a:pt x="109722" y="3326060"/>
                  <a:pt x="118500" y="3326060"/>
                </a:cubicBezTo>
                <a:cubicBezTo>
                  <a:pt x="124352" y="3320690"/>
                  <a:pt x="112648" y="3322033"/>
                  <a:pt x="105333" y="3320690"/>
                </a:cubicBezTo>
                <a:cubicBezTo>
                  <a:pt x="100944" y="3315320"/>
                  <a:pt x="106796" y="3309950"/>
                  <a:pt x="105333" y="3304580"/>
                </a:cubicBezTo>
                <a:cubicBezTo>
                  <a:pt x="112648" y="3304580"/>
                  <a:pt x="119963" y="3307265"/>
                  <a:pt x="128741" y="3307265"/>
                </a:cubicBezTo>
                <a:cubicBezTo>
                  <a:pt x="131667" y="3301895"/>
                  <a:pt x="152148" y="3297868"/>
                  <a:pt x="143370" y="3291155"/>
                </a:cubicBezTo>
                <a:cubicBezTo>
                  <a:pt x="158000" y="3287127"/>
                  <a:pt x="166778" y="3285785"/>
                  <a:pt x="168241" y="3275045"/>
                </a:cubicBezTo>
                <a:cubicBezTo>
                  <a:pt x="163852" y="3279072"/>
                  <a:pt x="162389" y="3281757"/>
                  <a:pt x="153611" y="3281757"/>
                </a:cubicBezTo>
                <a:cubicBezTo>
                  <a:pt x="146296" y="3279072"/>
                  <a:pt x="149222" y="3275045"/>
                  <a:pt x="150685" y="3272359"/>
                </a:cubicBezTo>
                <a:cubicBezTo>
                  <a:pt x="144833" y="3269674"/>
                  <a:pt x="140444" y="3273702"/>
                  <a:pt x="134593" y="3269674"/>
                </a:cubicBezTo>
                <a:cubicBezTo>
                  <a:pt x="136056" y="3275045"/>
                  <a:pt x="122889" y="3283099"/>
                  <a:pt x="134593" y="3283099"/>
                </a:cubicBezTo>
                <a:cubicBezTo>
                  <a:pt x="128741" y="3284442"/>
                  <a:pt x="122889" y="3285785"/>
                  <a:pt x="117037" y="3283099"/>
                </a:cubicBezTo>
                <a:cubicBezTo>
                  <a:pt x="115574" y="3279072"/>
                  <a:pt x="131667" y="3280414"/>
                  <a:pt x="114111" y="3275045"/>
                </a:cubicBezTo>
                <a:cubicBezTo>
                  <a:pt x="119963" y="3269674"/>
                  <a:pt x="124352" y="3277730"/>
                  <a:pt x="130204" y="3272359"/>
                </a:cubicBezTo>
                <a:cubicBezTo>
                  <a:pt x="114111" y="3273702"/>
                  <a:pt x="114111" y="3266989"/>
                  <a:pt x="121426" y="3262962"/>
                </a:cubicBezTo>
                <a:cubicBezTo>
                  <a:pt x="112648" y="3260276"/>
                  <a:pt x="109722" y="3264304"/>
                  <a:pt x="111185" y="3266989"/>
                </a:cubicBezTo>
                <a:cubicBezTo>
                  <a:pt x="106796" y="3265647"/>
                  <a:pt x="109722" y="3262962"/>
                  <a:pt x="103870" y="3261619"/>
                </a:cubicBezTo>
                <a:cubicBezTo>
                  <a:pt x="109722" y="3260276"/>
                  <a:pt x="115574" y="3253564"/>
                  <a:pt x="121426" y="3256249"/>
                </a:cubicBezTo>
                <a:cubicBezTo>
                  <a:pt x="122889" y="3253564"/>
                  <a:pt x="106796" y="3246851"/>
                  <a:pt x="124352" y="3248194"/>
                </a:cubicBezTo>
                <a:cubicBezTo>
                  <a:pt x="128741" y="3244166"/>
                  <a:pt x="100944" y="3242824"/>
                  <a:pt x="108259" y="3236111"/>
                </a:cubicBezTo>
                <a:cubicBezTo>
                  <a:pt x="112648" y="3236111"/>
                  <a:pt x="117037" y="3238796"/>
                  <a:pt x="121426" y="3240139"/>
                </a:cubicBezTo>
                <a:cubicBezTo>
                  <a:pt x="122889" y="3234769"/>
                  <a:pt x="136056" y="3224028"/>
                  <a:pt x="119963" y="3221343"/>
                </a:cubicBezTo>
                <a:cubicBezTo>
                  <a:pt x="118500" y="3220001"/>
                  <a:pt x="122889" y="3211946"/>
                  <a:pt x="130204" y="3217315"/>
                </a:cubicBezTo>
                <a:cubicBezTo>
                  <a:pt x="128741" y="3207918"/>
                  <a:pt x="111185" y="3194492"/>
                  <a:pt x="80463" y="3191808"/>
                </a:cubicBezTo>
                <a:cubicBezTo>
                  <a:pt x="80463" y="3189123"/>
                  <a:pt x="81926" y="3186437"/>
                  <a:pt x="77537" y="3183752"/>
                </a:cubicBezTo>
                <a:cubicBezTo>
                  <a:pt x="86315" y="3179725"/>
                  <a:pt x="95093" y="3187780"/>
                  <a:pt x="103870" y="3181067"/>
                </a:cubicBezTo>
                <a:cubicBezTo>
                  <a:pt x="114111" y="3186437"/>
                  <a:pt x="106796" y="3186437"/>
                  <a:pt x="103870" y="3190465"/>
                </a:cubicBezTo>
                <a:cubicBezTo>
                  <a:pt x="112648" y="3195835"/>
                  <a:pt x="121426" y="3197178"/>
                  <a:pt x="130204" y="3191808"/>
                </a:cubicBezTo>
                <a:cubicBezTo>
                  <a:pt x="127278" y="3191808"/>
                  <a:pt x="124352" y="3193150"/>
                  <a:pt x="121426" y="3193150"/>
                </a:cubicBezTo>
                <a:cubicBezTo>
                  <a:pt x="117037" y="3190465"/>
                  <a:pt x="111185" y="3186437"/>
                  <a:pt x="118500" y="3183752"/>
                </a:cubicBezTo>
                <a:cubicBezTo>
                  <a:pt x="125815" y="3181067"/>
                  <a:pt x="119963" y="3186437"/>
                  <a:pt x="128741" y="3187780"/>
                </a:cubicBezTo>
                <a:cubicBezTo>
                  <a:pt x="140444" y="3185095"/>
                  <a:pt x="121426" y="3182410"/>
                  <a:pt x="134593" y="3178382"/>
                </a:cubicBezTo>
                <a:cubicBezTo>
                  <a:pt x="109722" y="3177040"/>
                  <a:pt x="125815" y="3164957"/>
                  <a:pt x="137519" y="3155559"/>
                </a:cubicBezTo>
                <a:cubicBezTo>
                  <a:pt x="128741" y="3152874"/>
                  <a:pt x="111185" y="3150189"/>
                  <a:pt x="109722" y="3158244"/>
                </a:cubicBezTo>
                <a:cubicBezTo>
                  <a:pt x="122889" y="3155559"/>
                  <a:pt x="118500" y="3160929"/>
                  <a:pt x="115574" y="3164957"/>
                </a:cubicBezTo>
                <a:cubicBezTo>
                  <a:pt x="111185" y="3166299"/>
                  <a:pt x="111185" y="3162272"/>
                  <a:pt x="112648" y="3160929"/>
                </a:cubicBezTo>
                <a:cubicBezTo>
                  <a:pt x="100944" y="3163614"/>
                  <a:pt x="109722" y="3174355"/>
                  <a:pt x="105333" y="3181067"/>
                </a:cubicBezTo>
                <a:cubicBezTo>
                  <a:pt x="87778" y="3162272"/>
                  <a:pt x="99481" y="3134079"/>
                  <a:pt x="86315" y="3112598"/>
                </a:cubicBezTo>
                <a:cubicBezTo>
                  <a:pt x="90704" y="3111256"/>
                  <a:pt x="93630" y="3113941"/>
                  <a:pt x="98019" y="3115283"/>
                </a:cubicBezTo>
                <a:cubicBezTo>
                  <a:pt x="100944" y="3112598"/>
                  <a:pt x="102407" y="3108571"/>
                  <a:pt x="92167" y="3105886"/>
                </a:cubicBezTo>
                <a:cubicBezTo>
                  <a:pt x="108259" y="3104543"/>
                  <a:pt x="93630" y="3101858"/>
                  <a:pt x="100944" y="3096488"/>
                </a:cubicBezTo>
                <a:cubicBezTo>
                  <a:pt x="106796" y="3093803"/>
                  <a:pt x="114111" y="3104543"/>
                  <a:pt x="119963" y="3097830"/>
                </a:cubicBezTo>
                <a:cubicBezTo>
                  <a:pt x="102407" y="3093803"/>
                  <a:pt x="112648" y="3091118"/>
                  <a:pt x="115574" y="3083063"/>
                </a:cubicBezTo>
                <a:cubicBezTo>
                  <a:pt x="102407" y="3080377"/>
                  <a:pt x="93630" y="3076350"/>
                  <a:pt x="109722" y="3069637"/>
                </a:cubicBezTo>
                <a:cubicBezTo>
                  <a:pt x="98019" y="3065610"/>
                  <a:pt x="105333" y="3061582"/>
                  <a:pt x="93630" y="3058897"/>
                </a:cubicBezTo>
                <a:cubicBezTo>
                  <a:pt x="128741" y="3045472"/>
                  <a:pt x="99481" y="3025334"/>
                  <a:pt x="115574" y="3003853"/>
                </a:cubicBezTo>
                <a:cubicBezTo>
                  <a:pt x="103870" y="3005196"/>
                  <a:pt x="95093" y="2999826"/>
                  <a:pt x="109722" y="2997141"/>
                </a:cubicBezTo>
                <a:cubicBezTo>
                  <a:pt x="103870" y="2993113"/>
                  <a:pt x="98019" y="2994456"/>
                  <a:pt x="92167" y="2994456"/>
                </a:cubicBezTo>
                <a:cubicBezTo>
                  <a:pt x="90704" y="2993113"/>
                  <a:pt x="89241" y="2991770"/>
                  <a:pt x="90704" y="2990428"/>
                </a:cubicBezTo>
                <a:cubicBezTo>
                  <a:pt x="99481" y="2990428"/>
                  <a:pt x="106796" y="2989085"/>
                  <a:pt x="114111" y="2993113"/>
                </a:cubicBezTo>
                <a:cubicBezTo>
                  <a:pt x="124352" y="2985058"/>
                  <a:pt x="93630" y="2991770"/>
                  <a:pt x="108259" y="2983715"/>
                </a:cubicBezTo>
                <a:cubicBezTo>
                  <a:pt x="90704" y="2982373"/>
                  <a:pt x="96556" y="2979688"/>
                  <a:pt x="95093" y="2974318"/>
                </a:cubicBezTo>
                <a:cubicBezTo>
                  <a:pt x="100944" y="2971633"/>
                  <a:pt x="106796" y="2974318"/>
                  <a:pt x="112648" y="2977003"/>
                </a:cubicBezTo>
                <a:cubicBezTo>
                  <a:pt x="98019" y="2966262"/>
                  <a:pt x="108259" y="2948810"/>
                  <a:pt x="77537" y="2942097"/>
                </a:cubicBezTo>
                <a:cubicBezTo>
                  <a:pt x="70222" y="2938069"/>
                  <a:pt x="79000" y="2936727"/>
                  <a:pt x="80463" y="2934042"/>
                </a:cubicBezTo>
                <a:cubicBezTo>
                  <a:pt x="89241" y="2930014"/>
                  <a:pt x="96556" y="2935384"/>
                  <a:pt x="103870" y="2931357"/>
                </a:cubicBezTo>
                <a:cubicBezTo>
                  <a:pt x="96556" y="2927329"/>
                  <a:pt x="90704" y="2928672"/>
                  <a:pt x="83389" y="2930014"/>
                </a:cubicBezTo>
                <a:cubicBezTo>
                  <a:pt x="86315" y="2924644"/>
                  <a:pt x="77537" y="2925986"/>
                  <a:pt x="71685" y="2921959"/>
                </a:cubicBezTo>
                <a:cubicBezTo>
                  <a:pt x="84852" y="2917931"/>
                  <a:pt x="103870" y="2924644"/>
                  <a:pt x="103870" y="2930014"/>
                </a:cubicBezTo>
                <a:cubicBezTo>
                  <a:pt x="108259" y="2927329"/>
                  <a:pt x="111185" y="2927329"/>
                  <a:pt x="109722" y="2928672"/>
                </a:cubicBezTo>
                <a:cubicBezTo>
                  <a:pt x="122889" y="2920616"/>
                  <a:pt x="137519" y="2909876"/>
                  <a:pt x="108259" y="2899136"/>
                </a:cubicBezTo>
                <a:cubicBezTo>
                  <a:pt x="115574" y="2893766"/>
                  <a:pt x="122889" y="2903163"/>
                  <a:pt x="128741" y="2897793"/>
                </a:cubicBezTo>
                <a:cubicBezTo>
                  <a:pt x="114111" y="2895108"/>
                  <a:pt x="128741" y="2883026"/>
                  <a:pt x="127278" y="2874970"/>
                </a:cubicBezTo>
                <a:cubicBezTo>
                  <a:pt x="122889" y="2873628"/>
                  <a:pt x="118500" y="2874970"/>
                  <a:pt x="114111" y="2872285"/>
                </a:cubicBezTo>
                <a:cubicBezTo>
                  <a:pt x="118500" y="2872285"/>
                  <a:pt x="122889" y="2873628"/>
                  <a:pt x="125815" y="2870943"/>
                </a:cubicBezTo>
                <a:cubicBezTo>
                  <a:pt x="125815" y="2866915"/>
                  <a:pt x="122889" y="2869600"/>
                  <a:pt x="115574" y="2866915"/>
                </a:cubicBezTo>
                <a:cubicBezTo>
                  <a:pt x="118500" y="2865573"/>
                  <a:pt x="122889" y="2868258"/>
                  <a:pt x="125815" y="2865573"/>
                </a:cubicBezTo>
                <a:cubicBezTo>
                  <a:pt x="136056" y="2861545"/>
                  <a:pt x="125815" y="2856175"/>
                  <a:pt x="114111" y="2857517"/>
                </a:cubicBezTo>
                <a:cubicBezTo>
                  <a:pt x="118500" y="2856175"/>
                  <a:pt x="118500" y="2854832"/>
                  <a:pt x="117037" y="2853490"/>
                </a:cubicBezTo>
                <a:cubicBezTo>
                  <a:pt x="119963" y="2852147"/>
                  <a:pt x="124352" y="2854832"/>
                  <a:pt x="127278" y="2856175"/>
                </a:cubicBezTo>
                <a:cubicBezTo>
                  <a:pt x="127278" y="2845435"/>
                  <a:pt x="143370" y="2827982"/>
                  <a:pt x="122889" y="2822612"/>
                </a:cubicBezTo>
                <a:cubicBezTo>
                  <a:pt x="136056" y="2810529"/>
                  <a:pt x="118500" y="2814556"/>
                  <a:pt x="127278" y="2807844"/>
                </a:cubicBezTo>
                <a:cubicBezTo>
                  <a:pt x="106796" y="2803816"/>
                  <a:pt x="109722" y="2799789"/>
                  <a:pt x="96556" y="2791733"/>
                </a:cubicBezTo>
                <a:cubicBezTo>
                  <a:pt x="96556" y="2785021"/>
                  <a:pt x="106796" y="2776966"/>
                  <a:pt x="106796" y="2770253"/>
                </a:cubicBezTo>
                <a:cubicBezTo>
                  <a:pt x="109722" y="2768910"/>
                  <a:pt x="114111" y="2771595"/>
                  <a:pt x="117037" y="2771595"/>
                </a:cubicBezTo>
                <a:cubicBezTo>
                  <a:pt x="118500" y="2768910"/>
                  <a:pt x="121426" y="2764883"/>
                  <a:pt x="114111" y="2762198"/>
                </a:cubicBezTo>
                <a:cubicBezTo>
                  <a:pt x="84852" y="2759513"/>
                  <a:pt x="121426" y="2735347"/>
                  <a:pt x="100944" y="2724607"/>
                </a:cubicBezTo>
                <a:cubicBezTo>
                  <a:pt x="98019" y="2738032"/>
                  <a:pt x="98019" y="2751458"/>
                  <a:pt x="93630" y="2764883"/>
                </a:cubicBezTo>
                <a:cubicBezTo>
                  <a:pt x="86315" y="2760855"/>
                  <a:pt x="90704" y="2756828"/>
                  <a:pt x="92167" y="2751458"/>
                </a:cubicBezTo>
                <a:cubicBezTo>
                  <a:pt x="79000" y="2750115"/>
                  <a:pt x="89241" y="2758170"/>
                  <a:pt x="84852" y="2759513"/>
                </a:cubicBezTo>
                <a:cubicBezTo>
                  <a:pt x="79000" y="2758170"/>
                  <a:pt x="74611" y="2755485"/>
                  <a:pt x="68759" y="2754143"/>
                </a:cubicBezTo>
                <a:cubicBezTo>
                  <a:pt x="73148" y="2751458"/>
                  <a:pt x="77537" y="2752800"/>
                  <a:pt x="81926" y="2750115"/>
                </a:cubicBezTo>
                <a:cubicBezTo>
                  <a:pt x="76074" y="2743402"/>
                  <a:pt x="62907" y="2742060"/>
                  <a:pt x="58518" y="2738032"/>
                </a:cubicBezTo>
                <a:cubicBezTo>
                  <a:pt x="58518" y="2738032"/>
                  <a:pt x="58518" y="2736690"/>
                  <a:pt x="59981" y="2736690"/>
                </a:cubicBezTo>
                <a:cubicBezTo>
                  <a:pt x="61444" y="2736690"/>
                  <a:pt x="62907" y="2736690"/>
                  <a:pt x="62907" y="2738032"/>
                </a:cubicBezTo>
                <a:cubicBezTo>
                  <a:pt x="65833" y="2736690"/>
                  <a:pt x="64370" y="2732662"/>
                  <a:pt x="61444" y="2729977"/>
                </a:cubicBezTo>
                <a:cubicBezTo>
                  <a:pt x="67296" y="2731320"/>
                  <a:pt x="70222" y="2738032"/>
                  <a:pt x="77537" y="2739375"/>
                </a:cubicBezTo>
                <a:cubicBezTo>
                  <a:pt x="83389" y="2739375"/>
                  <a:pt x="89241" y="2736690"/>
                  <a:pt x="95093" y="2738032"/>
                </a:cubicBezTo>
                <a:cubicBezTo>
                  <a:pt x="90704" y="2735347"/>
                  <a:pt x="58518" y="2731320"/>
                  <a:pt x="70222" y="2721922"/>
                </a:cubicBezTo>
                <a:cubicBezTo>
                  <a:pt x="74611" y="2720579"/>
                  <a:pt x="80463" y="2720579"/>
                  <a:pt x="84852" y="2723264"/>
                </a:cubicBezTo>
                <a:cubicBezTo>
                  <a:pt x="89241" y="2720579"/>
                  <a:pt x="84852" y="2719237"/>
                  <a:pt x="79000" y="2716552"/>
                </a:cubicBezTo>
                <a:cubicBezTo>
                  <a:pt x="83389" y="2712524"/>
                  <a:pt x="79000" y="2709839"/>
                  <a:pt x="70222" y="2711182"/>
                </a:cubicBezTo>
                <a:cubicBezTo>
                  <a:pt x="70222" y="2712524"/>
                  <a:pt x="70222" y="2712524"/>
                  <a:pt x="71685" y="2713867"/>
                </a:cubicBezTo>
                <a:cubicBezTo>
                  <a:pt x="70222" y="2712524"/>
                  <a:pt x="68759" y="2712524"/>
                  <a:pt x="67296" y="2711182"/>
                </a:cubicBezTo>
                <a:cubicBezTo>
                  <a:pt x="68759" y="2709839"/>
                  <a:pt x="71685" y="2709839"/>
                  <a:pt x="76074" y="2708497"/>
                </a:cubicBezTo>
                <a:cubicBezTo>
                  <a:pt x="74611" y="2708497"/>
                  <a:pt x="73148" y="2707154"/>
                  <a:pt x="71685" y="2707154"/>
                </a:cubicBezTo>
                <a:lnTo>
                  <a:pt x="79000" y="2707154"/>
                </a:lnTo>
                <a:lnTo>
                  <a:pt x="80463" y="2707154"/>
                </a:lnTo>
                <a:lnTo>
                  <a:pt x="81926" y="2707154"/>
                </a:lnTo>
                <a:cubicBezTo>
                  <a:pt x="83389" y="2707154"/>
                  <a:pt x="83389" y="2707154"/>
                  <a:pt x="83389" y="2707154"/>
                </a:cubicBezTo>
                <a:cubicBezTo>
                  <a:pt x="89241" y="2707154"/>
                  <a:pt x="86315" y="2709839"/>
                  <a:pt x="96556" y="2711182"/>
                </a:cubicBezTo>
                <a:cubicBezTo>
                  <a:pt x="108259" y="2707154"/>
                  <a:pt x="98019" y="2704469"/>
                  <a:pt x="93630" y="2701784"/>
                </a:cubicBezTo>
                <a:cubicBezTo>
                  <a:pt x="102407" y="2700441"/>
                  <a:pt x="100944" y="2692386"/>
                  <a:pt x="103870" y="2688359"/>
                </a:cubicBezTo>
                <a:cubicBezTo>
                  <a:pt x="99481" y="2691044"/>
                  <a:pt x="96556" y="2692386"/>
                  <a:pt x="93630" y="2695071"/>
                </a:cubicBezTo>
                <a:cubicBezTo>
                  <a:pt x="90704" y="2693729"/>
                  <a:pt x="86315" y="2692386"/>
                  <a:pt x="83389" y="2691044"/>
                </a:cubicBezTo>
                <a:cubicBezTo>
                  <a:pt x="84852" y="2691044"/>
                  <a:pt x="86315" y="2691044"/>
                  <a:pt x="89241" y="2689701"/>
                </a:cubicBezTo>
                <a:cubicBezTo>
                  <a:pt x="96556" y="2684331"/>
                  <a:pt x="102407" y="2681646"/>
                  <a:pt x="108259" y="2678961"/>
                </a:cubicBezTo>
                <a:cubicBezTo>
                  <a:pt x="109722" y="2680303"/>
                  <a:pt x="112648" y="2682988"/>
                  <a:pt x="118500" y="2684331"/>
                </a:cubicBezTo>
                <a:cubicBezTo>
                  <a:pt x="117037" y="2681646"/>
                  <a:pt x="118500" y="2677618"/>
                  <a:pt x="115574" y="2674933"/>
                </a:cubicBezTo>
                <a:cubicBezTo>
                  <a:pt x="118500" y="2673591"/>
                  <a:pt x="117037" y="2670906"/>
                  <a:pt x="111185" y="2668221"/>
                </a:cubicBezTo>
                <a:cubicBezTo>
                  <a:pt x="121426" y="2662851"/>
                  <a:pt x="115574" y="2657480"/>
                  <a:pt x="124352" y="2650768"/>
                </a:cubicBezTo>
                <a:cubicBezTo>
                  <a:pt x="117037" y="2646740"/>
                  <a:pt x="108259" y="2649425"/>
                  <a:pt x="109722" y="2645398"/>
                </a:cubicBezTo>
                <a:cubicBezTo>
                  <a:pt x="102407" y="2646740"/>
                  <a:pt x="106796" y="2652110"/>
                  <a:pt x="98019" y="2649425"/>
                </a:cubicBezTo>
                <a:cubicBezTo>
                  <a:pt x="100944" y="2640027"/>
                  <a:pt x="100944" y="2626602"/>
                  <a:pt x="119963" y="2621232"/>
                </a:cubicBezTo>
                <a:cubicBezTo>
                  <a:pt x="112648" y="2617204"/>
                  <a:pt x="103870" y="2623917"/>
                  <a:pt x="96556" y="2619890"/>
                </a:cubicBezTo>
                <a:cubicBezTo>
                  <a:pt x="96556" y="2619890"/>
                  <a:pt x="98019" y="2619890"/>
                  <a:pt x="98019" y="2619890"/>
                </a:cubicBezTo>
                <a:cubicBezTo>
                  <a:pt x="114111" y="2613177"/>
                  <a:pt x="98019" y="2606464"/>
                  <a:pt x="98019" y="2602437"/>
                </a:cubicBezTo>
                <a:cubicBezTo>
                  <a:pt x="98019" y="2605122"/>
                  <a:pt x="96556" y="2607807"/>
                  <a:pt x="92167" y="2609149"/>
                </a:cubicBezTo>
                <a:cubicBezTo>
                  <a:pt x="87778" y="2607807"/>
                  <a:pt x="86315" y="2605122"/>
                  <a:pt x="84852" y="2601094"/>
                </a:cubicBezTo>
                <a:cubicBezTo>
                  <a:pt x="92167" y="2602437"/>
                  <a:pt x="86315" y="2607807"/>
                  <a:pt x="93630" y="2605122"/>
                </a:cubicBezTo>
                <a:cubicBezTo>
                  <a:pt x="89241" y="2603779"/>
                  <a:pt x="93630" y="2602437"/>
                  <a:pt x="98019" y="2601094"/>
                </a:cubicBezTo>
                <a:cubicBezTo>
                  <a:pt x="103870" y="2605122"/>
                  <a:pt x="109722" y="2609149"/>
                  <a:pt x="112648" y="2611834"/>
                </a:cubicBezTo>
                <a:cubicBezTo>
                  <a:pt x="127278" y="2610492"/>
                  <a:pt x="114111" y="2602437"/>
                  <a:pt x="102407" y="2598409"/>
                </a:cubicBezTo>
                <a:cubicBezTo>
                  <a:pt x="103870" y="2598409"/>
                  <a:pt x="103870" y="2598409"/>
                  <a:pt x="103870" y="2598409"/>
                </a:cubicBezTo>
                <a:cubicBezTo>
                  <a:pt x="100944" y="2597067"/>
                  <a:pt x="99481" y="2595724"/>
                  <a:pt x="99481" y="2595724"/>
                </a:cubicBezTo>
                <a:cubicBezTo>
                  <a:pt x="105333" y="2593039"/>
                  <a:pt x="100944" y="2589011"/>
                  <a:pt x="112648" y="2590354"/>
                </a:cubicBezTo>
                <a:cubicBezTo>
                  <a:pt x="111185" y="2589011"/>
                  <a:pt x="108259" y="2589011"/>
                  <a:pt x="106796" y="2587669"/>
                </a:cubicBezTo>
                <a:cubicBezTo>
                  <a:pt x="111185" y="2584984"/>
                  <a:pt x="117037" y="2582299"/>
                  <a:pt x="114111" y="2579614"/>
                </a:cubicBezTo>
                <a:cubicBezTo>
                  <a:pt x="109722" y="2579614"/>
                  <a:pt x="106796" y="2582299"/>
                  <a:pt x="105333" y="2583641"/>
                </a:cubicBezTo>
                <a:cubicBezTo>
                  <a:pt x="100944" y="2580956"/>
                  <a:pt x="100944" y="2576929"/>
                  <a:pt x="99481" y="2574243"/>
                </a:cubicBezTo>
                <a:cubicBezTo>
                  <a:pt x="99481" y="2571558"/>
                  <a:pt x="100944" y="2568873"/>
                  <a:pt x="102407" y="2566188"/>
                </a:cubicBezTo>
                <a:cubicBezTo>
                  <a:pt x="100944" y="2564846"/>
                  <a:pt x="99481" y="2564846"/>
                  <a:pt x="98019" y="2563503"/>
                </a:cubicBezTo>
                <a:cubicBezTo>
                  <a:pt x="96556" y="2559476"/>
                  <a:pt x="106796" y="2554106"/>
                  <a:pt x="98019" y="2548735"/>
                </a:cubicBezTo>
                <a:cubicBezTo>
                  <a:pt x="98019" y="2550078"/>
                  <a:pt x="96556" y="2551420"/>
                  <a:pt x="95093" y="2552763"/>
                </a:cubicBezTo>
                <a:cubicBezTo>
                  <a:pt x="92167" y="2552763"/>
                  <a:pt x="90704" y="2554106"/>
                  <a:pt x="87778" y="2554106"/>
                </a:cubicBezTo>
                <a:cubicBezTo>
                  <a:pt x="84852" y="2554106"/>
                  <a:pt x="81926" y="2552763"/>
                  <a:pt x="77537" y="2551420"/>
                </a:cubicBezTo>
                <a:cubicBezTo>
                  <a:pt x="81926" y="2548735"/>
                  <a:pt x="80463" y="2546050"/>
                  <a:pt x="79000" y="2543365"/>
                </a:cubicBezTo>
                <a:cubicBezTo>
                  <a:pt x="80463" y="2544708"/>
                  <a:pt x="81926" y="2544708"/>
                  <a:pt x="84852" y="2546050"/>
                </a:cubicBezTo>
                <a:cubicBezTo>
                  <a:pt x="83389" y="2544708"/>
                  <a:pt x="83389" y="2544708"/>
                  <a:pt x="83389" y="2543365"/>
                </a:cubicBezTo>
                <a:cubicBezTo>
                  <a:pt x="83389" y="2543365"/>
                  <a:pt x="83389" y="2543365"/>
                  <a:pt x="84852" y="2543365"/>
                </a:cubicBezTo>
                <a:cubicBezTo>
                  <a:pt x="86315" y="2546050"/>
                  <a:pt x="89241" y="2547393"/>
                  <a:pt x="90704" y="2550078"/>
                </a:cubicBezTo>
                <a:cubicBezTo>
                  <a:pt x="96556" y="2546050"/>
                  <a:pt x="95093" y="2542023"/>
                  <a:pt x="92167" y="2539338"/>
                </a:cubicBezTo>
                <a:cubicBezTo>
                  <a:pt x="92167" y="2537995"/>
                  <a:pt x="93630" y="2537995"/>
                  <a:pt x="95093" y="2537995"/>
                </a:cubicBezTo>
                <a:cubicBezTo>
                  <a:pt x="96556" y="2539338"/>
                  <a:pt x="98019" y="2539338"/>
                  <a:pt x="99481" y="2537995"/>
                </a:cubicBezTo>
                <a:cubicBezTo>
                  <a:pt x="96556" y="2535310"/>
                  <a:pt x="93630" y="2536653"/>
                  <a:pt x="90704" y="2536653"/>
                </a:cubicBezTo>
                <a:cubicBezTo>
                  <a:pt x="87778" y="2535310"/>
                  <a:pt x="86315" y="2532625"/>
                  <a:pt x="83389" y="2531283"/>
                </a:cubicBezTo>
                <a:cubicBezTo>
                  <a:pt x="90704" y="2527255"/>
                  <a:pt x="102407" y="2523227"/>
                  <a:pt x="96556" y="2520542"/>
                </a:cubicBezTo>
                <a:cubicBezTo>
                  <a:pt x="90704" y="2524570"/>
                  <a:pt x="86315" y="2525912"/>
                  <a:pt x="80463" y="2524570"/>
                </a:cubicBezTo>
                <a:cubicBezTo>
                  <a:pt x="77537" y="2521885"/>
                  <a:pt x="77537" y="2519200"/>
                  <a:pt x="80463" y="2516515"/>
                </a:cubicBezTo>
                <a:cubicBezTo>
                  <a:pt x="81926" y="2517857"/>
                  <a:pt x="83389" y="2517857"/>
                  <a:pt x="84852" y="2517857"/>
                </a:cubicBezTo>
                <a:cubicBezTo>
                  <a:pt x="86315" y="2516515"/>
                  <a:pt x="86315" y="2515172"/>
                  <a:pt x="86315" y="2513830"/>
                </a:cubicBezTo>
                <a:cubicBezTo>
                  <a:pt x="93630" y="2509802"/>
                  <a:pt x="102407" y="2507117"/>
                  <a:pt x="105333" y="2507117"/>
                </a:cubicBezTo>
                <a:cubicBezTo>
                  <a:pt x="99481" y="2508459"/>
                  <a:pt x="93630" y="2507117"/>
                  <a:pt x="87778" y="2507117"/>
                </a:cubicBezTo>
                <a:cubicBezTo>
                  <a:pt x="84852" y="2508459"/>
                  <a:pt x="81926" y="2509802"/>
                  <a:pt x="80463" y="2512487"/>
                </a:cubicBezTo>
                <a:cubicBezTo>
                  <a:pt x="79000" y="2509802"/>
                  <a:pt x="77537" y="2508459"/>
                  <a:pt x="74611" y="2505774"/>
                </a:cubicBezTo>
                <a:cubicBezTo>
                  <a:pt x="80463" y="2503089"/>
                  <a:pt x="87778" y="2501747"/>
                  <a:pt x="90704" y="2496377"/>
                </a:cubicBezTo>
                <a:cubicBezTo>
                  <a:pt x="86315" y="2495034"/>
                  <a:pt x="81926" y="2496377"/>
                  <a:pt x="77537" y="2493692"/>
                </a:cubicBezTo>
                <a:cubicBezTo>
                  <a:pt x="83389" y="2492349"/>
                  <a:pt x="89241" y="2489664"/>
                  <a:pt x="93630" y="2486979"/>
                </a:cubicBezTo>
                <a:cubicBezTo>
                  <a:pt x="98019" y="2488322"/>
                  <a:pt x="89241" y="2496377"/>
                  <a:pt x="100944" y="2493692"/>
                </a:cubicBezTo>
                <a:cubicBezTo>
                  <a:pt x="100944" y="2489664"/>
                  <a:pt x="95093" y="2485636"/>
                  <a:pt x="102407" y="2480266"/>
                </a:cubicBezTo>
                <a:cubicBezTo>
                  <a:pt x="108259" y="2493692"/>
                  <a:pt x="108259" y="2505774"/>
                  <a:pt x="111185" y="2517857"/>
                </a:cubicBezTo>
                <a:cubicBezTo>
                  <a:pt x="131667" y="2505774"/>
                  <a:pt x="93630" y="2486979"/>
                  <a:pt x="122889" y="2481609"/>
                </a:cubicBezTo>
                <a:cubicBezTo>
                  <a:pt x="130204" y="2477581"/>
                  <a:pt x="125815" y="2474896"/>
                  <a:pt x="125815" y="2472211"/>
                </a:cubicBezTo>
                <a:cubicBezTo>
                  <a:pt x="121426" y="2473554"/>
                  <a:pt x="118500" y="2474896"/>
                  <a:pt x="115574" y="2474896"/>
                </a:cubicBezTo>
                <a:cubicBezTo>
                  <a:pt x="114111" y="2468184"/>
                  <a:pt x="105333" y="2461471"/>
                  <a:pt x="103870" y="2454758"/>
                </a:cubicBezTo>
                <a:cubicBezTo>
                  <a:pt x="115574" y="2446703"/>
                  <a:pt x="112648" y="2444018"/>
                  <a:pt x="133130" y="2437305"/>
                </a:cubicBezTo>
                <a:cubicBezTo>
                  <a:pt x="124352" y="2431935"/>
                  <a:pt x="141907" y="2433278"/>
                  <a:pt x="128741" y="2423880"/>
                </a:cubicBezTo>
                <a:cubicBezTo>
                  <a:pt x="149222" y="2415825"/>
                  <a:pt x="131667" y="2402400"/>
                  <a:pt x="131667" y="2391659"/>
                </a:cubicBezTo>
                <a:cubicBezTo>
                  <a:pt x="127278" y="2393002"/>
                  <a:pt x="124352" y="2395687"/>
                  <a:pt x="121426" y="2394344"/>
                </a:cubicBezTo>
                <a:cubicBezTo>
                  <a:pt x="122889" y="2393002"/>
                  <a:pt x="121426" y="2393002"/>
                  <a:pt x="118500" y="2391659"/>
                </a:cubicBezTo>
                <a:cubicBezTo>
                  <a:pt x="130204" y="2391659"/>
                  <a:pt x="138982" y="2386289"/>
                  <a:pt x="128741" y="2382262"/>
                </a:cubicBezTo>
                <a:cubicBezTo>
                  <a:pt x="125815" y="2380919"/>
                  <a:pt x="122889" y="2383604"/>
                  <a:pt x="118500" y="2383604"/>
                </a:cubicBezTo>
                <a:cubicBezTo>
                  <a:pt x="125815" y="2379577"/>
                  <a:pt x="128741" y="2382262"/>
                  <a:pt x="128741" y="2378234"/>
                </a:cubicBezTo>
                <a:cubicBezTo>
                  <a:pt x="125815" y="2375549"/>
                  <a:pt x="121426" y="2378234"/>
                  <a:pt x="117037" y="2378234"/>
                </a:cubicBezTo>
                <a:cubicBezTo>
                  <a:pt x="121426" y="2375549"/>
                  <a:pt x="125815" y="2375549"/>
                  <a:pt x="130204" y="2374206"/>
                </a:cubicBezTo>
                <a:cubicBezTo>
                  <a:pt x="131667" y="2366151"/>
                  <a:pt x="115574" y="2356754"/>
                  <a:pt x="130204" y="2352726"/>
                </a:cubicBezTo>
                <a:cubicBezTo>
                  <a:pt x="124352" y="2347356"/>
                  <a:pt x="117037" y="2356754"/>
                  <a:pt x="109722" y="2354068"/>
                </a:cubicBezTo>
                <a:cubicBezTo>
                  <a:pt x="138982" y="2340643"/>
                  <a:pt x="122889" y="2331245"/>
                  <a:pt x="109722" y="2324533"/>
                </a:cubicBezTo>
                <a:cubicBezTo>
                  <a:pt x="111185" y="2325875"/>
                  <a:pt x="108259" y="2327218"/>
                  <a:pt x="103870" y="2325875"/>
                </a:cubicBezTo>
                <a:cubicBezTo>
                  <a:pt x="103870" y="2329903"/>
                  <a:pt x="89241" y="2336616"/>
                  <a:pt x="77537" y="2336616"/>
                </a:cubicBezTo>
                <a:cubicBezTo>
                  <a:pt x="77537" y="2335273"/>
                  <a:pt x="77537" y="2333931"/>
                  <a:pt x="76074" y="2333931"/>
                </a:cubicBezTo>
                <a:cubicBezTo>
                  <a:pt x="80463" y="2331245"/>
                  <a:pt x="86315" y="2331245"/>
                  <a:pt x="83389" y="2327218"/>
                </a:cubicBezTo>
                <a:cubicBezTo>
                  <a:pt x="90704" y="2327218"/>
                  <a:pt x="96556" y="2327218"/>
                  <a:pt x="103870" y="2323190"/>
                </a:cubicBezTo>
                <a:cubicBezTo>
                  <a:pt x="96556" y="2320505"/>
                  <a:pt x="89241" y="2325875"/>
                  <a:pt x="80463" y="2323190"/>
                </a:cubicBezTo>
                <a:cubicBezTo>
                  <a:pt x="79000" y="2320505"/>
                  <a:pt x="70222" y="2320505"/>
                  <a:pt x="76074" y="2315135"/>
                </a:cubicBezTo>
                <a:cubicBezTo>
                  <a:pt x="108259" y="2305737"/>
                  <a:pt x="96556" y="2290970"/>
                  <a:pt x="111185" y="2280229"/>
                </a:cubicBezTo>
                <a:cubicBezTo>
                  <a:pt x="105333" y="2282914"/>
                  <a:pt x="99481" y="2285599"/>
                  <a:pt x="93630" y="2284257"/>
                </a:cubicBezTo>
                <a:cubicBezTo>
                  <a:pt x="93630" y="2278887"/>
                  <a:pt x="87778" y="2276202"/>
                  <a:pt x="105333" y="2273517"/>
                </a:cubicBezTo>
                <a:cubicBezTo>
                  <a:pt x="90704" y="2268147"/>
                  <a:pt x="121426" y="2270832"/>
                  <a:pt x="111185" y="2265461"/>
                </a:cubicBezTo>
                <a:cubicBezTo>
                  <a:pt x="103870" y="2269489"/>
                  <a:pt x="96556" y="2268147"/>
                  <a:pt x="87778" y="2269489"/>
                </a:cubicBezTo>
                <a:cubicBezTo>
                  <a:pt x="86315" y="2268147"/>
                  <a:pt x="87778" y="2266804"/>
                  <a:pt x="87778" y="2265461"/>
                </a:cubicBezTo>
                <a:cubicBezTo>
                  <a:pt x="90704" y="2265461"/>
                  <a:pt x="92167" y="2265461"/>
                  <a:pt x="93630" y="2265461"/>
                </a:cubicBezTo>
                <a:cubicBezTo>
                  <a:pt x="95093" y="2265461"/>
                  <a:pt x="96556" y="2265461"/>
                  <a:pt x="98019" y="2266804"/>
                </a:cubicBezTo>
                <a:cubicBezTo>
                  <a:pt x="102407" y="2265461"/>
                  <a:pt x="103870" y="2264119"/>
                  <a:pt x="103870" y="2262776"/>
                </a:cubicBezTo>
                <a:cubicBezTo>
                  <a:pt x="103870" y="2262776"/>
                  <a:pt x="105333" y="2261434"/>
                  <a:pt x="106796" y="2261434"/>
                </a:cubicBezTo>
                <a:cubicBezTo>
                  <a:pt x="103870" y="2261434"/>
                  <a:pt x="102407" y="2260091"/>
                  <a:pt x="102407" y="2260091"/>
                </a:cubicBezTo>
                <a:cubicBezTo>
                  <a:pt x="100944" y="2260091"/>
                  <a:pt x="99481" y="2258749"/>
                  <a:pt x="98019" y="2257406"/>
                </a:cubicBezTo>
                <a:cubicBezTo>
                  <a:pt x="99481" y="2256064"/>
                  <a:pt x="105333" y="2254721"/>
                  <a:pt x="111185" y="2254721"/>
                </a:cubicBezTo>
                <a:cubicBezTo>
                  <a:pt x="99481" y="2239953"/>
                  <a:pt x="111185" y="2223843"/>
                  <a:pt x="103870" y="2213103"/>
                </a:cubicBezTo>
                <a:cubicBezTo>
                  <a:pt x="111185" y="2202363"/>
                  <a:pt x="109722" y="2190280"/>
                  <a:pt x="99481" y="2183567"/>
                </a:cubicBezTo>
                <a:cubicBezTo>
                  <a:pt x="102407" y="2182225"/>
                  <a:pt x="105333" y="2180882"/>
                  <a:pt x="108259" y="2179540"/>
                </a:cubicBezTo>
                <a:cubicBezTo>
                  <a:pt x="106796" y="2178197"/>
                  <a:pt x="105333" y="2175512"/>
                  <a:pt x="103870" y="2174169"/>
                </a:cubicBezTo>
                <a:cubicBezTo>
                  <a:pt x="105333" y="2172827"/>
                  <a:pt x="103870" y="2171484"/>
                  <a:pt x="100944" y="2170142"/>
                </a:cubicBezTo>
                <a:cubicBezTo>
                  <a:pt x="100944" y="2170142"/>
                  <a:pt x="102407" y="2168799"/>
                  <a:pt x="105333" y="2167457"/>
                </a:cubicBezTo>
                <a:cubicBezTo>
                  <a:pt x="106796" y="2166114"/>
                  <a:pt x="108259" y="2166114"/>
                  <a:pt x="111185" y="2164772"/>
                </a:cubicBezTo>
                <a:cubicBezTo>
                  <a:pt x="108259" y="2163429"/>
                  <a:pt x="106796" y="2163429"/>
                  <a:pt x="103870" y="2164772"/>
                </a:cubicBezTo>
                <a:cubicBezTo>
                  <a:pt x="102407" y="2162087"/>
                  <a:pt x="103870" y="2159402"/>
                  <a:pt x="105333" y="2156717"/>
                </a:cubicBezTo>
                <a:cubicBezTo>
                  <a:pt x="106796" y="2155374"/>
                  <a:pt x="106796" y="2155374"/>
                  <a:pt x="108259" y="2155374"/>
                </a:cubicBezTo>
                <a:cubicBezTo>
                  <a:pt x="108259" y="2154031"/>
                  <a:pt x="106796" y="2154031"/>
                  <a:pt x="106796" y="2154031"/>
                </a:cubicBezTo>
                <a:cubicBezTo>
                  <a:pt x="109722" y="2150004"/>
                  <a:pt x="111185" y="2145976"/>
                  <a:pt x="106796" y="2143291"/>
                </a:cubicBezTo>
                <a:cubicBezTo>
                  <a:pt x="105333" y="2144634"/>
                  <a:pt x="102407" y="2148661"/>
                  <a:pt x="100944" y="2151346"/>
                </a:cubicBezTo>
                <a:cubicBezTo>
                  <a:pt x="99481" y="2148661"/>
                  <a:pt x="105333" y="2144634"/>
                  <a:pt x="105333" y="2141949"/>
                </a:cubicBezTo>
                <a:cubicBezTo>
                  <a:pt x="108259" y="2143291"/>
                  <a:pt x="111185" y="2143291"/>
                  <a:pt x="112648" y="2144634"/>
                </a:cubicBezTo>
                <a:cubicBezTo>
                  <a:pt x="114111" y="2144634"/>
                  <a:pt x="115574" y="2145976"/>
                  <a:pt x="115574" y="2147319"/>
                </a:cubicBezTo>
                <a:cubicBezTo>
                  <a:pt x="111185" y="2155374"/>
                  <a:pt x="137519" y="2166114"/>
                  <a:pt x="111185" y="2170142"/>
                </a:cubicBezTo>
                <a:cubicBezTo>
                  <a:pt x="121426" y="2174169"/>
                  <a:pt x="108259" y="2180882"/>
                  <a:pt x="111185" y="2186252"/>
                </a:cubicBezTo>
                <a:cubicBezTo>
                  <a:pt x="122889" y="2182225"/>
                  <a:pt x="114111" y="2179540"/>
                  <a:pt x="118500" y="2176854"/>
                </a:cubicBezTo>
                <a:cubicBezTo>
                  <a:pt x="122889" y="2178197"/>
                  <a:pt x="127278" y="2179540"/>
                  <a:pt x="131667" y="2178197"/>
                </a:cubicBezTo>
                <a:cubicBezTo>
                  <a:pt x="131667" y="2171484"/>
                  <a:pt x="124352" y="2166114"/>
                  <a:pt x="134593" y="2158059"/>
                </a:cubicBezTo>
                <a:cubicBezTo>
                  <a:pt x="115574" y="2155374"/>
                  <a:pt x="128741" y="2148661"/>
                  <a:pt x="131667" y="2144634"/>
                </a:cubicBezTo>
                <a:cubicBezTo>
                  <a:pt x="128741" y="2145976"/>
                  <a:pt x="125815" y="2144634"/>
                  <a:pt x="122889" y="2144634"/>
                </a:cubicBezTo>
                <a:cubicBezTo>
                  <a:pt x="121426" y="2143291"/>
                  <a:pt x="119963" y="2140606"/>
                  <a:pt x="117037" y="2139264"/>
                </a:cubicBezTo>
                <a:cubicBezTo>
                  <a:pt x="118500" y="2135236"/>
                  <a:pt x="118500" y="2129866"/>
                  <a:pt x="117037" y="2125838"/>
                </a:cubicBezTo>
                <a:cubicBezTo>
                  <a:pt x="118500" y="2125838"/>
                  <a:pt x="118500" y="2125838"/>
                  <a:pt x="119963" y="2125838"/>
                </a:cubicBezTo>
                <a:cubicBezTo>
                  <a:pt x="118500" y="2125838"/>
                  <a:pt x="118500" y="2124496"/>
                  <a:pt x="117037" y="2124496"/>
                </a:cubicBezTo>
                <a:cubicBezTo>
                  <a:pt x="117037" y="2120468"/>
                  <a:pt x="114111" y="2117783"/>
                  <a:pt x="111185" y="2113756"/>
                </a:cubicBezTo>
                <a:cubicBezTo>
                  <a:pt x="109722" y="2115098"/>
                  <a:pt x="109722" y="2116441"/>
                  <a:pt x="108259" y="2117783"/>
                </a:cubicBezTo>
                <a:cubicBezTo>
                  <a:pt x="106796" y="2116441"/>
                  <a:pt x="105333" y="2115098"/>
                  <a:pt x="102407" y="2113756"/>
                </a:cubicBezTo>
                <a:cubicBezTo>
                  <a:pt x="109722" y="2115098"/>
                  <a:pt x="119963" y="2111070"/>
                  <a:pt x="127278" y="2108385"/>
                </a:cubicBezTo>
                <a:cubicBezTo>
                  <a:pt x="119963" y="2105700"/>
                  <a:pt x="112648" y="2100330"/>
                  <a:pt x="109722" y="2097645"/>
                </a:cubicBezTo>
                <a:cubicBezTo>
                  <a:pt x="111185" y="2096303"/>
                  <a:pt x="112648" y="2094960"/>
                  <a:pt x="115574" y="2093618"/>
                </a:cubicBezTo>
                <a:cubicBezTo>
                  <a:pt x="114111" y="2093618"/>
                  <a:pt x="112648" y="2092275"/>
                  <a:pt x="112648" y="2090933"/>
                </a:cubicBezTo>
                <a:cubicBezTo>
                  <a:pt x="114111" y="2089590"/>
                  <a:pt x="117037" y="2088247"/>
                  <a:pt x="121426" y="2088247"/>
                </a:cubicBezTo>
                <a:cubicBezTo>
                  <a:pt x="109722" y="2085562"/>
                  <a:pt x="127278" y="2081535"/>
                  <a:pt x="115574" y="2078850"/>
                </a:cubicBezTo>
                <a:cubicBezTo>
                  <a:pt x="114111" y="2080192"/>
                  <a:pt x="112648" y="2080192"/>
                  <a:pt x="111185" y="2081535"/>
                </a:cubicBezTo>
                <a:cubicBezTo>
                  <a:pt x="112648" y="2078850"/>
                  <a:pt x="111185" y="2077507"/>
                  <a:pt x="108259" y="2074822"/>
                </a:cubicBezTo>
                <a:lnTo>
                  <a:pt x="102407" y="2074822"/>
                </a:lnTo>
                <a:cubicBezTo>
                  <a:pt x="105333" y="2072137"/>
                  <a:pt x="105333" y="2069452"/>
                  <a:pt x="103870" y="2065424"/>
                </a:cubicBezTo>
                <a:cubicBezTo>
                  <a:pt x="111185" y="2061397"/>
                  <a:pt x="115574" y="2056027"/>
                  <a:pt x="115574" y="2051999"/>
                </a:cubicBezTo>
                <a:cubicBezTo>
                  <a:pt x="108259" y="2057369"/>
                  <a:pt x="103870" y="2050657"/>
                  <a:pt x="105333" y="2047972"/>
                </a:cubicBezTo>
                <a:cubicBezTo>
                  <a:pt x="121426" y="2045286"/>
                  <a:pt x="106796" y="2035889"/>
                  <a:pt x="105333" y="2031861"/>
                </a:cubicBezTo>
                <a:cubicBezTo>
                  <a:pt x="100944" y="2033204"/>
                  <a:pt x="96556" y="2035889"/>
                  <a:pt x="92167" y="2035889"/>
                </a:cubicBezTo>
                <a:cubicBezTo>
                  <a:pt x="92167" y="2035889"/>
                  <a:pt x="92167" y="2035889"/>
                  <a:pt x="92167" y="2034546"/>
                </a:cubicBezTo>
                <a:cubicBezTo>
                  <a:pt x="92167" y="2033204"/>
                  <a:pt x="92167" y="2033204"/>
                  <a:pt x="93630" y="2031861"/>
                </a:cubicBezTo>
                <a:cubicBezTo>
                  <a:pt x="98019" y="2029176"/>
                  <a:pt x="111185" y="2026491"/>
                  <a:pt x="108259" y="2023806"/>
                </a:cubicBezTo>
                <a:cubicBezTo>
                  <a:pt x="90704" y="2026491"/>
                  <a:pt x="106796" y="2018436"/>
                  <a:pt x="105333" y="2017093"/>
                </a:cubicBezTo>
                <a:cubicBezTo>
                  <a:pt x="99481" y="2019778"/>
                  <a:pt x="93630" y="2013066"/>
                  <a:pt x="86315" y="2013066"/>
                </a:cubicBezTo>
                <a:cubicBezTo>
                  <a:pt x="92167" y="2010381"/>
                  <a:pt x="89241" y="2009038"/>
                  <a:pt x="95093" y="2006353"/>
                </a:cubicBezTo>
                <a:cubicBezTo>
                  <a:pt x="92167" y="2010381"/>
                  <a:pt x="95093" y="2013066"/>
                  <a:pt x="105333" y="2010381"/>
                </a:cubicBezTo>
                <a:cubicBezTo>
                  <a:pt x="98019" y="2006353"/>
                  <a:pt x="96556" y="1999640"/>
                  <a:pt x="112648" y="1999640"/>
                </a:cubicBezTo>
                <a:cubicBezTo>
                  <a:pt x="106796" y="1995613"/>
                  <a:pt x="102407" y="2003668"/>
                  <a:pt x="96556" y="1999640"/>
                </a:cubicBezTo>
                <a:cubicBezTo>
                  <a:pt x="114111" y="1992928"/>
                  <a:pt x="98019" y="1995613"/>
                  <a:pt x="99481" y="1991585"/>
                </a:cubicBezTo>
                <a:cubicBezTo>
                  <a:pt x="105333" y="1987558"/>
                  <a:pt x="111185" y="1988900"/>
                  <a:pt x="117037" y="1988900"/>
                </a:cubicBezTo>
                <a:cubicBezTo>
                  <a:pt x="103870" y="1990243"/>
                  <a:pt x="118500" y="1996955"/>
                  <a:pt x="117037" y="2000983"/>
                </a:cubicBezTo>
                <a:cubicBezTo>
                  <a:pt x="122889" y="1996955"/>
                  <a:pt x="127278" y="2000983"/>
                  <a:pt x="133130" y="1998298"/>
                </a:cubicBezTo>
                <a:cubicBezTo>
                  <a:pt x="131667" y="1994270"/>
                  <a:pt x="127278" y="1991585"/>
                  <a:pt x="134593" y="1987558"/>
                </a:cubicBezTo>
                <a:cubicBezTo>
                  <a:pt x="144833" y="1987558"/>
                  <a:pt x="144833" y="1990243"/>
                  <a:pt x="150685" y="1992928"/>
                </a:cubicBezTo>
                <a:cubicBezTo>
                  <a:pt x="149222" y="1983530"/>
                  <a:pt x="140444" y="1983530"/>
                  <a:pt x="124352" y="1980845"/>
                </a:cubicBezTo>
                <a:cubicBezTo>
                  <a:pt x="133130" y="1974132"/>
                  <a:pt x="112648" y="1971447"/>
                  <a:pt x="108259" y="1967420"/>
                </a:cubicBezTo>
                <a:cubicBezTo>
                  <a:pt x="100944" y="1967420"/>
                  <a:pt x="93630" y="1971447"/>
                  <a:pt x="86315" y="1972790"/>
                </a:cubicBezTo>
                <a:cubicBezTo>
                  <a:pt x="87778" y="1967420"/>
                  <a:pt x="81926" y="1963392"/>
                  <a:pt x="84852" y="1958022"/>
                </a:cubicBezTo>
                <a:cubicBezTo>
                  <a:pt x="92167" y="1955337"/>
                  <a:pt x="105333" y="1955337"/>
                  <a:pt x="98019" y="1951309"/>
                </a:cubicBezTo>
                <a:cubicBezTo>
                  <a:pt x="89241" y="1951309"/>
                  <a:pt x="92167" y="1956679"/>
                  <a:pt x="80463" y="1953994"/>
                </a:cubicBezTo>
                <a:cubicBezTo>
                  <a:pt x="93630" y="1949967"/>
                  <a:pt x="84852" y="1951309"/>
                  <a:pt x="84852" y="1947282"/>
                </a:cubicBezTo>
                <a:cubicBezTo>
                  <a:pt x="90704" y="1945939"/>
                  <a:pt x="96556" y="1944597"/>
                  <a:pt x="102407" y="1944597"/>
                </a:cubicBezTo>
                <a:cubicBezTo>
                  <a:pt x="100944" y="1945939"/>
                  <a:pt x="103870" y="1951309"/>
                  <a:pt x="111185" y="1948624"/>
                </a:cubicBezTo>
                <a:cubicBezTo>
                  <a:pt x="109722" y="1945939"/>
                  <a:pt x="100944" y="1943254"/>
                  <a:pt x="109722" y="1940569"/>
                </a:cubicBezTo>
                <a:cubicBezTo>
                  <a:pt x="119963" y="1940569"/>
                  <a:pt x="114111" y="1947282"/>
                  <a:pt x="119963" y="1943254"/>
                </a:cubicBezTo>
                <a:cubicBezTo>
                  <a:pt x="117037" y="1941912"/>
                  <a:pt x="124352" y="1940569"/>
                  <a:pt x="128741" y="1939227"/>
                </a:cubicBezTo>
                <a:cubicBezTo>
                  <a:pt x="121426" y="1936541"/>
                  <a:pt x="114111" y="1935199"/>
                  <a:pt x="108259" y="1937884"/>
                </a:cubicBezTo>
                <a:cubicBezTo>
                  <a:pt x="109722" y="1933856"/>
                  <a:pt x="102407" y="1932514"/>
                  <a:pt x="106796" y="1928486"/>
                </a:cubicBezTo>
                <a:cubicBezTo>
                  <a:pt x="99481" y="1925801"/>
                  <a:pt x="79000" y="1927144"/>
                  <a:pt x="86315" y="1921774"/>
                </a:cubicBezTo>
                <a:cubicBezTo>
                  <a:pt x="93630" y="1916404"/>
                  <a:pt x="102407" y="1923116"/>
                  <a:pt x="109722" y="1916404"/>
                </a:cubicBezTo>
                <a:cubicBezTo>
                  <a:pt x="100944" y="1912376"/>
                  <a:pt x="93630" y="1921774"/>
                  <a:pt x="86315" y="1917746"/>
                </a:cubicBezTo>
                <a:cubicBezTo>
                  <a:pt x="86315" y="1917746"/>
                  <a:pt x="86315" y="1916404"/>
                  <a:pt x="84852" y="1916404"/>
                </a:cubicBezTo>
                <a:cubicBezTo>
                  <a:pt x="86315" y="1915061"/>
                  <a:pt x="86315" y="1915061"/>
                  <a:pt x="86315" y="1913718"/>
                </a:cubicBezTo>
                <a:cubicBezTo>
                  <a:pt x="86315" y="1913718"/>
                  <a:pt x="84852" y="1913718"/>
                  <a:pt x="84852" y="1913718"/>
                </a:cubicBezTo>
                <a:cubicBezTo>
                  <a:pt x="81926" y="1907006"/>
                  <a:pt x="81926" y="1900293"/>
                  <a:pt x="92167" y="1892238"/>
                </a:cubicBezTo>
                <a:cubicBezTo>
                  <a:pt x="76074" y="1894923"/>
                  <a:pt x="92167" y="1885525"/>
                  <a:pt x="89241" y="1884183"/>
                </a:cubicBezTo>
                <a:cubicBezTo>
                  <a:pt x="86315" y="1881498"/>
                  <a:pt x="80463" y="1881498"/>
                  <a:pt x="74611" y="1881498"/>
                </a:cubicBezTo>
                <a:cubicBezTo>
                  <a:pt x="76074" y="1880155"/>
                  <a:pt x="79000" y="1880155"/>
                  <a:pt x="80463" y="1880155"/>
                </a:cubicBezTo>
                <a:cubicBezTo>
                  <a:pt x="80463" y="1877470"/>
                  <a:pt x="80463" y="1876128"/>
                  <a:pt x="80463" y="1873443"/>
                </a:cubicBezTo>
                <a:cubicBezTo>
                  <a:pt x="87778" y="1870758"/>
                  <a:pt x="98019" y="1866730"/>
                  <a:pt x="100944" y="1864045"/>
                </a:cubicBezTo>
                <a:cubicBezTo>
                  <a:pt x="95093" y="1864045"/>
                  <a:pt x="92167" y="1862702"/>
                  <a:pt x="86315" y="1860017"/>
                </a:cubicBezTo>
                <a:cubicBezTo>
                  <a:pt x="83389" y="1860017"/>
                  <a:pt x="81926" y="1860017"/>
                  <a:pt x="80463" y="1860017"/>
                </a:cubicBezTo>
                <a:cubicBezTo>
                  <a:pt x="81926" y="1855990"/>
                  <a:pt x="81926" y="1851962"/>
                  <a:pt x="81926" y="1847934"/>
                </a:cubicBezTo>
                <a:cubicBezTo>
                  <a:pt x="87778" y="1850620"/>
                  <a:pt x="79000" y="1855990"/>
                  <a:pt x="90704" y="1854647"/>
                </a:cubicBezTo>
                <a:cubicBezTo>
                  <a:pt x="100944" y="1843907"/>
                  <a:pt x="80463" y="1831824"/>
                  <a:pt x="93630" y="1825111"/>
                </a:cubicBezTo>
                <a:cubicBezTo>
                  <a:pt x="90704" y="1821084"/>
                  <a:pt x="86315" y="1817056"/>
                  <a:pt x="81926" y="1814371"/>
                </a:cubicBezTo>
                <a:cubicBezTo>
                  <a:pt x="83389" y="1813029"/>
                  <a:pt x="84852" y="1811686"/>
                  <a:pt x="89241" y="1810344"/>
                </a:cubicBezTo>
                <a:cubicBezTo>
                  <a:pt x="81926" y="1807659"/>
                  <a:pt x="81926" y="1804974"/>
                  <a:pt x="80463" y="1802288"/>
                </a:cubicBezTo>
                <a:cubicBezTo>
                  <a:pt x="81926" y="1802288"/>
                  <a:pt x="83389" y="1800946"/>
                  <a:pt x="84852" y="1800946"/>
                </a:cubicBezTo>
                <a:cubicBezTo>
                  <a:pt x="83389" y="1800946"/>
                  <a:pt x="81926" y="1800946"/>
                  <a:pt x="80463" y="1799603"/>
                </a:cubicBezTo>
                <a:cubicBezTo>
                  <a:pt x="79000" y="1798261"/>
                  <a:pt x="77537" y="1796918"/>
                  <a:pt x="73148" y="1795576"/>
                </a:cubicBezTo>
                <a:cubicBezTo>
                  <a:pt x="73148" y="1795576"/>
                  <a:pt x="74611" y="1795576"/>
                  <a:pt x="74611" y="1795576"/>
                </a:cubicBezTo>
                <a:cubicBezTo>
                  <a:pt x="79000" y="1796918"/>
                  <a:pt x="81926" y="1795576"/>
                  <a:pt x="86315" y="1796918"/>
                </a:cubicBezTo>
                <a:cubicBezTo>
                  <a:pt x="92167" y="1794233"/>
                  <a:pt x="96556" y="1792891"/>
                  <a:pt x="102407" y="1790206"/>
                </a:cubicBezTo>
                <a:cubicBezTo>
                  <a:pt x="77537" y="1791548"/>
                  <a:pt x="108259" y="1775438"/>
                  <a:pt x="90704" y="1775438"/>
                </a:cubicBezTo>
                <a:cubicBezTo>
                  <a:pt x="96556" y="1778123"/>
                  <a:pt x="90704" y="1780808"/>
                  <a:pt x="84852" y="1780808"/>
                </a:cubicBezTo>
                <a:cubicBezTo>
                  <a:pt x="83389" y="1778123"/>
                  <a:pt x="83389" y="1774095"/>
                  <a:pt x="83389" y="1770068"/>
                </a:cubicBezTo>
                <a:cubicBezTo>
                  <a:pt x="92167" y="1770068"/>
                  <a:pt x="84852" y="1766040"/>
                  <a:pt x="92167" y="1762013"/>
                </a:cubicBezTo>
                <a:cubicBezTo>
                  <a:pt x="89241" y="1759327"/>
                  <a:pt x="84852" y="1762013"/>
                  <a:pt x="81926" y="1762013"/>
                </a:cubicBezTo>
                <a:cubicBezTo>
                  <a:pt x="80463" y="1749930"/>
                  <a:pt x="80463" y="1739190"/>
                  <a:pt x="81926" y="1727107"/>
                </a:cubicBezTo>
                <a:cubicBezTo>
                  <a:pt x="83389" y="1725764"/>
                  <a:pt x="86315" y="1724422"/>
                  <a:pt x="89241" y="1724422"/>
                </a:cubicBezTo>
                <a:cubicBezTo>
                  <a:pt x="86315" y="1723079"/>
                  <a:pt x="84852" y="1723079"/>
                  <a:pt x="81926" y="1723079"/>
                </a:cubicBezTo>
                <a:cubicBezTo>
                  <a:pt x="83389" y="1719052"/>
                  <a:pt x="84852" y="1715024"/>
                  <a:pt x="86315" y="1709654"/>
                </a:cubicBezTo>
                <a:cubicBezTo>
                  <a:pt x="86315" y="1709654"/>
                  <a:pt x="87778" y="1709654"/>
                  <a:pt x="87778" y="1709654"/>
                </a:cubicBezTo>
                <a:cubicBezTo>
                  <a:pt x="87778" y="1709654"/>
                  <a:pt x="87778" y="1708311"/>
                  <a:pt x="87778" y="1708311"/>
                </a:cubicBezTo>
                <a:cubicBezTo>
                  <a:pt x="87778" y="1708311"/>
                  <a:pt x="87778" y="1706969"/>
                  <a:pt x="89241" y="1705626"/>
                </a:cubicBezTo>
                <a:cubicBezTo>
                  <a:pt x="83389" y="1704284"/>
                  <a:pt x="79000" y="1702941"/>
                  <a:pt x="77537" y="1704284"/>
                </a:cubicBezTo>
                <a:cubicBezTo>
                  <a:pt x="80463" y="1696229"/>
                  <a:pt x="81926" y="1686831"/>
                  <a:pt x="83389" y="1678776"/>
                </a:cubicBezTo>
                <a:cubicBezTo>
                  <a:pt x="84852" y="1677433"/>
                  <a:pt x="84852" y="1677433"/>
                  <a:pt x="86315" y="1676091"/>
                </a:cubicBezTo>
                <a:cubicBezTo>
                  <a:pt x="86315" y="1676091"/>
                  <a:pt x="84852" y="1676091"/>
                  <a:pt x="83389" y="1676091"/>
                </a:cubicBezTo>
                <a:cubicBezTo>
                  <a:pt x="83389" y="1674748"/>
                  <a:pt x="83389" y="1673406"/>
                  <a:pt x="83389" y="1672063"/>
                </a:cubicBezTo>
                <a:cubicBezTo>
                  <a:pt x="87778" y="1670720"/>
                  <a:pt x="92167" y="1670720"/>
                  <a:pt x="96556" y="1673406"/>
                </a:cubicBezTo>
                <a:cubicBezTo>
                  <a:pt x="100944" y="1665350"/>
                  <a:pt x="95093" y="1658638"/>
                  <a:pt x="95093" y="1651925"/>
                </a:cubicBezTo>
                <a:cubicBezTo>
                  <a:pt x="102407" y="1645212"/>
                  <a:pt x="111185" y="1647897"/>
                  <a:pt x="119963" y="1646555"/>
                </a:cubicBezTo>
                <a:cubicBezTo>
                  <a:pt x="111185" y="1641185"/>
                  <a:pt x="111185" y="1646555"/>
                  <a:pt x="99481" y="1642527"/>
                </a:cubicBezTo>
                <a:cubicBezTo>
                  <a:pt x="80463" y="1654610"/>
                  <a:pt x="90704" y="1657295"/>
                  <a:pt x="86315" y="1665350"/>
                </a:cubicBezTo>
                <a:cubicBezTo>
                  <a:pt x="84852" y="1665350"/>
                  <a:pt x="84852" y="1665350"/>
                  <a:pt x="83389" y="1664008"/>
                </a:cubicBezTo>
                <a:cubicBezTo>
                  <a:pt x="83389" y="1655953"/>
                  <a:pt x="81926" y="1646555"/>
                  <a:pt x="77537" y="1637157"/>
                </a:cubicBezTo>
                <a:cubicBezTo>
                  <a:pt x="73148" y="1633130"/>
                  <a:pt x="79000" y="1629102"/>
                  <a:pt x="83389" y="1625074"/>
                </a:cubicBezTo>
                <a:cubicBezTo>
                  <a:pt x="95093" y="1629102"/>
                  <a:pt x="79000" y="1634472"/>
                  <a:pt x="87778" y="1637157"/>
                </a:cubicBezTo>
                <a:cubicBezTo>
                  <a:pt x="98019" y="1634472"/>
                  <a:pt x="86315" y="1633130"/>
                  <a:pt x="89241" y="1630445"/>
                </a:cubicBezTo>
                <a:cubicBezTo>
                  <a:pt x="96556" y="1629102"/>
                  <a:pt x="102407" y="1627759"/>
                  <a:pt x="108259" y="1629102"/>
                </a:cubicBezTo>
                <a:cubicBezTo>
                  <a:pt x="114111" y="1622389"/>
                  <a:pt x="124352" y="1622389"/>
                  <a:pt x="114111" y="1618362"/>
                </a:cubicBezTo>
                <a:cubicBezTo>
                  <a:pt x="103870" y="1619704"/>
                  <a:pt x="103870" y="1629102"/>
                  <a:pt x="89241" y="1626417"/>
                </a:cubicBezTo>
                <a:cubicBezTo>
                  <a:pt x="103870" y="1618362"/>
                  <a:pt x="111185" y="1611649"/>
                  <a:pt x="121426" y="1612992"/>
                </a:cubicBezTo>
                <a:cubicBezTo>
                  <a:pt x="130204" y="1612992"/>
                  <a:pt x="118500" y="1621047"/>
                  <a:pt x="133130" y="1618362"/>
                </a:cubicBezTo>
                <a:cubicBezTo>
                  <a:pt x="130204" y="1615677"/>
                  <a:pt x="130204" y="1614334"/>
                  <a:pt x="134593" y="1611649"/>
                </a:cubicBezTo>
                <a:cubicBezTo>
                  <a:pt x="115574" y="1611649"/>
                  <a:pt x="128741" y="1599566"/>
                  <a:pt x="102407" y="1604936"/>
                </a:cubicBezTo>
                <a:cubicBezTo>
                  <a:pt x="117037" y="1599566"/>
                  <a:pt x="131667" y="1582113"/>
                  <a:pt x="115574" y="1578086"/>
                </a:cubicBezTo>
                <a:cubicBezTo>
                  <a:pt x="118500" y="1578086"/>
                  <a:pt x="121426" y="1578086"/>
                  <a:pt x="125815" y="1576743"/>
                </a:cubicBezTo>
                <a:cubicBezTo>
                  <a:pt x="122889" y="1575401"/>
                  <a:pt x="119963" y="1574058"/>
                  <a:pt x="124352" y="1572716"/>
                </a:cubicBezTo>
                <a:cubicBezTo>
                  <a:pt x="117037" y="1571373"/>
                  <a:pt x="111185" y="1572716"/>
                  <a:pt x="103870" y="1575401"/>
                </a:cubicBezTo>
                <a:cubicBezTo>
                  <a:pt x="109722" y="1580771"/>
                  <a:pt x="106796" y="1586141"/>
                  <a:pt x="106796" y="1591511"/>
                </a:cubicBezTo>
                <a:cubicBezTo>
                  <a:pt x="99481" y="1591511"/>
                  <a:pt x="95093" y="1596881"/>
                  <a:pt x="87778" y="1592854"/>
                </a:cubicBezTo>
                <a:cubicBezTo>
                  <a:pt x="103870" y="1587484"/>
                  <a:pt x="87778" y="1578086"/>
                  <a:pt x="103870" y="1568688"/>
                </a:cubicBezTo>
                <a:cubicBezTo>
                  <a:pt x="109722" y="1571373"/>
                  <a:pt x="106796" y="1574058"/>
                  <a:pt x="117037" y="1570031"/>
                </a:cubicBezTo>
                <a:cubicBezTo>
                  <a:pt x="121426" y="1563318"/>
                  <a:pt x="105333" y="1551235"/>
                  <a:pt x="127278" y="1548550"/>
                </a:cubicBezTo>
                <a:cubicBezTo>
                  <a:pt x="115574" y="1548550"/>
                  <a:pt x="102407" y="1548550"/>
                  <a:pt x="118500" y="1540495"/>
                </a:cubicBezTo>
                <a:cubicBezTo>
                  <a:pt x="114111" y="1539152"/>
                  <a:pt x="109722" y="1540495"/>
                  <a:pt x="105333" y="1539152"/>
                </a:cubicBezTo>
                <a:cubicBezTo>
                  <a:pt x="93630" y="1541838"/>
                  <a:pt x="111185" y="1541838"/>
                  <a:pt x="100944" y="1545865"/>
                </a:cubicBezTo>
                <a:cubicBezTo>
                  <a:pt x="86315" y="1539152"/>
                  <a:pt x="96556" y="1549893"/>
                  <a:pt x="87778" y="1548550"/>
                </a:cubicBezTo>
                <a:cubicBezTo>
                  <a:pt x="80463" y="1545865"/>
                  <a:pt x="87778" y="1541838"/>
                  <a:pt x="87778" y="1539152"/>
                </a:cubicBezTo>
                <a:cubicBezTo>
                  <a:pt x="102407" y="1541838"/>
                  <a:pt x="99481" y="1533782"/>
                  <a:pt x="115574" y="1535125"/>
                </a:cubicBezTo>
                <a:cubicBezTo>
                  <a:pt x="105333" y="1535125"/>
                  <a:pt x="92167" y="1527070"/>
                  <a:pt x="108259" y="1523042"/>
                </a:cubicBezTo>
                <a:cubicBezTo>
                  <a:pt x="102407" y="1521700"/>
                  <a:pt x="105333" y="1520357"/>
                  <a:pt x="99481" y="1519015"/>
                </a:cubicBezTo>
                <a:cubicBezTo>
                  <a:pt x="89241" y="1519015"/>
                  <a:pt x="87778" y="1523042"/>
                  <a:pt x="84852" y="1525727"/>
                </a:cubicBezTo>
                <a:cubicBezTo>
                  <a:pt x="86315" y="1521700"/>
                  <a:pt x="87778" y="1517672"/>
                  <a:pt x="87778" y="1513644"/>
                </a:cubicBezTo>
                <a:cubicBezTo>
                  <a:pt x="86315" y="1513644"/>
                  <a:pt x="83389" y="1513644"/>
                  <a:pt x="80463" y="1512302"/>
                </a:cubicBezTo>
                <a:cubicBezTo>
                  <a:pt x="81926" y="1508274"/>
                  <a:pt x="81926" y="1502904"/>
                  <a:pt x="83389" y="1497534"/>
                </a:cubicBezTo>
                <a:cubicBezTo>
                  <a:pt x="84852" y="1497534"/>
                  <a:pt x="84852" y="1497534"/>
                  <a:pt x="86315" y="1497534"/>
                </a:cubicBezTo>
                <a:cubicBezTo>
                  <a:pt x="84852" y="1496191"/>
                  <a:pt x="84852" y="1496191"/>
                  <a:pt x="83389" y="1496191"/>
                </a:cubicBezTo>
                <a:cubicBezTo>
                  <a:pt x="83389" y="1493506"/>
                  <a:pt x="83389" y="1490821"/>
                  <a:pt x="83389" y="1489479"/>
                </a:cubicBezTo>
                <a:cubicBezTo>
                  <a:pt x="84852" y="1489479"/>
                  <a:pt x="84852" y="1489479"/>
                  <a:pt x="84852" y="1488136"/>
                </a:cubicBezTo>
                <a:cubicBezTo>
                  <a:pt x="84852" y="1488136"/>
                  <a:pt x="84852" y="1488136"/>
                  <a:pt x="83389" y="1488136"/>
                </a:cubicBezTo>
                <a:cubicBezTo>
                  <a:pt x="83389" y="1486794"/>
                  <a:pt x="83389" y="1486794"/>
                  <a:pt x="83389" y="1485451"/>
                </a:cubicBezTo>
                <a:cubicBezTo>
                  <a:pt x="86315" y="1484109"/>
                  <a:pt x="89241" y="1484109"/>
                  <a:pt x="92167" y="1482766"/>
                </a:cubicBezTo>
                <a:cubicBezTo>
                  <a:pt x="90704" y="1480081"/>
                  <a:pt x="86315" y="1478739"/>
                  <a:pt x="83389" y="1476054"/>
                </a:cubicBezTo>
                <a:cubicBezTo>
                  <a:pt x="83389" y="1476054"/>
                  <a:pt x="83389" y="1474711"/>
                  <a:pt x="83389" y="1473368"/>
                </a:cubicBezTo>
                <a:cubicBezTo>
                  <a:pt x="87778" y="1467998"/>
                  <a:pt x="87778" y="1461286"/>
                  <a:pt x="84852" y="1454573"/>
                </a:cubicBezTo>
                <a:cubicBezTo>
                  <a:pt x="84852" y="1454573"/>
                  <a:pt x="83389" y="1454573"/>
                  <a:pt x="83389" y="1455916"/>
                </a:cubicBezTo>
                <a:cubicBezTo>
                  <a:pt x="81926" y="1431750"/>
                  <a:pt x="79000" y="1408927"/>
                  <a:pt x="81926" y="1386104"/>
                </a:cubicBezTo>
                <a:cubicBezTo>
                  <a:pt x="79000" y="1384761"/>
                  <a:pt x="76074" y="1382076"/>
                  <a:pt x="76074" y="1378049"/>
                </a:cubicBezTo>
                <a:cubicBezTo>
                  <a:pt x="76074" y="1371336"/>
                  <a:pt x="76074" y="1363281"/>
                  <a:pt x="76074" y="1356568"/>
                </a:cubicBezTo>
                <a:cubicBezTo>
                  <a:pt x="77537" y="1348513"/>
                  <a:pt x="79000" y="1339115"/>
                  <a:pt x="79000" y="1332403"/>
                </a:cubicBezTo>
                <a:cubicBezTo>
                  <a:pt x="79000" y="1329718"/>
                  <a:pt x="77537" y="1327033"/>
                  <a:pt x="77537" y="1324348"/>
                </a:cubicBezTo>
                <a:cubicBezTo>
                  <a:pt x="77537" y="1320320"/>
                  <a:pt x="77537" y="1314950"/>
                  <a:pt x="77537" y="1310922"/>
                </a:cubicBezTo>
                <a:cubicBezTo>
                  <a:pt x="77537" y="1309580"/>
                  <a:pt x="79000" y="1308237"/>
                  <a:pt x="81926" y="1308237"/>
                </a:cubicBezTo>
                <a:cubicBezTo>
                  <a:pt x="80463" y="1306895"/>
                  <a:pt x="79000" y="1306895"/>
                  <a:pt x="77537" y="1305552"/>
                </a:cubicBezTo>
                <a:lnTo>
                  <a:pt x="77537" y="1300182"/>
                </a:lnTo>
                <a:cubicBezTo>
                  <a:pt x="79000" y="1297497"/>
                  <a:pt x="77537" y="1294812"/>
                  <a:pt x="77537" y="1292127"/>
                </a:cubicBezTo>
                <a:cubicBezTo>
                  <a:pt x="77537" y="1289442"/>
                  <a:pt x="77537" y="1285414"/>
                  <a:pt x="77537" y="1282729"/>
                </a:cubicBezTo>
                <a:cubicBezTo>
                  <a:pt x="77537" y="1281387"/>
                  <a:pt x="79000" y="1280044"/>
                  <a:pt x="81926" y="1278702"/>
                </a:cubicBezTo>
                <a:cubicBezTo>
                  <a:pt x="79000" y="1276016"/>
                  <a:pt x="77537" y="1274674"/>
                  <a:pt x="76074" y="1271989"/>
                </a:cubicBezTo>
                <a:cubicBezTo>
                  <a:pt x="76074" y="1259906"/>
                  <a:pt x="76074" y="1247823"/>
                  <a:pt x="74611" y="1234398"/>
                </a:cubicBezTo>
                <a:cubicBezTo>
                  <a:pt x="74611" y="1233056"/>
                  <a:pt x="74611" y="1231713"/>
                  <a:pt x="74611" y="1230370"/>
                </a:cubicBezTo>
                <a:cubicBezTo>
                  <a:pt x="81926" y="1229028"/>
                  <a:pt x="84852" y="1225000"/>
                  <a:pt x="80463" y="1222315"/>
                </a:cubicBezTo>
                <a:cubicBezTo>
                  <a:pt x="76074" y="1223658"/>
                  <a:pt x="79000" y="1226343"/>
                  <a:pt x="74611" y="1226343"/>
                </a:cubicBezTo>
                <a:cubicBezTo>
                  <a:pt x="76074" y="1225000"/>
                  <a:pt x="76074" y="1223658"/>
                  <a:pt x="74611" y="1222315"/>
                </a:cubicBezTo>
                <a:cubicBezTo>
                  <a:pt x="74611" y="1222315"/>
                  <a:pt x="74611" y="1222315"/>
                  <a:pt x="74611" y="1220973"/>
                </a:cubicBezTo>
                <a:cubicBezTo>
                  <a:pt x="77537" y="1219630"/>
                  <a:pt x="81926" y="1219630"/>
                  <a:pt x="83389" y="1216945"/>
                </a:cubicBezTo>
                <a:cubicBezTo>
                  <a:pt x="79000" y="1215603"/>
                  <a:pt x="76074" y="1215603"/>
                  <a:pt x="73148" y="1214260"/>
                </a:cubicBezTo>
                <a:cubicBezTo>
                  <a:pt x="73148" y="1214260"/>
                  <a:pt x="73148" y="1212918"/>
                  <a:pt x="71685" y="1212918"/>
                </a:cubicBezTo>
                <a:cubicBezTo>
                  <a:pt x="73148" y="1210232"/>
                  <a:pt x="74611" y="1206205"/>
                  <a:pt x="74611" y="1203520"/>
                </a:cubicBezTo>
                <a:cubicBezTo>
                  <a:pt x="76074" y="1203520"/>
                  <a:pt x="77537" y="1202177"/>
                  <a:pt x="79000" y="1202177"/>
                </a:cubicBezTo>
                <a:cubicBezTo>
                  <a:pt x="77537" y="1199492"/>
                  <a:pt x="77537" y="1198150"/>
                  <a:pt x="76074" y="1195465"/>
                </a:cubicBezTo>
                <a:cubicBezTo>
                  <a:pt x="76074" y="1194122"/>
                  <a:pt x="76074" y="1192780"/>
                  <a:pt x="77537" y="1191437"/>
                </a:cubicBezTo>
                <a:cubicBezTo>
                  <a:pt x="77537" y="1191437"/>
                  <a:pt x="79000" y="1191437"/>
                  <a:pt x="79000" y="1191437"/>
                </a:cubicBezTo>
                <a:cubicBezTo>
                  <a:pt x="77537" y="1187409"/>
                  <a:pt x="80463" y="1184724"/>
                  <a:pt x="77537" y="1183382"/>
                </a:cubicBezTo>
                <a:cubicBezTo>
                  <a:pt x="77537" y="1180697"/>
                  <a:pt x="79000" y="1179354"/>
                  <a:pt x="79000" y="1176669"/>
                </a:cubicBezTo>
                <a:cubicBezTo>
                  <a:pt x="80463" y="1176669"/>
                  <a:pt x="80463" y="1176669"/>
                  <a:pt x="81926" y="1175327"/>
                </a:cubicBezTo>
                <a:cubicBezTo>
                  <a:pt x="80463" y="1175327"/>
                  <a:pt x="80463" y="1175327"/>
                  <a:pt x="79000" y="1175327"/>
                </a:cubicBezTo>
                <a:cubicBezTo>
                  <a:pt x="79000" y="1171299"/>
                  <a:pt x="80463" y="1165929"/>
                  <a:pt x="81926" y="1159216"/>
                </a:cubicBezTo>
                <a:cubicBezTo>
                  <a:pt x="81926" y="1156531"/>
                  <a:pt x="83389" y="1155189"/>
                  <a:pt x="83389" y="1152504"/>
                </a:cubicBezTo>
                <a:cubicBezTo>
                  <a:pt x="80463" y="1153846"/>
                  <a:pt x="73148" y="1153846"/>
                  <a:pt x="76074" y="1152504"/>
                </a:cubicBezTo>
                <a:cubicBezTo>
                  <a:pt x="79000" y="1151161"/>
                  <a:pt x="81926" y="1148476"/>
                  <a:pt x="84852" y="1147134"/>
                </a:cubicBezTo>
                <a:cubicBezTo>
                  <a:pt x="84852" y="1144448"/>
                  <a:pt x="84852" y="1141763"/>
                  <a:pt x="83389" y="1139078"/>
                </a:cubicBezTo>
                <a:cubicBezTo>
                  <a:pt x="84852" y="1139078"/>
                  <a:pt x="84852" y="1139078"/>
                  <a:pt x="86315" y="1139078"/>
                </a:cubicBezTo>
                <a:cubicBezTo>
                  <a:pt x="86315" y="1133708"/>
                  <a:pt x="90704" y="1128338"/>
                  <a:pt x="105333" y="1124311"/>
                </a:cubicBezTo>
                <a:cubicBezTo>
                  <a:pt x="109722" y="1125653"/>
                  <a:pt x="109722" y="1126996"/>
                  <a:pt x="108259" y="1128338"/>
                </a:cubicBezTo>
                <a:cubicBezTo>
                  <a:pt x="117037" y="1126996"/>
                  <a:pt x="114111" y="1116255"/>
                  <a:pt x="115574" y="1110885"/>
                </a:cubicBezTo>
                <a:cubicBezTo>
                  <a:pt x="106796" y="1122968"/>
                  <a:pt x="90704" y="1120283"/>
                  <a:pt x="84852" y="1133708"/>
                </a:cubicBezTo>
                <a:cubicBezTo>
                  <a:pt x="84852" y="1132366"/>
                  <a:pt x="83389" y="1132366"/>
                  <a:pt x="83389" y="1132366"/>
                </a:cubicBezTo>
                <a:cubicBezTo>
                  <a:pt x="83389" y="1129681"/>
                  <a:pt x="83389" y="1126996"/>
                  <a:pt x="83389" y="1122968"/>
                </a:cubicBezTo>
                <a:cubicBezTo>
                  <a:pt x="83389" y="1122968"/>
                  <a:pt x="84852" y="1121625"/>
                  <a:pt x="86315" y="1121625"/>
                </a:cubicBezTo>
                <a:cubicBezTo>
                  <a:pt x="86315" y="1121625"/>
                  <a:pt x="84852" y="1121625"/>
                  <a:pt x="84852" y="1121625"/>
                </a:cubicBezTo>
                <a:cubicBezTo>
                  <a:pt x="90704" y="1117598"/>
                  <a:pt x="99481" y="1116255"/>
                  <a:pt x="98019" y="1110885"/>
                </a:cubicBezTo>
                <a:cubicBezTo>
                  <a:pt x="93630" y="1110885"/>
                  <a:pt x="87778" y="1112228"/>
                  <a:pt x="83389" y="1114913"/>
                </a:cubicBezTo>
                <a:cubicBezTo>
                  <a:pt x="83389" y="1113570"/>
                  <a:pt x="83389" y="1113570"/>
                  <a:pt x="83389" y="1112228"/>
                </a:cubicBezTo>
                <a:cubicBezTo>
                  <a:pt x="84852" y="1110885"/>
                  <a:pt x="89241" y="1108200"/>
                  <a:pt x="92167" y="1108200"/>
                </a:cubicBezTo>
                <a:cubicBezTo>
                  <a:pt x="87778" y="1109543"/>
                  <a:pt x="84852" y="1109543"/>
                  <a:pt x="83389" y="1109543"/>
                </a:cubicBezTo>
                <a:cubicBezTo>
                  <a:pt x="83389" y="1108200"/>
                  <a:pt x="83389" y="1106858"/>
                  <a:pt x="83389" y="1105515"/>
                </a:cubicBezTo>
                <a:cubicBezTo>
                  <a:pt x="86315" y="1104173"/>
                  <a:pt x="90704" y="1104173"/>
                  <a:pt x="95093" y="1102830"/>
                </a:cubicBezTo>
                <a:cubicBezTo>
                  <a:pt x="77537" y="1097460"/>
                  <a:pt x="90704" y="1094775"/>
                  <a:pt x="102407" y="1092090"/>
                </a:cubicBezTo>
                <a:lnTo>
                  <a:pt x="96294" y="1089986"/>
                </a:lnTo>
                <a:lnTo>
                  <a:pt x="102407" y="1088062"/>
                </a:lnTo>
                <a:cubicBezTo>
                  <a:pt x="96556" y="1086720"/>
                  <a:pt x="95093" y="1085377"/>
                  <a:pt x="89241" y="1085377"/>
                </a:cubicBezTo>
                <a:cubicBezTo>
                  <a:pt x="90704" y="1081350"/>
                  <a:pt x="92167" y="1075979"/>
                  <a:pt x="89241" y="1073294"/>
                </a:cubicBezTo>
                <a:cubicBezTo>
                  <a:pt x="87778" y="1073294"/>
                  <a:pt x="87778" y="1073294"/>
                  <a:pt x="86315" y="1071952"/>
                </a:cubicBezTo>
                <a:cubicBezTo>
                  <a:pt x="87778" y="1071952"/>
                  <a:pt x="89241" y="1071952"/>
                  <a:pt x="90704" y="1070609"/>
                </a:cubicBezTo>
                <a:cubicBezTo>
                  <a:pt x="92167" y="1070609"/>
                  <a:pt x="93630" y="1070609"/>
                  <a:pt x="95093" y="1069267"/>
                </a:cubicBezTo>
                <a:cubicBezTo>
                  <a:pt x="99481" y="1071952"/>
                  <a:pt x="93630" y="1080007"/>
                  <a:pt x="108259" y="1078664"/>
                </a:cubicBezTo>
                <a:cubicBezTo>
                  <a:pt x="100944" y="1071952"/>
                  <a:pt x="83389" y="1041074"/>
                  <a:pt x="111185" y="1047786"/>
                </a:cubicBezTo>
                <a:cubicBezTo>
                  <a:pt x="112648" y="1043759"/>
                  <a:pt x="102407" y="1039731"/>
                  <a:pt x="111185" y="1035704"/>
                </a:cubicBezTo>
                <a:cubicBezTo>
                  <a:pt x="103870" y="1034361"/>
                  <a:pt x="100944" y="1031676"/>
                  <a:pt x="99481" y="1028991"/>
                </a:cubicBezTo>
                <a:cubicBezTo>
                  <a:pt x="100944" y="1028991"/>
                  <a:pt x="100944" y="1027648"/>
                  <a:pt x="102407" y="1027648"/>
                </a:cubicBezTo>
                <a:cubicBezTo>
                  <a:pt x="98019" y="1026306"/>
                  <a:pt x="98019" y="1024963"/>
                  <a:pt x="100944" y="1022278"/>
                </a:cubicBezTo>
                <a:cubicBezTo>
                  <a:pt x="99481" y="1022278"/>
                  <a:pt x="99481" y="1022278"/>
                  <a:pt x="98019" y="1022278"/>
                </a:cubicBezTo>
                <a:cubicBezTo>
                  <a:pt x="98019" y="1018251"/>
                  <a:pt x="96556" y="1012881"/>
                  <a:pt x="89241" y="1008853"/>
                </a:cubicBezTo>
                <a:cubicBezTo>
                  <a:pt x="89241" y="1007510"/>
                  <a:pt x="89241" y="1007510"/>
                  <a:pt x="89241" y="1006168"/>
                </a:cubicBezTo>
                <a:cubicBezTo>
                  <a:pt x="100944" y="1003483"/>
                  <a:pt x="93630" y="996770"/>
                  <a:pt x="106796" y="1000798"/>
                </a:cubicBezTo>
                <a:cubicBezTo>
                  <a:pt x="111185" y="996770"/>
                  <a:pt x="95093" y="996770"/>
                  <a:pt x="90704" y="991400"/>
                </a:cubicBezTo>
                <a:cubicBezTo>
                  <a:pt x="90704" y="990057"/>
                  <a:pt x="90704" y="990057"/>
                  <a:pt x="90704" y="990057"/>
                </a:cubicBezTo>
                <a:cubicBezTo>
                  <a:pt x="93630" y="982002"/>
                  <a:pt x="99481" y="973947"/>
                  <a:pt x="92167" y="964549"/>
                </a:cubicBezTo>
                <a:cubicBezTo>
                  <a:pt x="92167" y="964549"/>
                  <a:pt x="92167" y="964549"/>
                  <a:pt x="90704" y="964549"/>
                </a:cubicBezTo>
                <a:cubicBezTo>
                  <a:pt x="90704" y="963207"/>
                  <a:pt x="89241" y="963207"/>
                  <a:pt x="87778" y="961864"/>
                </a:cubicBezTo>
                <a:cubicBezTo>
                  <a:pt x="90704" y="961864"/>
                  <a:pt x="93630" y="960522"/>
                  <a:pt x="95093" y="960522"/>
                </a:cubicBezTo>
                <a:cubicBezTo>
                  <a:pt x="100944" y="959179"/>
                  <a:pt x="106796" y="956494"/>
                  <a:pt x="112648" y="957837"/>
                </a:cubicBezTo>
                <a:cubicBezTo>
                  <a:pt x="114111" y="956494"/>
                  <a:pt x="111185" y="953809"/>
                  <a:pt x="106796" y="952467"/>
                </a:cubicBezTo>
                <a:cubicBezTo>
                  <a:pt x="99481" y="957837"/>
                  <a:pt x="105333" y="957837"/>
                  <a:pt x="96556" y="953809"/>
                </a:cubicBezTo>
                <a:cubicBezTo>
                  <a:pt x="95093" y="952467"/>
                  <a:pt x="92167" y="952467"/>
                  <a:pt x="89241" y="951124"/>
                </a:cubicBezTo>
                <a:cubicBezTo>
                  <a:pt x="102407" y="948439"/>
                  <a:pt x="95093" y="944411"/>
                  <a:pt x="103870" y="940384"/>
                </a:cubicBezTo>
                <a:cubicBezTo>
                  <a:pt x="98019" y="941726"/>
                  <a:pt x="95093" y="943069"/>
                  <a:pt x="90704" y="944411"/>
                </a:cubicBezTo>
                <a:cubicBezTo>
                  <a:pt x="90704" y="943069"/>
                  <a:pt x="89241" y="943069"/>
                  <a:pt x="89241" y="943069"/>
                </a:cubicBezTo>
                <a:cubicBezTo>
                  <a:pt x="90704" y="940384"/>
                  <a:pt x="92167" y="937699"/>
                  <a:pt x="90704" y="936356"/>
                </a:cubicBezTo>
                <a:cubicBezTo>
                  <a:pt x="93630" y="935014"/>
                  <a:pt x="96556" y="933671"/>
                  <a:pt x="99481" y="933671"/>
                </a:cubicBezTo>
                <a:cubicBezTo>
                  <a:pt x="102407" y="926959"/>
                  <a:pt x="84852" y="929644"/>
                  <a:pt x="100944" y="920246"/>
                </a:cubicBezTo>
                <a:cubicBezTo>
                  <a:pt x="98019" y="920246"/>
                  <a:pt x="93630" y="921588"/>
                  <a:pt x="90704" y="918903"/>
                </a:cubicBezTo>
                <a:cubicBezTo>
                  <a:pt x="89241" y="916218"/>
                  <a:pt x="87778" y="913533"/>
                  <a:pt x="84852" y="912191"/>
                </a:cubicBezTo>
                <a:cubicBezTo>
                  <a:pt x="84852" y="910848"/>
                  <a:pt x="86315" y="908163"/>
                  <a:pt x="86315" y="906821"/>
                </a:cubicBezTo>
                <a:cubicBezTo>
                  <a:pt x="87778" y="906821"/>
                  <a:pt x="87778" y="906821"/>
                  <a:pt x="87778" y="906821"/>
                </a:cubicBezTo>
                <a:cubicBezTo>
                  <a:pt x="86315" y="908163"/>
                  <a:pt x="89241" y="909506"/>
                  <a:pt x="92167" y="910848"/>
                </a:cubicBezTo>
                <a:cubicBezTo>
                  <a:pt x="90704" y="914876"/>
                  <a:pt x="89241" y="918903"/>
                  <a:pt x="99481" y="918903"/>
                </a:cubicBezTo>
                <a:cubicBezTo>
                  <a:pt x="102407" y="916218"/>
                  <a:pt x="100944" y="913533"/>
                  <a:pt x="99481" y="910848"/>
                </a:cubicBezTo>
                <a:cubicBezTo>
                  <a:pt x="102407" y="909506"/>
                  <a:pt x="102407" y="906821"/>
                  <a:pt x="103870" y="905478"/>
                </a:cubicBezTo>
                <a:cubicBezTo>
                  <a:pt x="102407" y="904136"/>
                  <a:pt x="99481" y="905478"/>
                  <a:pt x="98019" y="905478"/>
                </a:cubicBezTo>
                <a:cubicBezTo>
                  <a:pt x="98019" y="902793"/>
                  <a:pt x="99481" y="900108"/>
                  <a:pt x="103870" y="897423"/>
                </a:cubicBezTo>
                <a:cubicBezTo>
                  <a:pt x="100944" y="896080"/>
                  <a:pt x="98019" y="894738"/>
                  <a:pt x="100944" y="893395"/>
                </a:cubicBezTo>
                <a:cubicBezTo>
                  <a:pt x="98019" y="892053"/>
                  <a:pt x="93630" y="892053"/>
                  <a:pt x="90704" y="892053"/>
                </a:cubicBezTo>
                <a:cubicBezTo>
                  <a:pt x="92167" y="886683"/>
                  <a:pt x="90704" y="879970"/>
                  <a:pt x="90704" y="874600"/>
                </a:cubicBezTo>
                <a:cubicBezTo>
                  <a:pt x="93630" y="874600"/>
                  <a:pt x="95093" y="874600"/>
                  <a:pt x="98019" y="871915"/>
                </a:cubicBezTo>
                <a:cubicBezTo>
                  <a:pt x="95093" y="870572"/>
                  <a:pt x="92167" y="870572"/>
                  <a:pt x="90704" y="870572"/>
                </a:cubicBezTo>
                <a:cubicBezTo>
                  <a:pt x="90704" y="869230"/>
                  <a:pt x="90704" y="867887"/>
                  <a:pt x="89241" y="866545"/>
                </a:cubicBezTo>
                <a:cubicBezTo>
                  <a:pt x="95093" y="866545"/>
                  <a:pt x="98019" y="870572"/>
                  <a:pt x="99481" y="865202"/>
                </a:cubicBezTo>
                <a:cubicBezTo>
                  <a:pt x="96556" y="862517"/>
                  <a:pt x="92167" y="863860"/>
                  <a:pt x="89241" y="863860"/>
                </a:cubicBezTo>
                <a:cubicBezTo>
                  <a:pt x="89241" y="862517"/>
                  <a:pt x="89241" y="862517"/>
                  <a:pt x="89241" y="861175"/>
                </a:cubicBezTo>
                <a:cubicBezTo>
                  <a:pt x="117037" y="843722"/>
                  <a:pt x="92167" y="819556"/>
                  <a:pt x="106796" y="804788"/>
                </a:cubicBezTo>
                <a:cubicBezTo>
                  <a:pt x="112648" y="803446"/>
                  <a:pt x="117037" y="808816"/>
                  <a:pt x="121426" y="807473"/>
                </a:cubicBezTo>
                <a:cubicBezTo>
                  <a:pt x="127278" y="800761"/>
                  <a:pt x="105333" y="792705"/>
                  <a:pt x="125815" y="785993"/>
                </a:cubicBezTo>
                <a:cubicBezTo>
                  <a:pt x="122889" y="785993"/>
                  <a:pt x="118500" y="785993"/>
                  <a:pt x="114111" y="787335"/>
                </a:cubicBezTo>
                <a:cubicBezTo>
                  <a:pt x="105333" y="784650"/>
                  <a:pt x="111185" y="781965"/>
                  <a:pt x="105333" y="779280"/>
                </a:cubicBezTo>
                <a:cubicBezTo>
                  <a:pt x="109722" y="776595"/>
                  <a:pt x="114111" y="779280"/>
                  <a:pt x="117037" y="780623"/>
                </a:cubicBezTo>
                <a:cubicBezTo>
                  <a:pt x="124352" y="777938"/>
                  <a:pt x="117037" y="773910"/>
                  <a:pt x="121426" y="769882"/>
                </a:cubicBezTo>
                <a:cubicBezTo>
                  <a:pt x="118500" y="768540"/>
                  <a:pt x="114111" y="771225"/>
                  <a:pt x="111185" y="772568"/>
                </a:cubicBezTo>
                <a:cubicBezTo>
                  <a:pt x="102407" y="769882"/>
                  <a:pt x="111185" y="767197"/>
                  <a:pt x="106796" y="764512"/>
                </a:cubicBezTo>
                <a:cubicBezTo>
                  <a:pt x="111185" y="764512"/>
                  <a:pt x="115574" y="765855"/>
                  <a:pt x="119963" y="763170"/>
                </a:cubicBezTo>
                <a:cubicBezTo>
                  <a:pt x="117037" y="761827"/>
                  <a:pt x="112648" y="760485"/>
                  <a:pt x="109722" y="757800"/>
                </a:cubicBezTo>
                <a:cubicBezTo>
                  <a:pt x="115574" y="755115"/>
                  <a:pt x="119963" y="757800"/>
                  <a:pt x="125815" y="753772"/>
                </a:cubicBezTo>
                <a:cubicBezTo>
                  <a:pt x="122889" y="741689"/>
                  <a:pt x="119963" y="729607"/>
                  <a:pt x="122889" y="717524"/>
                </a:cubicBezTo>
                <a:cubicBezTo>
                  <a:pt x="119963" y="718866"/>
                  <a:pt x="117037" y="718866"/>
                  <a:pt x="114111" y="720209"/>
                </a:cubicBezTo>
                <a:cubicBezTo>
                  <a:pt x="115574" y="717524"/>
                  <a:pt x="103870" y="713496"/>
                  <a:pt x="111185" y="710811"/>
                </a:cubicBezTo>
                <a:cubicBezTo>
                  <a:pt x="115574" y="706784"/>
                  <a:pt x="118500" y="709469"/>
                  <a:pt x="122889" y="712154"/>
                </a:cubicBezTo>
                <a:cubicBezTo>
                  <a:pt x="128741" y="705441"/>
                  <a:pt x="117037" y="692016"/>
                  <a:pt x="112648" y="687988"/>
                </a:cubicBezTo>
                <a:cubicBezTo>
                  <a:pt x="124352" y="686646"/>
                  <a:pt x="125815" y="682618"/>
                  <a:pt x="118500" y="678590"/>
                </a:cubicBezTo>
                <a:cubicBezTo>
                  <a:pt x="109722" y="683961"/>
                  <a:pt x="109722" y="678590"/>
                  <a:pt x="105333" y="674563"/>
                </a:cubicBezTo>
                <a:cubicBezTo>
                  <a:pt x="108259" y="686646"/>
                  <a:pt x="93630" y="690673"/>
                  <a:pt x="99481" y="704098"/>
                </a:cubicBezTo>
                <a:cubicBezTo>
                  <a:pt x="103870" y="705441"/>
                  <a:pt x="100944" y="702756"/>
                  <a:pt x="103870" y="701413"/>
                </a:cubicBezTo>
                <a:cubicBezTo>
                  <a:pt x="115574" y="704098"/>
                  <a:pt x="98019" y="706784"/>
                  <a:pt x="108259" y="709469"/>
                </a:cubicBezTo>
                <a:cubicBezTo>
                  <a:pt x="96556" y="712154"/>
                  <a:pt x="99481" y="713496"/>
                  <a:pt x="89241" y="717524"/>
                </a:cubicBezTo>
                <a:cubicBezTo>
                  <a:pt x="89241" y="717524"/>
                  <a:pt x="89241" y="717524"/>
                  <a:pt x="89241" y="716181"/>
                </a:cubicBezTo>
                <a:cubicBezTo>
                  <a:pt x="98019" y="702756"/>
                  <a:pt x="80463" y="683961"/>
                  <a:pt x="98019" y="673220"/>
                </a:cubicBezTo>
                <a:cubicBezTo>
                  <a:pt x="95093" y="673220"/>
                  <a:pt x="92167" y="673220"/>
                  <a:pt x="90704" y="671878"/>
                </a:cubicBezTo>
                <a:cubicBezTo>
                  <a:pt x="89241" y="671878"/>
                  <a:pt x="89241" y="671878"/>
                  <a:pt x="89241" y="670535"/>
                </a:cubicBezTo>
                <a:cubicBezTo>
                  <a:pt x="90704" y="669193"/>
                  <a:pt x="99481" y="671878"/>
                  <a:pt x="102407" y="669193"/>
                </a:cubicBezTo>
                <a:cubicBezTo>
                  <a:pt x="83389" y="661138"/>
                  <a:pt x="96556" y="653082"/>
                  <a:pt x="100944" y="646370"/>
                </a:cubicBezTo>
                <a:cubicBezTo>
                  <a:pt x="86315" y="643685"/>
                  <a:pt x="87778" y="638314"/>
                  <a:pt x="92167" y="632944"/>
                </a:cubicBezTo>
                <a:cubicBezTo>
                  <a:pt x="100944" y="635629"/>
                  <a:pt x="111185" y="639657"/>
                  <a:pt x="121426" y="636972"/>
                </a:cubicBezTo>
                <a:cubicBezTo>
                  <a:pt x="124352" y="639657"/>
                  <a:pt x="119963" y="646370"/>
                  <a:pt x="130204" y="646370"/>
                </a:cubicBezTo>
                <a:cubicBezTo>
                  <a:pt x="128741" y="642342"/>
                  <a:pt x="130204" y="642342"/>
                  <a:pt x="140444" y="639657"/>
                </a:cubicBezTo>
                <a:cubicBezTo>
                  <a:pt x="130204" y="636972"/>
                  <a:pt x="131667" y="634287"/>
                  <a:pt x="124352" y="632944"/>
                </a:cubicBezTo>
                <a:cubicBezTo>
                  <a:pt x="119963" y="628917"/>
                  <a:pt x="130204" y="624889"/>
                  <a:pt x="119963" y="619519"/>
                </a:cubicBezTo>
                <a:cubicBezTo>
                  <a:pt x="138982" y="615491"/>
                  <a:pt x="130204" y="603409"/>
                  <a:pt x="122889" y="595354"/>
                </a:cubicBezTo>
                <a:cubicBezTo>
                  <a:pt x="137519" y="595354"/>
                  <a:pt x="136056" y="589983"/>
                  <a:pt x="125815" y="583271"/>
                </a:cubicBezTo>
                <a:cubicBezTo>
                  <a:pt x="130204" y="583271"/>
                  <a:pt x="134593" y="583271"/>
                  <a:pt x="138982" y="584613"/>
                </a:cubicBezTo>
                <a:cubicBezTo>
                  <a:pt x="146296" y="576558"/>
                  <a:pt x="130204" y="568503"/>
                  <a:pt x="136056" y="560448"/>
                </a:cubicBezTo>
                <a:cubicBezTo>
                  <a:pt x="131667" y="557763"/>
                  <a:pt x="125815" y="563133"/>
                  <a:pt x="121426" y="559105"/>
                </a:cubicBezTo>
                <a:cubicBezTo>
                  <a:pt x="114111" y="556420"/>
                  <a:pt x="134593" y="555078"/>
                  <a:pt x="121426" y="552393"/>
                </a:cubicBezTo>
                <a:cubicBezTo>
                  <a:pt x="125815" y="549707"/>
                  <a:pt x="130204" y="549707"/>
                  <a:pt x="134593" y="551050"/>
                </a:cubicBezTo>
                <a:cubicBezTo>
                  <a:pt x="136056" y="547022"/>
                  <a:pt x="119963" y="551050"/>
                  <a:pt x="127278" y="544337"/>
                </a:cubicBezTo>
                <a:cubicBezTo>
                  <a:pt x="131667" y="541652"/>
                  <a:pt x="137519" y="540310"/>
                  <a:pt x="141907" y="542995"/>
                </a:cubicBezTo>
                <a:cubicBezTo>
                  <a:pt x="136056" y="536282"/>
                  <a:pt x="149222" y="524199"/>
                  <a:pt x="134593" y="521514"/>
                </a:cubicBezTo>
                <a:cubicBezTo>
                  <a:pt x="138982" y="518829"/>
                  <a:pt x="143370" y="521514"/>
                  <a:pt x="149222" y="517487"/>
                </a:cubicBezTo>
                <a:cubicBezTo>
                  <a:pt x="134593" y="517487"/>
                  <a:pt x="147759" y="510774"/>
                  <a:pt x="147759" y="510774"/>
                </a:cubicBezTo>
                <a:cubicBezTo>
                  <a:pt x="146296" y="502719"/>
                  <a:pt x="125815" y="498691"/>
                  <a:pt x="141907" y="489294"/>
                </a:cubicBezTo>
                <a:cubicBezTo>
                  <a:pt x="127278" y="487951"/>
                  <a:pt x="134593" y="477211"/>
                  <a:pt x="133130" y="471841"/>
                </a:cubicBezTo>
                <a:cubicBezTo>
                  <a:pt x="137519" y="471841"/>
                  <a:pt x="140444" y="473183"/>
                  <a:pt x="144833" y="470498"/>
                </a:cubicBezTo>
                <a:cubicBezTo>
                  <a:pt x="130204" y="466471"/>
                  <a:pt x="144833" y="461100"/>
                  <a:pt x="130204" y="454388"/>
                </a:cubicBezTo>
                <a:cubicBezTo>
                  <a:pt x="119963" y="451703"/>
                  <a:pt x="115574" y="459758"/>
                  <a:pt x="121426" y="462443"/>
                </a:cubicBezTo>
                <a:cubicBezTo>
                  <a:pt x="118500" y="465128"/>
                  <a:pt x="109722" y="457073"/>
                  <a:pt x="112648" y="454388"/>
                </a:cubicBezTo>
                <a:cubicBezTo>
                  <a:pt x="100944" y="453045"/>
                  <a:pt x="108259" y="461100"/>
                  <a:pt x="106796" y="462443"/>
                </a:cubicBezTo>
                <a:cubicBezTo>
                  <a:pt x="102407" y="463786"/>
                  <a:pt x="98019" y="459758"/>
                  <a:pt x="95093" y="458415"/>
                </a:cubicBezTo>
                <a:cubicBezTo>
                  <a:pt x="93630" y="455730"/>
                  <a:pt x="111185" y="451703"/>
                  <a:pt x="95093" y="446333"/>
                </a:cubicBezTo>
                <a:cubicBezTo>
                  <a:pt x="100944" y="442305"/>
                  <a:pt x="106796" y="439620"/>
                  <a:pt x="112648" y="442305"/>
                </a:cubicBezTo>
                <a:cubicBezTo>
                  <a:pt x="121426" y="438277"/>
                  <a:pt x="109722" y="432907"/>
                  <a:pt x="121426" y="428880"/>
                </a:cubicBezTo>
                <a:cubicBezTo>
                  <a:pt x="115574" y="427537"/>
                  <a:pt x="106796" y="428880"/>
                  <a:pt x="106796" y="423510"/>
                </a:cubicBezTo>
                <a:cubicBezTo>
                  <a:pt x="125815" y="426195"/>
                  <a:pt x="137519" y="435592"/>
                  <a:pt x="147759" y="444990"/>
                </a:cubicBezTo>
                <a:cubicBezTo>
                  <a:pt x="149222" y="440962"/>
                  <a:pt x="155074" y="436935"/>
                  <a:pt x="158000" y="432907"/>
                </a:cubicBezTo>
                <a:cubicBezTo>
                  <a:pt x="153611" y="431565"/>
                  <a:pt x="143370" y="430222"/>
                  <a:pt x="150685" y="426195"/>
                </a:cubicBezTo>
                <a:cubicBezTo>
                  <a:pt x="147759" y="424852"/>
                  <a:pt x="143370" y="426195"/>
                  <a:pt x="138982" y="424852"/>
                </a:cubicBezTo>
                <a:cubicBezTo>
                  <a:pt x="133130" y="419482"/>
                  <a:pt x="144833" y="422167"/>
                  <a:pt x="152148" y="416797"/>
                </a:cubicBezTo>
                <a:cubicBezTo>
                  <a:pt x="131667" y="416797"/>
                  <a:pt x="128741" y="395316"/>
                  <a:pt x="150685" y="392631"/>
                </a:cubicBezTo>
                <a:cubicBezTo>
                  <a:pt x="138982" y="392631"/>
                  <a:pt x="150685" y="387261"/>
                  <a:pt x="138982" y="383234"/>
                </a:cubicBezTo>
                <a:cubicBezTo>
                  <a:pt x="130204" y="387261"/>
                  <a:pt x="141907" y="392631"/>
                  <a:pt x="133130" y="396659"/>
                </a:cubicBezTo>
                <a:cubicBezTo>
                  <a:pt x="124352" y="395316"/>
                  <a:pt x="133130" y="384576"/>
                  <a:pt x="134593" y="380549"/>
                </a:cubicBezTo>
                <a:cubicBezTo>
                  <a:pt x="130204" y="380549"/>
                  <a:pt x="124352" y="379206"/>
                  <a:pt x="119963" y="375179"/>
                </a:cubicBezTo>
                <a:cubicBezTo>
                  <a:pt x="114111" y="372493"/>
                  <a:pt x="127278" y="372493"/>
                  <a:pt x="130204" y="376521"/>
                </a:cubicBezTo>
                <a:cubicBezTo>
                  <a:pt x="133130" y="371151"/>
                  <a:pt x="117037" y="371151"/>
                  <a:pt x="112648" y="373836"/>
                </a:cubicBezTo>
                <a:cubicBezTo>
                  <a:pt x="115574" y="377864"/>
                  <a:pt x="109722" y="380549"/>
                  <a:pt x="119963" y="383234"/>
                </a:cubicBezTo>
                <a:cubicBezTo>
                  <a:pt x="114111" y="384576"/>
                  <a:pt x="109722" y="384576"/>
                  <a:pt x="103870" y="385919"/>
                </a:cubicBezTo>
                <a:cubicBezTo>
                  <a:pt x="98019" y="379206"/>
                  <a:pt x="112648" y="373836"/>
                  <a:pt x="105333" y="368466"/>
                </a:cubicBezTo>
                <a:cubicBezTo>
                  <a:pt x="115574" y="367123"/>
                  <a:pt x="133130" y="376521"/>
                  <a:pt x="134593" y="368466"/>
                </a:cubicBezTo>
                <a:cubicBezTo>
                  <a:pt x="121426" y="369808"/>
                  <a:pt x="128741" y="367123"/>
                  <a:pt x="122889" y="361753"/>
                </a:cubicBezTo>
                <a:cubicBezTo>
                  <a:pt x="137519" y="361753"/>
                  <a:pt x="130204" y="365781"/>
                  <a:pt x="138982" y="357726"/>
                </a:cubicBezTo>
                <a:cubicBezTo>
                  <a:pt x="128741" y="356383"/>
                  <a:pt x="125815" y="356383"/>
                  <a:pt x="121426" y="351013"/>
                </a:cubicBezTo>
                <a:cubicBezTo>
                  <a:pt x="140444" y="348328"/>
                  <a:pt x="115574" y="341615"/>
                  <a:pt x="131667" y="336245"/>
                </a:cubicBezTo>
                <a:cubicBezTo>
                  <a:pt x="134593" y="351013"/>
                  <a:pt x="149222" y="363096"/>
                  <a:pt x="137519" y="379206"/>
                </a:cubicBezTo>
                <a:cubicBezTo>
                  <a:pt x="153611" y="373836"/>
                  <a:pt x="143370" y="391289"/>
                  <a:pt x="163852" y="388604"/>
                </a:cubicBezTo>
                <a:cubicBezTo>
                  <a:pt x="168241" y="387261"/>
                  <a:pt x="165315" y="384576"/>
                  <a:pt x="171167" y="383234"/>
                </a:cubicBezTo>
                <a:cubicBezTo>
                  <a:pt x="155074" y="380549"/>
                  <a:pt x="166778" y="369808"/>
                  <a:pt x="177019" y="367123"/>
                </a:cubicBezTo>
                <a:cubicBezTo>
                  <a:pt x="162389" y="371151"/>
                  <a:pt x="163852" y="361753"/>
                  <a:pt x="150685" y="365781"/>
                </a:cubicBezTo>
                <a:cubicBezTo>
                  <a:pt x="150685" y="363096"/>
                  <a:pt x="143370" y="359068"/>
                  <a:pt x="150685" y="356383"/>
                </a:cubicBezTo>
                <a:cubicBezTo>
                  <a:pt x="158000" y="353698"/>
                  <a:pt x="149222" y="365781"/>
                  <a:pt x="162389" y="357726"/>
                </a:cubicBezTo>
                <a:cubicBezTo>
                  <a:pt x="174093" y="360411"/>
                  <a:pt x="156537" y="361753"/>
                  <a:pt x="166778" y="364438"/>
                </a:cubicBezTo>
                <a:cubicBezTo>
                  <a:pt x="171167" y="363096"/>
                  <a:pt x="175556" y="364438"/>
                  <a:pt x="179945" y="361753"/>
                </a:cubicBezTo>
                <a:cubicBezTo>
                  <a:pt x="163852" y="353698"/>
                  <a:pt x="177019" y="352355"/>
                  <a:pt x="188722" y="349670"/>
                </a:cubicBezTo>
                <a:cubicBezTo>
                  <a:pt x="166778" y="349670"/>
                  <a:pt x="181407" y="333560"/>
                  <a:pt x="177019" y="325505"/>
                </a:cubicBezTo>
                <a:cubicBezTo>
                  <a:pt x="168241" y="322820"/>
                  <a:pt x="171167" y="326847"/>
                  <a:pt x="163852" y="329532"/>
                </a:cubicBezTo>
                <a:cubicBezTo>
                  <a:pt x="147759" y="321477"/>
                  <a:pt x="163852" y="306709"/>
                  <a:pt x="149222" y="302682"/>
                </a:cubicBezTo>
                <a:cubicBezTo>
                  <a:pt x="155074" y="297312"/>
                  <a:pt x="159463" y="304024"/>
                  <a:pt x="165315" y="301339"/>
                </a:cubicBezTo>
                <a:cubicBezTo>
                  <a:pt x="166778" y="308052"/>
                  <a:pt x="169704" y="314765"/>
                  <a:pt x="165315" y="321477"/>
                </a:cubicBezTo>
                <a:cubicBezTo>
                  <a:pt x="171167" y="324162"/>
                  <a:pt x="178482" y="324162"/>
                  <a:pt x="184333" y="322820"/>
                </a:cubicBezTo>
                <a:cubicBezTo>
                  <a:pt x="179945" y="320135"/>
                  <a:pt x="181407" y="318792"/>
                  <a:pt x="184333" y="317450"/>
                </a:cubicBezTo>
                <a:cubicBezTo>
                  <a:pt x="181407" y="316107"/>
                  <a:pt x="178482" y="316107"/>
                  <a:pt x="175556" y="317450"/>
                </a:cubicBezTo>
                <a:cubicBezTo>
                  <a:pt x="190185" y="309395"/>
                  <a:pt x="175556" y="290599"/>
                  <a:pt x="162389" y="286571"/>
                </a:cubicBezTo>
                <a:cubicBezTo>
                  <a:pt x="187259" y="289257"/>
                  <a:pt x="174093" y="277174"/>
                  <a:pt x="191648" y="274489"/>
                </a:cubicBezTo>
                <a:cubicBezTo>
                  <a:pt x="187259" y="271804"/>
                  <a:pt x="187259" y="270461"/>
                  <a:pt x="190185" y="267776"/>
                </a:cubicBezTo>
                <a:cubicBezTo>
                  <a:pt x="177019" y="265091"/>
                  <a:pt x="187259" y="273146"/>
                  <a:pt x="179945" y="275831"/>
                </a:cubicBezTo>
                <a:cubicBezTo>
                  <a:pt x="169704" y="277174"/>
                  <a:pt x="162389" y="270461"/>
                  <a:pt x="147759" y="263748"/>
                </a:cubicBezTo>
                <a:cubicBezTo>
                  <a:pt x="162389" y="258378"/>
                  <a:pt x="162389" y="269119"/>
                  <a:pt x="172630" y="269119"/>
                </a:cubicBezTo>
                <a:cubicBezTo>
                  <a:pt x="181407" y="262406"/>
                  <a:pt x="171167" y="263748"/>
                  <a:pt x="165315" y="257036"/>
                </a:cubicBezTo>
                <a:cubicBezTo>
                  <a:pt x="159463" y="259721"/>
                  <a:pt x="153611" y="258378"/>
                  <a:pt x="147759" y="258378"/>
                </a:cubicBezTo>
                <a:cubicBezTo>
                  <a:pt x="144833" y="255693"/>
                  <a:pt x="156537" y="253008"/>
                  <a:pt x="146296" y="250323"/>
                </a:cubicBezTo>
                <a:cubicBezTo>
                  <a:pt x="136056" y="255693"/>
                  <a:pt x="156537" y="261063"/>
                  <a:pt x="137519" y="266434"/>
                </a:cubicBezTo>
                <a:cubicBezTo>
                  <a:pt x="147759" y="273146"/>
                  <a:pt x="156537" y="278516"/>
                  <a:pt x="155074" y="285229"/>
                </a:cubicBezTo>
                <a:cubicBezTo>
                  <a:pt x="147759" y="287914"/>
                  <a:pt x="150685" y="279859"/>
                  <a:pt x="149222" y="277174"/>
                </a:cubicBezTo>
                <a:cubicBezTo>
                  <a:pt x="141907" y="275831"/>
                  <a:pt x="140444" y="281201"/>
                  <a:pt x="146296" y="282544"/>
                </a:cubicBezTo>
                <a:cubicBezTo>
                  <a:pt x="103870" y="282544"/>
                  <a:pt x="141907" y="246296"/>
                  <a:pt x="127278" y="227500"/>
                </a:cubicBezTo>
                <a:cubicBezTo>
                  <a:pt x="133130" y="222130"/>
                  <a:pt x="136056" y="223473"/>
                  <a:pt x="141907" y="216760"/>
                </a:cubicBezTo>
                <a:cubicBezTo>
                  <a:pt x="147759" y="226158"/>
                  <a:pt x="137519" y="231528"/>
                  <a:pt x="156537" y="242268"/>
                </a:cubicBezTo>
                <a:cubicBezTo>
                  <a:pt x="168241" y="236898"/>
                  <a:pt x="168241" y="242268"/>
                  <a:pt x="177019" y="235555"/>
                </a:cubicBezTo>
                <a:cubicBezTo>
                  <a:pt x="168241" y="235555"/>
                  <a:pt x="159463" y="239583"/>
                  <a:pt x="152148" y="232870"/>
                </a:cubicBezTo>
                <a:cubicBezTo>
                  <a:pt x="152148" y="223473"/>
                  <a:pt x="156537" y="215417"/>
                  <a:pt x="152148" y="207362"/>
                </a:cubicBezTo>
                <a:cubicBezTo>
                  <a:pt x="147759" y="210047"/>
                  <a:pt x="143370" y="211390"/>
                  <a:pt x="137519" y="210047"/>
                </a:cubicBezTo>
                <a:cubicBezTo>
                  <a:pt x="134593" y="212732"/>
                  <a:pt x="134593" y="216760"/>
                  <a:pt x="134593" y="220787"/>
                </a:cubicBezTo>
                <a:cubicBezTo>
                  <a:pt x="128741" y="220787"/>
                  <a:pt x="124352" y="215417"/>
                  <a:pt x="119963" y="212732"/>
                </a:cubicBezTo>
                <a:cubicBezTo>
                  <a:pt x="124352" y="210047"/>
                  <a:pt x="127278" y="211390"/>
                  <a:pt x="130204" y="212732"/>
                </a:cubicBezTo>
                <a:cubicBezTo>
                  <a:pt x="137519" y="206020"/>
                  <a:pt x="115574" y="211390"/>
                  <a:pt x="121426" y="203335"/>
                </a:cubicBezTo>
                <a:cubicBezTo>
                  <a:pt x="128741" y="203335"/>
                  <a:pt x="136056" y="206020"/>
                  <a:pt x="143370" y="204677"/>
                </a:cubicBezTo>
                <a:cubicBezTo>
                  <a:pt x="124352" y="195279"/>
                  <a:pt x="143370" y="179169"/>
                  <a:pt x="124352" y="169771"/>
                </a:cubicBezTo>
                <a:cubicBezTo>
                  <a:pt x="130204" y="167086"/>
                  <a:pt x="136056" y="171114"/>
                  <a:pt x="141907" y="165744"/>
                </a:cubicBezTo>
                <a:cubicBezTo>
                  <a:pt x="136056" y="160374"/>
                  <a:pt x="143370" y="156346"/>
                  <a:pt x="130204" y="150976"/>
                </a:cubicBezTo>
                <a:cubicBezTo>
                  <a:pt x="124352" y="155003"/>
                  <a:pt x="119963" y="156346"/>
                  <a:pt x="115574" y="156346"/>
                </a:cubicBezTo>
                <a:cubicBezTo>
                  <a:pt x="109722" y="150976"/>
                  <a:pt x="114111" y="144263"/>
                  <a:pt x="105333" y="138893"/>
                </a:cubicBezTo>
                <a:cubicBezTo>
                  <a:pt x="115574" y="136208"/>
                  <a:pt x="134593" y="142921"/>
                  <a:pt x="119963" y="149633"/>
                </a:cubicBezTo>
                <a:cubicBezTo>
                  <a:pt x="127278" y="145606"/>
                  <a:pt x="134593" y="150976"/>
                  <a:pt x="141907" y="148291"/>
                </a:cubicBezTo>
                <a:cubicBezTo>
                  <a:pt x="124352" y="142921"/>
                  <a:pt x="131667" y="137551"/>
                  <a:pt x="119963" y="126810"/>
                </a:cubicBezTo>
                <a:cubicBezTo>
                  <a:pt x="111185" y="129495"/>
                  <a:pt x="125815" y="132180"/>
                  <a:pt x="118500" y="134866"/>
                </a:cubicBezTo>
                <a:cubicBezTo>
                  <a:pt x="105333" y="134866"/>
                  <a:pt x="115574" y="128153"/>
                  <a:pt x="105333" y="124125"/>
                </a:cubicBezTo>
                <a:cubicBezTo>
                  <a:pt x="109722" y="121440"/>
                  <a:pt x="114111" y="122783"/>
                  <a:pt x="118500" y="120098"/>
                </a:cubicBezTo>
                <a:cubicBezTo>
                  <a:pt x="92167" y="117413"/>
                  <a:pt x="118500" y="105330"/>
                  <a:pt x="106796" y="98617"/>
                </a:cubicBezTo>
                <a:cubicBezTo>
                  <a:pt x="124352" y="94590"/>
                  <a:pt x="119963" y="108015"/>
                  <a:pt x="130204" y="109357"/>
                </a:cubicBezTo>
                <a:cubicBezTo>
                  <a:pt x="133130" y="108015"/>
                  <a:pt x="130204" y="106672"/>
                  <a:pt x="128741" y="105330"/>
                </a:cubicBezTo>
                <a:cubicBezTo>
                  <a:pt x="133130" y="99960"/>
                  <a:pt x="138982" y="108015"/>
                  <a:pt x="143370" y="102645"/>
                </a:cubicBezTo>
                <a:cubicBezTo>
                  <a:pt x="136056" y="98617"/>
                  <a:pt x="143370" y="90562"/>
                  <a:pt x="131667" y="93247"/>
                </a:cubicBezTo>
                <a:cubicBezTo>
                  <a:pt x="119963" y="89220"/>
                  <a:pt x="136056" y="85192"/>
                  <a:pt x="131667" y="81164"/>
                </a:cubicBezTo>
                <a:cubicBezTo>
                  <a:pt x="137519" y="79822"/>
                  <a:pt x="147759" y="82507"/>
                  <a:pt x="141907" y="86534"/>
                </a:cubicBezTo>
                <a:cubicBezTo>
                  <a:pt x="158000" y="85192"/>
                  <a:pt x="127278" y="70424"/>
                  <a:pt x="150685" y="67739"/>
                </a:cubicBezTo>
                <a:cubicBezTo>
                  <a:pt x="146296" y="66396"/>
                  <a:pt x="141907" y="63711"/>
                  <a:pt x="136056" y="61026"/>
                </a:cubicBezTo>
                <a:cubicBezTo>
                  <a:pt x="133130" y="63711"/>
                  <a:pt x="128741" y="63711"/>
                  <a:pt x="124352" y="65054"/>
                </a:cubicBezTo>
                <a:cubicBezTo>
                  <a:pt x="118500" y="59684"/>
                  <a:pt x="127278" y="59684"/>
                  <a:pt x="134593" y="56999"/>
                </a:cubicBezTo>
                <a:cubicBezTo>
                  <a:pt x="114111" y="48944"/>
                  <a:pt x="133130" y="42231"/>
                  <a:pt x="141907" y="27463"/>
                </a:cubicBezTo>
                <a:cubicBezTo>
                  <a:pt x="135324" y="24107"/>
                  <a:pt x="136787" y="18065"/>
                  <a:pt x="138616" y="11520"/>
                </a:cubicBezTo>
                <a:close/>
                <a:moveTo>
                  <a:pt x="128034" y="0"/>
                </a:moveTo>
                <a:lnTo>
                  <a:pt x="130492" y="0"/>
                </a:lnTo>
                <a:lnTo>
                  <a:pt x="130204" y="19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b="0">
                <a:solidFill>
                  <a:schemeClr val="bg1">
                    <a:lumMod val="85000"/>
                  </a:schemeClr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450112" y="4749684"/>
            <a:ext cx="5976678" cy="98772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 baseline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 summary can be added here.</a:t>
            </a:r>
            <a:br>
              <a:rPr lang="en-US" dirty="0"/>
            </a:br>
            <a:r>
              <a:rPr lang="en-US" dirty="0"/>
              <a:t>*Please note when using page separators, use the following pages content header in DARK BLUE.</a:t>
            </a:r>
            <a:br>
              <a:rPr lang="en-US" dirty="0"/>
            </a:br>
            <a:r>
              <a:rPr lang="en-US" dirty="0"/>
              <a:t>!! TYPE YOUR NA+CHAPTER BELOW!! 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52"/>
          <a:stretch/>
        </p:blipFill>
        <p:spPr>
          <a:xfrm>
            <a:off x="489172" y="6050055"/>
            <a:ext cx="692030" cy="560478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1136129" y="6061627"/>
            <a:ext cx="5870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" b="1" i="0" spc="-50" baseline="0" dirty="0">
                <a:solidFill>
                  <a:schemeClr val="bg1"/>
                </a:solidFill>
                <a:latin typeface="Overpass" charset="0"/>
                <a:ea typeface="Overpass" charset="0"/>
                <a:cs typeface="Overpass" charset="0"/>
              </a:rPr>
              <a:t>CISV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1136129" y="6448019"/>
            <a:ext cx="137762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0" b="0" i="0" spc="-10" baseline="0" dirty="0">
                <a:solidFill>
                  <a:schemeClr val="bg1"/>
                </a:solidFill>
                <a:latin typeface="Overpass Light" charset="0"/>
                <a:ea typeface="Overpass Light" charset="0"/>
                <a:cs typeface="Overpass Light" charset="0"/>
              </a:rPr>
              <a:t>Building global friendship</a:t>
            </a: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559043" y="6056531"/>
            <a:ext cx="2039083" cy="2197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50" b="1" i="0" spc="-50" baseline="0">
                <a:solidFill>
                  <a:schemeClr val="bg1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Your NA here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1136129" y="6270451"/>
            <a:ext cx="2466211" cy="2197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00" b="0" i="0" spc="0" baseline="0">
                <a:solidFill>
                  <a:schemeClr val="bg1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</a:lstStyle>
          <a:p>
            <a:pPr lvl="0"/>
            <a:r>
              <a:rPr lang="en-US" dirty="0"/>
              <a:t>Your Chapter here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304800" y="1403498"/>
            <a:ext cx="11487150" cy="4541979"/>
          </a:xfrm>
          <a:custGeom>
            <a:avLst/>
            <a:gdLst>
              <a:gd name="connsiteX0" fmla="*/ 0 w 11487150"/>
              <a:gd name="connsiteY0" fmla="*/ 0 h 4541979"/>
              <a:gd name="connsiteX1" fmla="*/ 11487150 w 11487150"/>
              <a:gd name="connsiteY1" fmla="*/ 0 h 4541979"/>
              <a:gd name="connsiteX2" fmla="*/ 11487150 w 11487150"/>
              <a:gd name="connsiteY2" fmla="*/ 4104555 h 4541979"/>
              <a:gd name="connsiteX3" fmla="*/ 11463903 w 11487150"/>
              <a:gd name="connsiteY3" fmla="*/ 4094289 h 4541979"/>
              <a:gd name="connsiteX4" fmla="*/ 11125200 w 11487150"/>
              <a:gd name="connsiteY4" fmla="*/ 4038657 h 4541979"/>
              <a:gd name="connsiteX5" fmla="*/ 10323426 w 11487150"/>
              <a:gd name="connsiteY5" fmla="*/ 4471025 h 4541979"/>
              <a:gd name="connsiteX6" fmla="*/ 10296353 w 11487150"/>
              <a:gd name="connsiteY6" fmla="*/ 4541979 h 4541979"/>
              <a:gd name="connsiteX7" fmla="*/ 0 w 11487150"/>
              <a:gd name="connsiteY7" fmla="*/ 4541979 h 454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87150" h="4541979">
                <a:moveTo>
                  <a:pt x="0" y="0"/>
                </a:moveTo>
                <a:lnTo>
                  <a:pt x="11487150" y="0"/>
                </a:lnTo>
                <a:lnTo>
                  <a:pt x="11487150" y="4104555"/>
                </a:lnTo>
                <a:lnTo>
                  <a:pt x="11463903" y="4094289"/>
                </a:lnTo>
                <a:cubicBezTo>
                  <a:pt x="11359800" y="4058467"/>
                  <a:pt x="11245343" y="4038657"/>
                  <a:pt x="11125200" y="4038657"/>
                </a:cubicBezTo>
                <a:cubicBezTo>
                  <a:pt x="10764770" y="4038657"/>
                  <a:pt x="10455523" y="4216941"/>
                  <a:pt x="10323426" y="4471025"/>
                </a:cubicBezTo>
                <a:lnTo>
                  <a:pt x="10296353" y="4541979"/>
                </a:lnTo>
                <a:lnTo>
                  <a:pt x="0" y="454197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457200" indent="-457200">
              <a:buClr>
                <a:srgbClr val="003DA6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800100" indent="-342900">
              <a:buClr>
                <a:srgbClr val="003DA6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2pPr>
            <a:lvl3pPr marL="1257300" indent="-342900">
              <a:buClr>
                <a:srgbClr val="003DA6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3pPr>
            <a:lvl4pPr marL="1657350" indent="-285750">
              <a:buClr>
                <a:srgbClr val="003DA6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4pPr>
            <a:lvl5pPr marL="2114550" indent="-285750">
              <a:buClr>
                <a:srgbClr val="003DA6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5pPr>
          </a:lstStyle>
          <a:p>
            <a:pPr lvl="0"/>
            <a:r>
              <a:rPr lang="en-US" dirty="0"/>
              <a:t>Your text comes</a:t>
            </a:r>
          </a:p>
          <a:p>
            <a:pPr lvl="1"/>
            <a:r>
              <a:rPr lang="en-US" dirty="0"/>
              <a:t>And here</a:t>
            </a:r>
          </a:p>
          <a:p>
            <a:pPr lvl="2"/>
            <a:r>
              <a:rPr lang="en-US" dirty="0"/>
              <a:t>And here</a:t>
            </a:r>
          </a:p>
          <a:p>
            <a:pPr lvl="3"/>
            <a:r>
              <a:rPr lang="en-US" dirty="0"/>
              <a:t>Here too</a:t>
            </a:r>
          </a:p>
          <a:p>
            <a:pPr lvl="4"/>
            <a:r>
              <a:rPr lang="en-US" dirty="0"/>
              <a:t>And why not here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9" b="41246"/>
          <a:stretch/>
        </p:blipFill>
        <p:spPr>
          <a:xfrm>
            <a:off x="0" y="6180667"/>
            <a:ext cx="12192000" cy="677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765" y="5709806"/>
            <a:ext cx="1002659" cy="84547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975610" y="611574"/>
            <a:ext cx="8816340" cy="3757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B9D9EB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more information here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975610" y="264637"/>
            <a:ext cx="8816340" cy="406482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2400" b="1">
                <a:solidFill>
                  <a:schemeClr val="accent1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26142" y="173147"/>
            <a:ext cx="7518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0" spc="-50" baseline="0" dirty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rPr>
              <a:t>CISV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34163" y="720938"/>
            <a:ext cx="1822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spc="-30" baseline="0" dirty="0">
                <a:solidFill>
                  <a:srgbClr val="F68426"/>
                </a:solidFill>
                <a:latin typeface="Overpass Light" charset="0"/>
                <a:ea typeface="Overpass Light" charset="0"/>
                <a:cs typeface="Overpass Light" charset="0"/>
              </a:rPr>
              <a:t>Building global friendship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1" y="479236"/>
            <a:ext cx="2757488" cy="273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0" baseline="0">
                <a:solidFill>
                  <a:srgbClr val="0072CE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  <a:lvl2pPr marL="457200" indent="0">
              <a:buNone/>
              <a:defRPr sz="2100" b="1" i="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2pPr>
          </a:lstStyle>
          <a:p>
            <a:pPr lvl="0"/>
            <a:r>
              <a:rPr lang="en-US" dirty="0"/>
              <a:t>Your Chapter here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851663" y="171271"/>
            <a:ext cx="2123946" cy="3074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100" b="1" i="0" spc="-5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Your NA here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/ 2 Columns 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9" b="41246"/>
          <a:stretch/>
        </p:blipFill>
        <p:spPr>
          <a:xfrm>
            <a:off x="0" y="6180667"/>
            <a:ext cx="12192000" cy="677333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" y="1436978"/>
            <a:ext cx="569595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3DA6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HEADER HERE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4800" y="2260890"/>
            <a:ext cx="5695950" cy="368458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3DA6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1pPr>
            <a:lvl2pPr marL="800100" indent="-342900">
              <a:buClr>
                <a:srgbClr val="003DA6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2pPr>
            <a:lvl3pPr marL="1257300" indent="-342900">
              <a:buClr>
                <a:srgbClr val="003DA6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3pPr>
            <a:lvl4pPr marL="1657350" indent="-285750">
              <a:buClr>
                <a:srgbClr val="003DA6"/>
              </a:buClr>
              <a:buFont typeface="Arial" charset="0"/>
              <a:buChar char="•"/>
              <a:defRPr baseline="0">
                <a:latin typeface="Overpass" charset="0"/>
                <a:ea typeface="Overpass" charset="0"/>
                <a:cs typeface="Overpass" charset="0"/>
              </a:defRPr>
            </a:lvl4pPr>
            <a:lvl5pPr marL="1828800" indent="0">
              <a:buNone/>
              <a:defRPr>
                <a:latin typeface="Overpass" charset="0"/>
                <a:ea typeface="Overpass" charset="0"/>
                <a:cs typeface="Overpass" charset="0"/>
              </a:defRPr>
            </a:lvl5pPr>
          </a:lstStyle>
          <a:p>
            <a:pPr lvl="0"/>
            <a:r>
              <a:rPr lang="en-US" dirty="0"/>
              <a:t>Your text comes here</a:t>
            </a:r>
          </a:p>
          <a:p>
            <a:pPr lvl="1"/>
            <a:r>
              <a:rPr lang="en-US" dirty="0"/>
              <a:t>And here</a:t>
            </a:r>
          </a:p>
          <a:p>
            <a:pPr lvl="2"/>
            <a:r>
              <a:rPr lang="en-US" dirty="0"/>
              <a:t>And here</a:t>
            </a:r>
          </a:p>
          <a:p>
            <a:pPr lvl="3"/>
            <a:r>
              <a:rPr lang="en-US" dirty="0"/>
              <a:t>Feel free to add any files in here too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172200" y="1436978"/>
            <a:ext cx="569595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DA6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HEADER HERE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17" hasCustomPrompt="1"/>
          </p:nvPr>
        </p:nvSpPr>
        <p:spPr>
          <a:xfrm>
            <a:off x="6172200" y="2260890"/>
            <a:ext cx="5695950" cy="3684588"/>
          </a:xfrm>
          <a:custGeom>
            <a:avLst/>
            <a:gdLst>
              <a:gd name="connsiteX0" fmla="*/ 0 w 5695950"/>
              <a:gd name="connsiteY0" fmla="*/ 0 h 3684588"/>
              <a:gd name="connsiteX1" fmla="*/ 5695950 w 5695950"/>
              <a:gd name="connsiteY1" fmla="*/ 0 h 3684588"/>
              <a:gd name="connsiteX2" fmla="*/ 5695950 w 5695950"/>
              <a:gd name="connsiteY2" fmla="*/ 3280812 h 3684588"/>
              <a:gd name="connsiteX3" fmla="*/ 5596503 w 5695950"/>
              <a:gd name="connsiteY3" fmla="*/ 3236897 h 3684588"/>
              <a:gd name="connsiteX4" fmla="*/ 5257800 w 5695950"/>
              <a:gd name="connsiteY4" fmla="*/ 3181265 h 3684588"/>
              <a:gd name="connsiteX5" fmla="*/ 4456026 w 5695950"/>
              <a:gd name="connsiteY5" fmla="*/ 3613633 h 3684588"/>
              <a:gd name="connsiteX6" fmla="*/ 4428953 w 5695950"/>
              <a:gd name="connsiteY6" fmla="*/ 3684588 h 3684588"/>
              <a:gd name="connsiteX7" fmla="*/ 0 w 5695950"/>
              <a:gd name="connsiteY7" fmla="*/ 3684588 h 368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5950" h="3684588">
                <a:moveTo>
                  <a:pt x="0" y="0"/>
                </a:moveTo>
                <a:lnTo>
                  <a:pt x="5695950" y="0"/>
                </a:lnTo>
                <a:lnTo>
                  <a:pt x="5695950" y="3280812"/>
                </a:lnTo>
                <a:lnTo>
                  <a:pt x="5596503" y="3236897"/>
                </a:lnTo>
                <a:cubicBezTo>
                  <a:pt x="5492400" y="3201074"/>
                  <a:pt x="5377943" y="3181265"/>
                  <a:pt x="5257800" y="3181265"/>
                </a:cubicBezTo>
                <a:cubicBezTo>
                  <a:pt x="4897370" y="3181265"/>
                  <a:pt x="4588123" y="3359548"/>
                  <a:pt x="4456026" y="3613633"/>
                </a:cubicBezTo>
                <a:lnTo>
                  <a:pt x="4428953" y="3684588"/>
                </a:lnTo>
                <a:lnTo>
                  <a:pt x="0" y="36845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457200" indent="-457200">
              <a:buClr>
                <a:srgbClr val="003DA6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1pPr>
            <a:lvl2pPr marL="800100" indent="-342900">
              <a:buClr>
                <a:srgbClr val="003DA6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2pPr>
            <a:lvl3pPr marL="1257300" indent="-342900">
              <a:buClr>
                <a:srgbClr val="003DA6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3pPr>
            <a:lvl4pPr marL="1657350" indent="-285750">
              <a:buClr>
                <a:srgbClr val="003DA6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4pPr>
            <a:lvl5pPr marL="1828800" indent="0">
              <a:buNone/>
              <a:defRPr>
                <a:latin typeface="Overpass" charset="0"/>
                <a:ea typeface="Overpass" charset="0"/>
                <a:cs typeface="Overpass" charset="0"/>
              </a:defRPr>
            </a:lvl5pPr>
          </a:lstStyle>
          <a:p>
            <a:pPr lvl="0"/>
            <a:r>
              <a:rPr lang="en-US" dirty="0"/>
              <a:t>More content comes here</a:t>
            </a:r>
          </a:p>
          <a:p>
            <a:pPr lvl="1"/>
            <a:r>
              <a:rPr lang="en-US" dirty="0"/>
              <a:t>And here</a:t>
            </a:r>
          </a:p>
          <a:p>
            <a:pPr lvl="2"/>
            <a:r>
              <a:rPr lang="en-US" dirty="0"/>
              <a:t>And here</a:t>
            </a:r>
          </a:p>
          <a:p>
            <a:pPr lvl="3"/>
            <a:r>
              <a:rPr lang="en-US" dirty="0"/>
              <a:t>Feel free to add any files in here too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765" y="5709806"/>
            <a:ext cx="1002659" cy="84547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975610" y="611574"/>
            <a:ext cx="8816340" cy="3757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B9D9EB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more information here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975610" y="264637"/>
            <a:ext cx="8816340" cy="406482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2400" b="1">
                <a:solidFill>
                  <a:schemeClr val="accent1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226142" y="173147"/>
            <a:ext cx="7518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0" spc="-50" baseline="0" dirty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rPr>
              <a:t>CISV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234163" y="720938"/>
            <a:ext cx="1822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spc="-30" baseline="0" dirty="0">
                <a:solidFill>
                  <a:srgbClr val="F68426"/>
                </a:solidFill>
                <a:latin typeface="Overpass Light" charset="0"/>
                <a:ea typeface="Overpass Light" charset="0"/>
                <a:cs typeface="Overpass Light" charset="0"/>
              </a:rPr>
              <a:t>Building global friendship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1" y="479236"/>
            <a:ext cx="2757488" cy="273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0" baseline="0">
                <a:solidFill>
                  <a:srgbClr val="0072CE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  <a:lvl2pPr marL="457200" indent="0">
              <a:buNone/>
              <a:defRPr sz="2100" b="1" i="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2pPr>
          </a:lstStyle>
          <a:p>
            <a:pPr lvl="0"/>
            <a:r>
              <a:rPr lang="en-US" dirty="0"/>
              <a:t>Your Chapter here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851663" y="171271"/>
            <a:ext cx="2123946" cy="3074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100" b="1" i="0" spc="-5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Your NA here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, Content &amp; Large Picture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9" b="41246"/>
          <a:stretch/>
        </p:blipFill>
        <p:spPr>
          <a:xfrm>
            <a:off x="0" y="6180667"/>
            <a:ext cx="12192000" cy="6773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765" y="5709806"/>
            <a:ext cx="1002659" cy="84547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04800" y="1403498"/>
            <a:ext cx="6153150" cy="454197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3DA6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800100" indent="-342900">
              <a:buClr>
                <a:srgbClr val="003DA6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2pPr>
            <a:lvl3pPr marL="1257300" indent="-342900">
              <a:buClr>
                <a:srgbClr val="003DA6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3pPr>
            <a:lvl4pPr marL="1657350" indent="-285750">
              <a:buClr>
                <a:srgbClr val="003DA6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4pPr>
            <a:lvl5pPr marL="2114550" indent="-285750">
              <a:buClr>
                <a:srgbClr val="003DA6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5pPr>
          </a:lstStyle>
          <a:p>
            <a:pPr lvl="0"/>
            <a:r>
              <a:rPr lang="en-US" dirty="0"/>
              <a:t>Your text comes</a:t>
            </a:r>
          </a:p>
          <a:p>
            <a:pPr lvl="1"/>
            <a:r>
              <a:rPr lang="en-US" dirty="0"/>
              <a:t>And here</a:t>
            </a:r>
          </a:p>
          <a:p>
            <a:pPr lvl="2"/>
            <a:r>
              <a:rPr lang="en-US" dirty="0"/>
              <a:t>And here</a:t>
            </a:r>
          </a:p>
          <a:p>
            <a:pPr lvl="3"/>
            <a:r>
              <a:rPr lang="en-US" dirty="0"/>
              <a:t>Here too</a:t>
            </a:r>
          </a:p>
          <a:p>
            <a:pPr lvl="4"/>
            <a:r>
              <a:rPr lang="en-US" dirty="0"/>
              <a:t>And why not here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/>
          </p:nvPr>
        </p:nvSpPr>
        <p:spPr>
          <a:xfrm rot="21116810">
            <a:off x="7250204" y="1501959"/>
            <a:ext cx="4006350" cy="4264461"/>
          </a:xfrm>
          <a:custGeom>
            <a:avLst/>
            <a:gdLst>
              <a:gd name="connsiteX0" fmla="*/ 441694 w 2020646"/>
              <a:gd name="connsiteY0" fmla="*/ 2268981 h 2324021"/>
              <a:gd name="connsiteX1" fmla="*/ 452633 w 2020646"/>
              <a:gd name="connsiteY1" fmla="*/ 2268981 h 2324021"/>
              <a:gd name="connsiteX2" fmla="*/ 445796 w 2020646"/>
              <a:gd name="connsiteY2" fmla="*/ 2307271 h 2324021"/>
              <a:gd name="connsiteX3" fmla="*/ 436224 w 2020646"/>
              <a:gd name="connsiteY3" fmla="*/ 2297699 h 2324021"/>
              <a:gd name="connsiteX4" fmla="*/ 437591 w 2020646"/>
              <a:gd name="connsiteY4" fmla="*/ 2244367 h 2324021"/>
              <a:gd name="connsiteX5" fmla="*/ 447163 w 2020646"/>
              <a:gd name="connsiteY5" fmla="*/ 2253939 h 2324021"/>
              <a:gd name="connsiteX6" fmla="*/ 437591 w 2020646"/>
              <a:gd name="connsiteY6" fmla="*/ 2253939 h 2324021"/>
              <a:gd name="connsiteX7" fmla="*/ 1691595 w 2020646"/>
              <a:gd name="connsiteY7" fmla="*/ 2233589 h 2324021"/>
              <a:gd name="connsiteX8" fmla="*/ 1695987 w 2020646"/>
              <a:gd name="connsiteY8" fmla="*/ 2233589 h 2324021"/>
              <a:gd name="connsiteX9" fmla="*/ 1695987 w 2020646"/>
              <a:gd name="connsiteY9" fmla="*/ 2243161 h 2324021"/>
              <a:gd name="connsiteX10" fmla="*/ 1691595 w 2020646"/>
              <a:gd name="connsiteY10" fmla="*/ 2241794 h 2324021"/>
              <a:gd name="connsiteX11" fmla="*/ 1690497 w 2020646"/>
              <a:gd name="connsiteY11" fmla="*/ 2203505 h 2324021"/>
              <a:gd name="connsiteX12" fmla="*/ 1690497 w 2020646"/>
              <a:gd name="connsiteY12" fmla="*/ 2213077 h 2324021"/>
              <a:gd name="connsiteX13" fmla="*/ 1694890 w 2020646"/>
              <a:gd name="connsiteY13" fmla="*/ 2213077 h 2324021"/>
              <a:gd name="connsiteX14" fmla="*/ 1694890 w 2020646"/>
              <a:gd name="connsiteY14" fmla="*/ 2204872 h 2324021"/>
              <a:gd name="connsiteX15" fmla="*/ 159102 w 2020646"/>
              <a:gd name="connsiteY15" fmla="*/ 2154705 h 2324021"/>
              <a:gd name="connsiteX16" fmla="*/ 184110 w 2020646"/>
              <a:gd name="connsiteY16" fmla="*/ 2154705 h 2324021"/>
              <a:gd name="connsiteX17" fmla="*/ 184110 w 2020646"/>
              <a:gd name="connsiteY17" fmla="*/ 2158345 h 2324021"/>
              <a:gd name="connsiteX18" fmla="*/ 154936 w 2020646"/>
              <a:gd name="connsiteY18" fmla="*/ 2158345 h 2324021"/>
              <a:gd name="connsiteX19" fmla="*/ 246631 w 2020646"/>
              <a:gd name="connsiteY19" fmla="*/ 2153795 h 2324021"/>
              <a:gd name="connsiteX20" fmla="*/ 246631 w 2020646"/>
              <a:gd name="connsiteY20" fmla="*/ 2157436 h 2324021"/>
              <a:gd name="connsiteX21" fmla="*/ 271639 w 2020646"/>
              <a:gd name="connsiteY21" fmla="*/ 2157436 h 2324021"/>
              <a:gd name="connsiteX22" fmla="*/ 275805 w 2020646"/>
              <a:gd name="connsiteY22" fmla="*/ 2153795 h 2324021"/>
              <a:gd name="connsiteX23" fmla="*/ 1889039 w 2020646"/>
              <a:gd name="connsiteY23" fmla="*/ 2022833 h 2324021"/>
              <a:gd name="connsiteX24" fmla="*/ 1888093 w 2020646"/>
              <a:gd name="connsiteY24" fmla="*/ 2023996 h 2324021"/>
              <a:gd name="connsiteX25" fmla="*/ 1889348 w 2020646"/>
              <a:gd name="connsiteY25" fmla="*/ 2024064 h 2324021"/>
              <a:gd name="connsiteX26" fmla="*/ 16409 w 2020646"/>
              <a:gd name="connsiteY26" fmla="*/ 1515504 h 2324021"/>
              <a:gd name="connsiteX27" fmla="*/ 16409 w 2020646"/>
              <a:gd name="connsiteY27" fmla="*/ 1525076 h 2324021"/>
              <a:gd name="connsiteX28" fmla="*/ 27349 w 2020646"/>
              <a:gd name="connsiteY28" fmla="*/ 1516872 h 2324021"/>
              <a:gd name="connsiteX29" fmla="*/ 112133 w 2020646"/>
              <a:gd name="connsiteY29" fmla="*/ 205465 h 2324021"/>
              <a:gd name="connsiteX30" fmla="*/ 112133 w 2020646"/>
              <a:gd name="connsiteY30" fmla="*/ 215038 h 2324021"/>
              <a:gd name="connsiteX31" fmla="*/ 117602 w 2020646"/>
              <a:gd name="connsiteY31" fmla="*/ 215038 h 2324021"/>
              <a:gd name="connsiteX32" fmla="*/ 117602 w 2020646"/>
              <a:gd name="connsiteY32" fmla="*/ 205465 h 2324021"/>
              <a:gd name="connsiteX33" fmla="*/ 187343 w 2020646"/>
              <a:gd name="connsiteY33" fmla="*/ 183586 h 2324021"/>
              <a:gd name="connsiteX34" fmla="*/ 187343 w 2020646"/>
              <a:gd name="connsiteY34" fmla="*/ 193158 h 2324021"/>
              <a:gd name="connsiteX35" fmla="*/ 192813 w 2020646"/>
              <a:gd name="connsiteY35" fmla="*/ 193158 h 2324021"/>
              <a:gd name="connsiteX36" fmla="*/ 192813 w 2020646"/>
              <a:gd name="connsiteY36" fmla="*/ 183586 h 2324021"/>
              <a:gd name="connsiteX37" fmla="*/ 236572 w 2020646"/>
              <a:gd name="connsiteY37" fmla="*/ 146663 h 2324021"/>
              <a:gd name="connsiteX38" fmla="*/ 203753 w 2020646"/>
              <a:gd name="connsiteY38" fmla="*/ 150766 h 2324021"/>
              <a:gd name="connsiteX39" fmla="*/ 203753 w 2020646"/>
              <a:gd name="connsiteY39" fmla="*/ 164441 h 2324021"/>
              <a:gd name="connsiteX40" fmla="*/ 224265 w 2020646"/>
              <a:gd name="connsiteY40" fmla="*/ 165808 h 2324021"/>
              <a:gd name="connsiteX41" fmla="*/ 236572 w 2020646"/>
              <a:gd name="connsiteY41" fmla="*/ 146663 h 2324021"/>
              <a:gd name="connsiteX42" fmla="*/ 1716070 w 2020646"/>
              <a:gd name="connsiteY42" fmla="*/ 114237 h 2324021"/>
              <a:gd name="connsiteX43" fmla="*/ 1712655 w 2020646"/>
              <a:gd name="connsiteY43" fmla="*/ 116734 h 2324021"/>
              <a:gd name="connsiteX44" fmla="*/ 1736574 w 2020646"/>
              <a:gd name="connsiteY44" fmla="*/ 116734 h 2324021"/>
              <a:gd name="connsiteX45" fmla="*/ 1736574 w 2020646"/>
              <a:gd name="connsiteY45" fmla="*/ 114237 h 2324021"/>
              <a:gd name="connsiteX46" fmla="*/ 1787834 w 2020646"/>
              <a:gd name="connsiteY46" fmla="*/ 113613 h 2324021"/>
              <a:gd name="connsiteX47" fmla="*/ 1811753 w 2020646"/>
              <a:gd name="connsiteY47" fmla="*/ 113613 h 2324021"/>
              <a:gd name="connsiteX48" fmla="*/ 1808338 w 2020646"/>
              <a:gd name="connsiteY48" fmla="*/ 116110 h 2324021"/>
              <a:gd name="connsiteX49" fmla="*/ 1787834 w 2020646"/>
              <a:gd name="connsiteY49" fmla="*/ 116110 h 2324021"/>
              <a:gd name="connsiteX50" fmla="*/ 1473444 w 2020646"/>
              <a:gd name="connsiteY50" fmla="*/ 16 h 2324021"/>
              <a:gd name="connsiteX51" fmla="*/ 1483695 w 2020646"/>
              <a:gd name="connsiteY51" fmla="*/ 17493 h 2324021"/>
              <a:gd name="connsiteX52" fmla="*/ 1493947 w 2020646"/>
              <a:gd name="connsiteY52" fmla="*/ 18117 h 2324021"/>
              <a:gd name="connsiteX53" fmla="*/ 1517868 w 2020646"/>
              <a:gd name="connsiteY53" fmla="*/ 16244 h 2324021"/>
              <a:gd name="connsiteX54" fmla="*/ 1575962 w 2020646"/>
              <a:gd name="connsiteY54" fmla="*/ 70546 h 2324021"/>
              <a:gd name="connsiteX55" fmla="*/ 1586215 w 2020646"/>
              <a:gd name="connsiteY55" fmla="*/ 70546 h 2324021"/>
              <a:gd name="connsiteX56" fmla="*/ 1586215 w 2020646"/>
              <a:gd name="connsiteY56" fmla="*/ 53070 h 2324021"/>
              <a:gd name="connsiteX57" fmla="*/ 1593048 w 2020646"/>
              <a:gd name="connsiteY57" fmla="*/ 33097 h 2324021"/>
              <a:gd name="connsiteX58" fmla="*/ 1613553 w 2020646"/>
              <a:gd name="connsiteY58" fmla="*/ 33721 h 2324021"/>
              <a:gd name="connsiteX59" fmla="*/ 1651141 w 2020646"/>
              <a:gd name="connsiteY59" fmla="*/ 69923 h 2324021"/>
              <a:gd name="connsiteX60" fmla="*/ 1637472 w 2020646"/>
              <a:gd name="connsiteY60" fmla="*/ 76788 h 2324021"/>
              <a:gd name="connsiteX61" fmla="*/ 1668227 w 2020646"/>
              <a:gd name="connsiteY61" fmla="*/ 98009 h 2324021"/>
              <a:gd name="connsiteX62" fmla="*/ 1702401 w 2020646"/>
              <a:gd name="connsiteY62" fmla="*/ 96137 h 2324021"/>
              <a:gd name="connsiteX63" fmla="*/ 1709237 w 2020646"/>
              <a:gd name="connsiteY63" fmla="*/ 106123 h 2324021"/>
              <a:gd name="connsiteX64" fmla="*/ 1729738 w 2020646"/>
              <a:gd name="connsiteY64" fmla="*/ 106747 h 2324021"/>
              <a:gd name="connsiteX65" fmla="*/ 1753661 w 2020646"/>
              <a:gd name="connsiteY65" fmla="*/ 97385 h 2324021"/>
              <a:gd name="connsiteX66" fmla="*/ 1828841 w 2020646"/>
              <a:gd name="connsiteY66" fmla="*/ 144196 h 2324021"/>
              <a:gd name="connsiteX67" fmla="*/ 1866432 w 2020646"/>
              <a:gd name="connsiteY67" fmla="*/ 175405 h 2324021"/>
              <a:gd name="connsiteX68" fmla="*/ 1849344 w 2020646"/>
              <a:gd name="connsiteY68" fmla="*/ 187888 h 2324021"/>
              <a:gd name="connsiteX69" fmla="*/ 1876682 w 2020646"/>
              <a:gd name="connsiteY69" fmla="*/ 225962 h 2324021"/>
              <a:gd name="connsiteX70" fmla="*/ 1907438 w 2020646"/>
              <a:gd name="connsiteY70" fmla="*/ 274645 h 2324021"/>
              <a:gd name="connsiteX71" fmla="*/ 1903689 w 2020646"/>
              <a:gd name="connsiteY71" fmla="*/ 275845 h 2324021"/>
              <a:gd name="connsiteX72" fmla="*/ 1914762 w 2020646"/>
              <a:gd name="connsiteY72" fmla="*/ 278159 h 2324021"/>
              <a:gd name="connsiteX73" fmla="*/ 1923418 w 2020646"/>
              <a:gd name="connsiteY73" fmla="*/ 265951 h 2324021"/>
              <a:gd name="connsiteX74" fmla="*/ 1931886 w 2020646"/>
              <a:gd name="connsiteY74" fmla="*/ 286724 h 2324021"/>
              <a:gd name="connsiteX75" fmla="*/ 1932046 w 2020646"/>
              <a:gd name="connsiteY75" fmla="*/ 306490 h 2324021"/>
              <a:gd name="connsiteX76" fmla="*/ 1939023 w 2020646"/>
              <a:gd name="connsiteY76" fmla="*/ 325730 h 2324021"/>
              <a:gd name="connsiteX77" fmla="*/ 1946932 w 2020646"/>
              <a:gd name="connsiteY77" fmla="*/ 370479 h 2324021"/>
              <a:gd name="connsiteX78" fmla="*/ 1950889 w 2020646"/>
              <a:gd name="connsiteY78" fmla="*/ 369641 h 2324021"/>
              <a:gd name="connsiteX79" fmla="*/ 1956784 w 2020646"/>
              <a:gd name="connsiteY79" fmla="*/ 357498 h 2324021"/>
              <a:gd name="connsiteX80" fmla="*/ 1969892 w 2020646"/>
              <a:gd name="connsiteY80" fmla="*/ 379717 h 2324021"/>
              <a:gd name="connsiteX81" fmla="*/ 1964529 w 2020646"/>
              <a:gd name="connsiteY81" fmla="*/ 378279 h 2324021"/>
              <a:gd name="connsiteX82" fmla="*/ 1974908 w 2020646"/>
              <a:gd name="connsiteY82" fmla="*/ 461467 h 2324021"/>
              <a:gd name="connsiteX83" fmla="*/ 1980356 w 2020646"/>
              <a:gd name="connsiteY83" fmla="*/ 461956 h 2324021"/>
              <a:gd name="connsiteX84" fmla="*/ 1978397 w 2020646"/>
              <a:gd name="connsiteY84" fmla="*/ 468475 h 2324021"/>
              <a:gd name="connsiteX85" fmla="*/ 1972352 w 2020646"/>
              <a:gd name="connsiteY85" fmla="*/ 474627 h 2324021"/>
              <a:gd name="connsiteX86" fmla="*/ 1982652 w 2020646"/>
              <a:gd name="connsiteY86" fmla="*/ 482248 h 2324021"/>
              <a:gd name="connsiteX87" fmla="*/ 1974651 w 2020646"/>
              <a:gd name="connsiteY87" fmla="*/ 494919 h 2324021"/>
              <a:gd name="connsiteX88" fmla="*/ 1981457 w 2020646"/>
              <a:gd name="connsiteY88" fmla="*/ 526138 h 2324021"/>
              <a:gd name="connsiteX89" fmla="*/ 1958472 w 2020646"/>
              <a:gd name="connsiteY89" fmla="*/ 537464 h 2324021"/>
              <a:gd name="connsiteX90" fmla="*/ 1974220 w 2020646"/>
              <a:gd name="connsiteY90" fmla="*/ 545574 h 2324021"/>
              <a:gd name="connsiteX91" fmla="*/ 1970471 w 2020646"/>
              <a:gd name="connsiteY91" fmla="*/ 572018 h 2324021"/>
              <a:gd name="connsiteX92" fmla="*/ 1971771 w 2020646"/>
              <a:gd name="connsiteY92" fmla="*/ 579435 h 2324021"/>
              <a:gd name="connsiteX93" fmla="*/ 1972338 w 2020646"/>
              <a:gd name="connsiteY93" fmla="*/ 578635 h 2324021"/>
              <a:gd name="connsiteX94" fmla="*/ 1976081 w 2020646"/>
              <a:gd name="connsiteY94" fmla="*/ 591532 h 2324021"/>
              <a:gd name="connsiteX95" fmla="*/ 1973918 w 2020646"/>
              <a:gd name="connsiteY95" fmla="*/ 591700 h 2324021"/>
              <a:gd name="connsiteX96" fmla="*/ 1975918 w 2020646"/>
              <a:gd name="connsiteY96" fmla="*/ 603114 h 2324021"/>
              <a:gd name="connsiteX97" fmla="*/ 1967613 w 2020646"/>
              <a:gd name="connsiteY97" fmla="*/ 606988 h 2324021"/>
              <a:gd name="connsiteX98" fmla="*/ 1969372 w 2020646"/>
              <a:gd name="connsiteY98" fmla="*/ 637552 h 2324021"/>
              <a:gd name="connsiteX99" fmla="*/ 1971232 w 2020646"/>
              <a:gd name="connsiteY99" fmla="*/ 639995 h 2324021"/>
              <a:gd name="connsiteX100" fmla="*/ 1969670 w 2020646"/>
              <a:gd name="connsiteY100" fmla="*/ 642712 h 2324021"/>
              <a:gd name="connsiteX101" fmla="*/ 1971055 w 2020646"/>
              <a:gd name="connsiteY101" fmla="*/ 666760 h 2324021"/>
              <a:gd name="connsiteX102" fmla="*/ 1972933 w 2020646"/>
              <a:gd name="connsiteY102" fmla="*/ 666928 h 2324021"/>
              <a:gd name="connsiteX103" fmla="*/ 1972591 w 2020646"/>
              <a:gd name="connsiteY103" fmla="*/ 670724 h 2324021"/>
              <a:gd name="connsiteX104" fmla="*/ 1971336 w 2020646"/>
              <a:gd name="connsiteY104" fmla="*/ 671634 h 2324021"/>
              <a:gd name="connsiteX105" fmla="*/ 1972388 w 2020646"/>
              <a:gd name="connsiteY105" fmla="*/ 689892 h 2324021"/>
              <a:gd name="connsiteX106" fmla="*/ 1985162 w 2020646"/>
              <a:gd name="connsiteY106" fmla="*/ 744121 h 2324021"/>
              <a:gd name="connsiteX107" fmla="*/ 1985322 w 2020646"/>
              <a:gd name="connsiteY107" fmla="*/ 763888 h 2324021"/>
              <a:gd name="connsiteX108" fmla="*/ 1994519 w 2020646"/>
              <a:gd name="connsiteY108" fmla="*/ 776362 h 2324021"/>
              <a:gd name="connsiteX109" fmla="*/ 1995026 w 2020646"/>
              <a:gd name="connsiteY109" fmla="*/ 782917 h 2324021"/>
              <a:gd name="connsiteX110" fmla="*/ 1973280 w 2020646"/>
              <a:gd name="connsiteY110" fmla="*/ 820864 h 2324021"/>
              <a:gd name="connsiteX111" fmla="*/ 1982389 w 2020646"/>
              <a:gd name="connsiteY111" fmla="*/ 920706 h 2324021"/>
              <a:gd name="connsiteX112" fmla="*/ 1983912 w 2020646"/>
              <a:gd name="connsiteY112" fmla="*/ 940367 h 2324021"/>
              <a:gd name="connsiteX113" fmla="*/ 1975256 w 2020646"/>
              <a:gd name="connsiteY113" fmla="*/ 952576 h 2324021"/>
              <a:gd name="connsiteX114" fmla="*/ 1988135 w 2020646"/>
              <a:gd name="connsiteY114" fmla="*/ 1012566 h 2324021"/>
              <a:gd name="connsiteX115" fmla="*/ 1984747 w 2020646"/>
              <a:gd name="connsiteY115" fmla="*/ 1057332 h 2324021"/>
              <a:gd name="connsiteX116" fmla="*/ 1993508 w 2020646"/>
              <a:gd name="connsiteY116" fmla="*/ 1170386 h 2324021"/>
              <a:gd name="connsiteX117" fmla="*/ 1989291 w 2020646"/>
              <a:gd name="connsiteY117" fmla="*/ 1169065 h 2324021"/>
              <a:gd name="connsiteX118" fmla="*/ 1993667 w 2020646"/>
              <a:gd name="connsiteY118" fmla="*/ 1190153 h 2324021"/>
              <a:gd name="connsiteX119" fmla="*/ 2011759 w 2020646"/>
              <a:gd name="connsiteY119" fmla="*/ 1388197 h 2324021"/>
              <a:gd name="connsiteX120" fmla="*/ 2008718 w 2020646"/>
              <a:gd name="connsiteY120" fmla="*/ 1419750 h 2324021"/>
              <a:gd name="connsiteX121" fmla="*/ 2012113 w 2020646"/>
              <a:gd name="connsiteY121" fmla="*/ 1445861 h 2324021"/>
              <a:gd name="connsiteX122" fmla="*/ 2008531 w 2020646"/>
              <a:gd name="connsiteY122" fmla="*/ 1452732 h 2324021"/>
              <a:gd name="connsiteX123" fmla="*/ 2018688 w 2020646"/>
              <a:gd name="connsiteY123" fmla="*/ 1583809 h 2324021"/>
              <a:gd name="connsiteX124" fmla="*/ 2010034 w 2020646"/>
              <a:gd name="connsiteY124" fmla="*/ 1596017 h 2324021"/>
              <a:gd name="connsiteX125" fmla="*/ 2009178 w 2020646"/>
              <a:gd name="connsiteY125" fmla="*/ 1602678 h 2324021"/>
              <a:gd name="connsiteX126" fmla="*/ 2018501 w 2020646"/>
              <a:gd name="connsiteY126" fmla="*/ 1616790 h 2324021"/>
              <a:gd name="connsiteX127" fmla="*/ 2014224 w 2020646"/>
              <a:gd name="connsiteY127" fmla="*/ 1650087 h 2324021"/>
              <a:gd name="connsiteX128" fmla="*/ 2014577 w 2020646"/>
              <a:gd name="connsiteY128" fmla="*/ 1707751 h 2324021"/>
              <a:gd name="connsiteX129" fmla="*/ 2006906 w 2020646"/>
              <a:gd name="connsiteY129" fmla="*/ 1714939 h 2324021"/>
              <a:gd name="connsiteX130" fmla="*/ 2011156 w 2020646"/>
              <a:gd name="connsiteY130" fmla="*/ 1734388 h 2324021"/>
              <a:gd name="connsiteX131" fmla="*/ 2007099 w 2020646"/>
              <a:gd name="connsiteY131" fmla="*/ 1752835 h 2324021"/>
              <a:gd name="connsiteX132" fmla="*/ 2019784 w 2020646"/>
              <a:gd name="connsiteY132" fmla="*/ 1774929 h 2324021"/>
              <a:gd name="connsiteX133" fmla="*/ 2019944 w 2020646"/>
              <a:gd name="connsiteY133" fmla="*/ 1794695 h 2324021"/>
              <a:gd name="connsiteX134" fmla="*/ 2016394 w 2020646"/>
              <a:gd name="connsiteY134" fmla="*/ 1819695 h 2324021"/>
              <a:gd name="connsiteX135" fmla="*/ 2020646 w 2020646"/>
              <a:gd name="connsiteY135" fmla="*/ 1839145 h 2324021"/>
              <a:gd name="connsiteX136" fmla="*/ 2008568 w 2020646"/>
              <a:gd name="connsiteY136" fmla="*/ 1877991 h 2324021"/>
              <a:gd name="connsiteX137" fmla="*/ 1998898 w 2020646"/>
              <a:gd name="connsiteY137" fmla="*/ 1877094 h 2324021"/>
              <a:gd name="connsiteX138" fmla="*/ 1999246 w 2020646"/>
              <a:gd name="connsiteY138" fmla="*/ 1863879 h 2324021"/>
              <a:gd name="connsiteX139" fmla="*/ 1990939 w 2020646"/>
              <a:gd name="connsiteY139" fmla="*/ 1862876 h 2324021"/>
              <a:gd name="connsiteX140" fmla="*/ 1991446 w 2020646"/>
              <a:gd name="connsiteY140" fmla="*/ 1869429 h 2324021"/>
              <a:gd name="connsiteX141" fmla="*/ 1995824 w 2020646"/>
              <a:gd name="connsiteY141" fmla="*/ 1890519 h 2324021"/>
              <a:gd name="connsiteX142" fmla="*/ 1962381 w 2020646"/>
              <a:gd name="connsiteY142" fmla="*/ 1972230 h 2324021"/>
              <a:gd name="connsiteX143" fmla="*/ 1962888 w 2020646"/>
              <a:gd name="connsiteY143" fmla="*/ 1978783 h 2324021"/>
              <a:gd name="connsiteX144" fmla="*/ 1967460 w 2020646"/>
              <a:gd name="connsiteY144" fmla="*/ 2037768 h 2324021"/>
              <a:gd name="connsiteX145" fmla="*/ 1963369 w 2020646"/>
              <a:gd name="connsiteY145" fmla="*/ 2038085 h 2324021"/>
              <a:gd name="connsiteX146" fmla="*/ 1967112 w 2020646"/>
              <a:gd name="connsiteY146" fmla="*/ 2050981 h 2324021"/>
              <a:gd name="connsiteX147" fmla="*/ 1968128 w 2020646"/>
              <a:gd name="connsiteY147" fmla="*/ 2064089 h 2324021"/>
              <a:gd name="connsiteX148" fmla="*/ 1958456 w 2020646"/>
              <a:gd name="connsiteY148" fmla="*/ 2063191 h 2324021"/>
              <a:gd name="connsiteX149" fmla="*/ 1945418 w 2020646"/>
              <a:gd name="connsiteY149" fmla="*/ 1983433 h 2324021"/>
              <a:gd name="connsiteX150" fmla="*/ 1941328 w 2020646"/>
              <a:gd name="connsiteY150" fmla="*/ 1983750 h 2324021"/>
              <a:gd name="connsiteX151" fmla="*/ 1942344 w 2020646"/>
              <a:gd name="connsiteY151" fmla="*/ 1996859 h 2324021"/>
              <a:gd name="connsiteX152" fmla="*/ 1946567 w 2020646"/>
              <a:gd name="connsiteY152" fmla="*/ 2069057 h 2324021"/>
              <a:gd name="connsiteX153" fmla="*/ 1938769 w 2020646"/>
              <a:gd name="connsiteY153" fmla="*/ 2074606 h 2324021"/>
              <a:gd name="connsiteX154" fmla="*/ 1934170 w 2020646"/>
              <a:gd name="connsiteY154" fmla="*/ 2068368 h 2324021"/>
              <a:gd name="connsiteX155" fmla="*/ 1925360 w 2020646"/>
              <a:gd name="connsiteY155" fmla="*/ 2131687 h 2324021"/>
              <a:gd name="connsiteX156" fmla="*/ 1917716 w 2020646"/>
              <a:gd name="connsiteY156" fmla="*/ 2086127 h 2324021"/>
              <a:gd name="connsiteX157" fmla="*/ 1913499 w 2020646"/>
              <a:gd name="connsiteY157" fmla="*/ 2084805 h 2324021"/>
              <a:gd name="connsiteX158" fmla="*/ 1904336 w 2020646"/>
              <a:gd name="connsiteY158" fmla="*/ 2090461 h 2324021"/>
              <a:gd name="connsiteX159" fmla="*/ 1902469 w 2020646"/>
              <a:gd name="connsiteY159" fmla="*/ 2078552 h 2324021"/>
              <a:gd name="connsiteX160" fmla="*/ 1896225 w 2020646"/>
              <a:gd name="connsiteY160" fmla="*/ 2051476 h 2324021"/>
              <a:gd name="connsiteX161" fmla="*/ 1855484 w 2020646"/>
              <a:gd name="connsiteY161" fmla="*/ 2082584 h 2324021"/>
              <a:gd name="connsiteX162" fmla="*/ 1858461 w 2020646"/>
              <a:gd name="connsiteY162" fmla="*/ 2090004 h 2324021"/>
              <a:gd name="connsiteX163" fmla="*/ 1854071 w 2020646"/>
              <a:gd name="connsiteY163" fmla="*/ 2094107 h 2324021"/>
              <a:gd name="connsiteX164" fmla="*/ 1895787 w 2020646"/>
              <a:gd name="connsiteY164" fmla="*/ 2107782 h 2324021"/>
              <a:gd name="connsiteX165" fmla="*/ 1865049 w 2020646"/>
              <a:gd name="connsiteY165" fmla="*/ 2111884 h 2324021"/>
              <a:gd name="connsiteX166" fmla="*/ 1863951 w 2020646"/>
              <a:gd name="connsiteY166" fmla="*/ 2115986 h 2324021"/>
              <a:gd name="connsiteX167" fmla="*/ 1867245 w 2020646"/>
              <a:gd name="connsiteY167" fmla="*/ 2125559 h 2324021"/>
              <a:gd name="connsiteX168" fmla="*/ 1771735 w 2020646"/>
              <a:gd name="connsiteY168" fmla="*/ 2148806 h 2324021"/>
              <a:gd name="connsiteX169" fmla="*/ 1771735 w 2020646"/>
              <a:gd name="connsiteY169" fmla="*/ 2152909 h 2324021"/>
              <a:gd name="connsiteX170" fmla="*/ 1802473 w 2020646"/>
              <a:gd name="connsiteY170" fmla="*/ 2152909 h 2324021"/>
              <a:gd name="connsiteX171" fmla="*/ 1837604 w 2020646"/>
              <a:gd name="connsiteY171" fmla="*/ 2155643 h 2324021"/>
              <a:gd name="connsiteX172" fmla="*/ 1836506 w 2020646"/>
              <a:gd name="connsiteY172" fmla="*/ 2163848 h 2324021"/>
              <a:gd name="connsiteX173" fmla="*/ 1772833 w 2020646"/>
              <a:gd name="connsiteY173" fmla="*/ 2178890 h 2324021"/>
              <a:gd name="connsiteX174" fmla="*/ 1760758 w 2020646"/>
              <a:gd name="connsiteY174" fmla="*/ 2173420 h 2324021"/>
              <a:gd name="connsiteX175" fmla="*/ 1723432 w 2020646"/>
              <a:gd name="connsiteY175" fmla="*/ 2185727 h 2324021"/>
              <a:gd name="connsiteX176" fmla="*/ 1726725 w 2020646"/>
              <a:gd name="connsiteY176" fmla="*/ 2199402 h 2324021"/>
              <a:gd name="connsiteX177" fmla="*/ 1709161 w 2020646"/>
              <a:gd name="connsiteY177" fmla="*/ 2202137 h 2324021"/>
              <a:gd name="connsiteX178" fmla="*/ 1708063 w 2020646"/>
              <a:gd name="connsiteY178" fmla="*/ 2210342 h 2324021"/>
              <a:gd name="connsiteX179" fmla="*/ 1724530 w 2020646"/>
              <a:gd name="connsiteY179" fmla="*/ 2219914 h 2324021"/>
              <a:gd name="connsiteX180" fmla="*/ 1642194 w 2020646"/>
              <a:gd name="connsiteY180" fmla="*/ 2249999 h 2324021"/>
              <a:gd name="connsiteX181" fmla="*/ 1587304 w 2020646"/>
              <a:gd name="connsiteY181" fmla="*/ 2265041 h 2324021"/>
              <a:gd name="connsiteX182" fmla="*/ 1565348 w 2020646"/>
              <a:gd name="connsiteY182" fmla="*/ 2258204 h 2324021"/>
              <a:gd name="connsiteX183" fmla="*/ 1498381 w 2020646"/>
              <a:gd name="connsiteY183" fmla="*/ 2269143 h 2324021"/>
              <a:gd name="connsiteX184" fmla="*/ 1412753 w 2020646"/>
              <a:gd name="connsiteY184" fmla="*/ 2281450 h 2324021"/>
              <a:gd name="connsiteX185" fmla="*/ 1405068 w 2020646"/>
              <a:gd name="connsiteY185" fmla="*/ 2275981 h 2324021"/>
              <a:gd name="connsiteX186" fmla="*/ 1037303 w 2020646"/>
              <a:gd name="connsiteY186" fmla="*/ 2280083 h 2324021"/>
              <a:gd name="connsiteX187" fmla="*/ 1032911 w 2020646"/>
              <a:gd name="connsiteY187" fmla="*/ 2284186 h 2324021"/>
              <a:gd name="connsiteX188" fmla="*/ 1019738 w 2020646"/>
              <a:gd name="connsiteY188" fmla="*/ 2278716 h 2324021"/>
              <a:gd name="connsiteX189" fmla="*/ 869339 w 2020646"/>
              <a:gd name="connsiteY189" fmla="*/ 2280083 h 2324021"/>
              <a:gd name="connsiteX190" fmla="*/ 861654 w 2020646"/>
              <a:gd name="connsiteY190" fmla="*/ 2274613 h 2324021"/>
              <a:gd name="connsiteX191" fmla="*/ 839698 w 2020646"/>
              <a:gd name="connsiteY191" fmla="*/ 2275981 h 2324021"/>
              <a:gd name="connsiteX192" fmla="*/ 835307 w 2020646"/>
              <a:gd name="connsiteY192" fmla="*/ 2271879 h 2324021"/>
              <a:gd name="connsiteX193" fmla="*/ 728820 w 2020646"/>
              <a:gd name="connsiteY193" fmla="*/ 2273246 h 2324021"/>
              <a:gd name="connsiteX194" fmla="*/ 717613 w 2020646"/>
              <a:gd name="connsiteY194" fmla="*/ 2269523 h 2324021"/>
              <a:gd name="connsiteX195" fmla="*/ 717613 w 2020646"/>
              <a:gd name="connsiteY195" fmla="*/ 2273939 h 2324021"/>
              <a:gd name="connsiteX196" fmla="*/ 711528 w 2020646"/>
              <a:gd name="connsiteY196" fmla="*/ 2273939 h 2324021"/>
              <a:gd name="connsiteX197" fmla="*/ 711255 w 2020646"/>
              <a:gd name="connsiteY197" fmla="*/ 2275981 h 2324021"/>
              <a:gd name="connsiteX198" fmla="*/ 706931 w 2020646"/>
              <a:gd name="connsiteY198" fmla="*/ 2275531 h 2324021"/>
              <a:gd name="connsiteX199" fmla="*/ 713445 w 2020646"/>
              <a:gd name="connsiteY199" fmla="*/ 2281220 h 2324021"/>
              <a:gd name="connsiteX200" fmla="*/ 713445 w 2020646"/>
              <a:gd name="connsiteY200" fmla="*/ 2288503 h 2324021"/>
              <a:gd name="connsiteX201" fmla="*/ 684267 w 2020646"/>
              <a:gd name="connsiteY201" fmla="*/ 2287592 h 2324021"/>
              <a:gd name="connsiteX202" fmla="*/ 681142 w 2020646"/>
              <a:gd name="connsiteY202" fmla="*/ 2271891 h 2324021"/>
              <a:gd name="connsiteX203" fmla="*/ 675354 w 2020646"/>
              <a:gd name="connsiteY203" fmla="*/ 2262448 h 2324021"/>
              <a:gd name="connsiteX204" fmla="*/ 663432 w 2020646"/>
              <a:gd name="connsiteY204" fmla="*/ 2256067 h 2324021"/>
              <a:gd name="connsiteX205" fmla="*/ 650925 w 2020646"/>
              <a:gd name="connsiteY205" fmla="*/ 2244797 h 2324021"/>
              <a:gd name="connsiteX206" fmla="*/ 650925 w 2020646"/>
              <a:gd name="connsiteY206" fmla="*/ 2250275 h 2324021"/>
              <a:gd name="connsiteX207" fmla="*/ 646755 w 2020646"/>
              <a:gd name="connsiteY207" fmla="*/ 2290323 h 2324021"/>
              <a:gd name="connsiteX208" fmla="*/ 621750 w 2020646"/>
              <a:gd name="connsiteY208" fmla="*/ 2293053 h 2324021"/>
              <a:gd name="connsiteX209" fmla="*/ 609244 w 2020646"/>
              <a:gd name="connsiteY209" fmla="*/ 2289412 h 2324021"/>
              <a:gd name="connsiteX210" fmla="*/ 567564 w 2020646"/>
              <a:gd name="connsiteY210" fmla="*/ 2323999 h 2324021"/>
              <a:gd name="connsiteX211" fmla="*/ 555060 w 2020646"/>
              <a:gd name="connsiteY211" fmla="*/ 2298514 h 2324021"/>
              <a:gd name="connsiteX212" fmla="*/ 542558 w 2020646"/>
              <a:gd name="connsiteY212" fmla="*/ 2297604 h 2324021"/>
              <a:gd name="connsiteX213" fmla="*/ 513381 w 2020646"/>
              <a:gd name="connsiteY213" fmla="*/ 2300335 h 2324021"/>
              <a:gd name="connsiteX214" fmla="*/ 497751 w 2020646"/>
              <a:gd name="connsiteY214" fmla="*/ 2278262 h 2324021"/>
              <a:gd name="connsiteX215" fmla="*/ 496388 w 2020646"/>
              <a:gd name="connsiteY215" fmla="*/ 2276809 h 2324021"/>
              <a:gd name="connsiteX216" fmla="*/ 495021 w 2020646"/>
              <a:gd name="connsiteY216" fmla="*/ 2277493 h 2324021"/>
              <a:gd name="connsiteX217" fmla="*/ 490918 w 2020646"/>
              <a:gd name="connsiteY217" fmla="*/ 2272023 h 2324021"/>
              <a:gd name="connsiteX218" fmla="*/ 477243 w 2020646"/>
              <a:gd name="connsiteY218" fmla="*/ 2323987 h 2324021"/>
              <a:gd name="connsiteX219" fmla="*/ 473141 w 2020646"/>
              <a:gd name="connsiteY219" fmla="*/ 2285698 h 2324021"/>
              <a:gd name="connsiteX220" fmla="*/ 469039 w 2020646"/>
              <a:gd name="connsiteY220" fmla="*/ 2284330 h 2324021"/>
              <a:gd name="connsiteX221" fmla="*/ 459466 w 2020646"/>
              <a:gd name="connsiteY221" fmla="*/ 2288433 h 2324021"/>
              <a:gd name="connsiteX222" fmla="*/ 456839 w 2020646"/>
              <a:gd name="connsiteY222" fmla="*/ 2268497 h 2324021"/>
              <a:gd name="connsiteX223" fmla="*/ 448571 w 2020646"/>
              <a:gd name="connsiteY223" fmla="*/ 2227262 h 2324021"/>
              <a:gd name="connsiteX224" fmla="*/ 442526 w 2020646"/>
              <a:gd name="connsiteY224" fmla="*/ 2221148 h 2324021"/>
              <a:gd name="connsiteX225" fmla="*/ 431279 w 2020646"/>
              <a:gd name="connsiteY225" fmla="*/ 2221148 h 2324021"/>
              <a:gd name="connsiteX226" fmla="*/ 430020 w 2020646"/>
              <a:gd name="connsiteY226" fmla="*/ 2241307 h 2324021"/>
              <a:gd name="connsiteX227" fmla="*/ 430020 w 2020646"/>
              <a:gd name="connsiteY227" fmla="*/ 2246633 h 2324021"/>
              <a:gd name="connsiteX228" fmla="*/ 429594 w 2020646"/>
              <a:gd name="connsiteY228" fmla="*/ 2248121 h 2324021"/>
              <a:gd name="connsiteX229" fmla="*/ 429382 w 2020646"/>
              <a:gd name="connsiteY229" fmla="*/ 2251512 h 2324021"/>
              <a:gd name="connsiteX230" fmla="*/ 428658 w 2020646"/>
              <a:gd name="connsiteY230" fmla="*/ 2251390 h 2324021"/>
              <a:gd name="connsiteX231" fmla="*/ 421686 w 2020646"/>
              <a:gd name="connsiteY231" fmla="*/ 2275760 h 2324021"/>
              <a:gd name="connsiteX232" fmla="*/ 396677 w 2020646"/>
              <a:gd name="connsiteY232" fmla="*/ 2274850 h 2324021"/>
              <a:gd name="connsiteX233" fmla="*/ 395531 w 2020646"/>
              <a:gd name="connsiteY233" fmla="*/ 2272234 h 2324021"/>
              <a:gd name="connsiteX234" fmla="*/ 388362 w 2020646"/>
              <a:gd name="connsiteY234" fmla="*/ 2275819 h 2324021"/>
              <a:gd name="connsiteX235" fmla="*/ 384260 w 2020646"/>
              <a:gd name="connsiteY235" fmla="*/ 2266247 h 2324021"/>
              <a:gd name="connsiteX236" fmla="*/ 384260 w 2020646"/>
              <a:gd name="connsiteY236" fmla="*/ 2250842 h 2324021"/>
              <a:gd name="connsiteX237" fmla="*/ 350831 w 2020646"/>
              <a:gd name="connsiteY237" fmla="*/ 2222058 h 2324021"/>
              <a:gd name="connsiteX238" fmla="*/ 367502 w 2020646"/>
              <a:gd name="connsiteY238" fmla="*/ 2212047 h 2324021"/>
              <a:gd name="connsiteX239" fmla="*/ 329992 w 2020646"/>
              <a:gd name="connsiteY239" fmla="*/ 2181101 h 2324021"/>
              <a:gd name="connsiteX240" fmla="*/ 288311 w 2020646"/>
              <a:gd name="connsiteY240" fmla="*/ 2183831 h 2324021"/>
              <a:gd name="connsiteX241" fmla="*/ 279973 w 2020646"/>
              <a:gd name="connsiteY241" fmla="*/ 2169268 h 2324021"/>
              <a:gd name="connsiteX242" fmla="*/ 254968 w 2020646"/>
              <a:gd name="connsiteY242" fmla="*/ 2168358 h 2324021"/>
              <a:gd name="connsiteX243" fmla="*/ 225790 w 2020646"/>
              <a:gd name="connsiteY243" fmla="*/ 2182011 h 2324021"/>
              <a:gd name="connsiteX244" fmla="*/ 134096 w 2020646"/>
              <a:gd name="connsiteY244" fmla="*/ 2113747 h 2324021"/>
              <a:gd name="connsiteX245" fmla="*/ 88247 w 2020646"/>
              <a:gd name="connsiteY245" fmla="*/ 2068239 h 2324021"/>
              <a:gd name="connsiteX246" fmla="*/ 109087 w 2020646"/>
              <a:gd name="connsiteY246" fmla="*/ 2050034 h 2324021"/>
              <a:gd name="connsiteX247" fmla="*/ 75744 w 2020646"/>
              <a:gd name="connsiteY247" fmla="*/ 1994513 h 2324021"/>
              <a:gd name="connsiteX248" fmla="*/ 38232 w 2020646"/>
              <a:gd name="connsiteY248" fmla="*/ 1923519 h 2324021"/>
              <a:gd name="connsiteX249" fmla="*/ 54904 w 2020646"/>
              <a:gd name="connsiteY249" fmla="*/ 1917147 h 2324021"/>
              <a:gd name="connsiteX250" fmla="*/ 48106 w 2020646"/>
              <a:gd name="connsiteY250" fmla="*/ 1835492 h 2324021"/>
              <a:gd name="connsiteX251" fmla="*/ 38289 w 2020646"/>
              <a:gd name="connsiteY251" fmla="*/ 1835492 h 2324021"/>
              <a:gd name="connsiteX252" fmla="*/ 28717 w 2020646"/>
              <a:gd name="connsiteY252" fmla="*/ 1825920 h 2324021"/>
              <a:gd name="connsiteX253" fmla="*/ 28717 w 2020646"/>
              <a:gd name="connsiteY253" fmla="*/ 1814981 h 2324021"/>
              <a:gd name="connsiteX254" fmla="*/ 39656 w 2020646"/>
              <a:gd name="connsiteY254" fmla="*/ 1816348 h 2324021"/>
              <a:gd name="connsiteX255" fmla="*/ 47134 w 2020646"/>
              <a:gd name="connsiteY255" fmla="*/ 1823826 h 2324021"/>
              <a:gd name="connsiteX256" fmla="*/ 44766 w 2020646"/>
              <a:gd name="connsiteY256" fmla="*/ 1795377 h 2324021"/>
              <a:gd name="connsiteX257" fmla="*/ 28717 w 2020646"/>
              <a:gd name="connsiteY257" fmla="*/ 1805408 h 2324021"/>
              <a:gd name="connsiteX258" fmla="*/ 13675 w 2020646"/>
              <a:gd name="connsiteY258" fmla="*/ 1767119 h 2324021"/>
              <a:gd name="connsiteX259" fmla="*/ 25982 w 2020646"/>
              <a:gd name="connsiteY259" fmla="*/ 1747974 h 2324021"/>
              <a:gd name="connsiteX260" fmla="*/ 15042 w 2020646"/>
              <a:gd name="connsiteY260" fmla="*/ 1747974 h 2324021"/>
              <a:gd name="connsiteX261" fmla="*/ 20511 w 2020646"/>
              <a:gd name="connsiteY261" fmla="*/ 1723360 h 2324021"/>
              <a:gd name="connsiteX262" fmla="*/ 21879 w 2020646"/>
              <a:gd name="connsiteY262" fmla="*/ 1713788 h 2324021"/>
              <a:gd name="connsiteX263" fmla="*/ 10940 w 2020646"/>
              <a:gd name="connsiteY263" fmla="*/ 1713788 h 2324021"/>
              <a:gd name="connsiteX264" fmla="*/ 10940 w 2020646"/>
              <a:gd name="connsiteY264" fmla="*/ 1708317 h 2324021"/>
              <a:gd name="connsiteX265" fmla="*/ 21879 w 2020646"/>
              <a:gd name="connsiteY265" fmla="*/ 1694643 h 2324021"/>
              <a:gd name="connsiteX266" fmla="*/ 16409 w 2020646"/>
              <a:gd name="connsiteY266" fmla="*/ 1689173 h 2324021"/>
              <a:gd name="connsiteX267" fmla="*/ 21879 w 2020646"/>
              <a:gd name="connsiteY267" fmla="*/ 1679601 h 2324021"/>
              <a:gd name="connsiteX268" fmla="*/ 23247 w 2020646"/>
              <a:gd name="connsiteY268" fmla="*/ 1665926 h 2324021"/>
              <a:gd name="connsiteX269" fmla="*/ 17777 w 2020646"/>
              <a:gd name="connsiteY269" fmla="*/ 1660456 h 2324021"/>
              <a:gd name="connsiteX270" fmla="*/ 23247 w 2020646"/>
              <a:gd name="connsiteY270" fmla="*/ 1650883 h 2324021"/>
              <a:gd name="connsiteX271" fmla="*/ 19145 w 2020646"/>
              <a:gd name="connsiteY271" fmla="*/ 1607124 h 2324021"/>
              <a:gd name="connsiteX272" fmla="*/ 30084 w 2020646"/>
              <a:gd name="connsiteY272" fmla="*/ 1598920 h 2324021"/>
              <a:gd name="connsiteX273" fmla="*/ 20511 w 2020646"/>
              <a:gd name="connsiteY273" fmla="*/ 1593450 h 2324021"/>
              <a:gd name="connsiteX274" fmla="*/ 9572 w 2020646"/>
              <a:gd name="connsiteY274" fmla="*/ 1597552 h 2324021"/>
              <a:gd name="connsiteX275" fmla="*/ 4102 w 2020646"/>
              <a:gd name="connsiteY275" fmla="*/ 1587980 h 2324021"/>
              <a:gd name="connsiteX276" fmla="*/ 4102 w 2020646"/>
              <a:gd name="connsiteY276" fmla="*/ 1582510 h 2324021"/>
              <a:gd name="connsiteX277" fmla="*/ 20511 w 2020646"/>
              <a:gd name="connsiteY277" fmla="*/ 1564733 h 2324021"/>
              <a:gd name="connsiteX278" fmla="*/ 20511 w 2020646"/>
              <a:gd name="connsiteY278" fmla="*/ 1559263 h 2324021"/>
              <a:gd name="connsiteX279" fmla="*/ 1367 w 2020646"/>
              <a:gd name="connsiteY279" fmla="*/ 1519606 h 2324021"/>
              <a:gd name="connsiteX280" fmla="*/ 12307 w 2020646"/>
              <a:gd name="connsiteY280" fmla="*/ 1511401 h 2324021"/>
              <a:gd name="connsiteX281" fmla="*/ 12307 w 2020646"/>
              <a:gd name="connsiteY281" fmla="*/ 1505931 h 2324021"/>
              <a:gd name="connsiteX282" fmla="*/ 1367 w 2020646"/>
              <a:gd name="connsiteY282" fmla="*/ 1490890 h 2324021"/>
              <a:gd name="connsiteX283" fmla="*/ 17777 w 2020646"/>
              <a:gd name="connsiteY283" fmla="*/ 1477215 h 2324021"/>
              <a:gd name="connsiteX284" fmla="*/ 0 w 2020646"/>
              <a:gd name="connsiteY284" fmla="*/ 1408842 h 2324021"/>
              <a:gd name="connsiteX285" fmla="*/ 16409 w 2020646"/>
              <a:gd name="connsiteY285" fmla="*/ 1389697 h 2324021"/>
              <a:gd name="connsiteX286" fmla="*/ 5470 w 2020646"/>
              <a:gd name="connsiteY286" fmla="*/ 1376022 h 2324021"/>
              <a:gd name="connsiteX287" fmla="*/ 10940 w 2020646"/>
              <a:gd name="connsiteY287" fmla="*/ 1370552 h 2324021"/>
              <a:gd name="connsiteX288" fmla="*/ 1367 w 2020646"/>
              <a:gd name="connsiteY288" fmla="*/ 1336365 h 2324021"/>
              <a:gd name="connsiteX289" fmla="*/ 17777 w 2020646"/>
              <a:gd name="connsiteY289" fmla="*/ 1322690 h 2324021"/>
              <a:gd name="connsiteX290" fmla="*/ 4102 w 2020646"/>
              <a:gd name="connsiteY290" fmla="*/ 1259786 h 2324021"/>
              <a:gd name="connsiteX291" fmla="*/ 9572 w 2020646"/>
              <a:gd name="connsiteY291" fmla="*/ 1259786 h 2324021"/>
              <a:gd name="connsiteX292" fmla="*/ 4102 w 2020646"/>
              <a:gd name="connsiteY292" fmla="*/ 1250215 h 2324021"/>
              <a:gd name="connsiteX293" fmla="*/ 9572 w 2020646"/>
              <a:gd name="connsiteY293" fmla="*/ 1244744 h 2324021"/>
              <a:gd name="connsiteX294" fmla="*/ 5470 w 2020646"/>
              <a:gd name="connsiteY294" fmla="*/ 1235172 h 2324021"/>
              <a:gd name="connsiteX295" fmla="*/ 6838 w 2020646"/>
              <a:gd name="connsiteY295" fmla="*/ 1172268 h 2324021"/>
              <a:gd name="connsiteX296" fmla="*/ 12307 w 2020646"/>
              <a:gd name="connsiteY296" fmla="*/ 1168165 h 2324021"/>
              <a:gd name="connsiteX297" fmla="*/ 8204 w 2020646"/>
              <a:gd name="connsiteY297" fmla="*/ 1158594 h 2324021"/>
              <a:gd name="connsiteX298" fmla="*/ 9572 w 2020646"/>
              <a:gd name="connsiteY298" fmla="*/ 1080647 h 2324021"/>
              <a:gd name="connsiteX299" fmla="*/ 8204 w 2020646"/>
              <a:gd name="connsiteY299" fmla="*/ 994497 h 2324021"/>
              <a:gd name="connsiteX300" fmla="*/ 13675 w 2020646"/>
              <a:gd name="connsiteY300" fmla="*/ 969883 h 2324021"/>
              <a:gd name="connsiteX301" fmla="*/ 9572 w 2020646"/>
              <a:gd name="connsiteY301" fmla="*/ 916551 h 2324021"/>
              <a:gd name="connsiteX302" fmla="*/ 15042 w 2020646"/>
              <a:gd name="connsiteY302" fmla="*/ 906979 h 2324021"/>
              <a:gd name="connsiteX303" fmla="*/ 10940 w 2020646"/>
              <a:gd name="connsiteY303" fmla="*/ 893304 h 2324021"/>
              <a:gd name="connsiteX304" fmla="*/ 16409 w 2020646"/>
              <a:gd name="connsiteY304" fmla="*/ 887834 h 2324021"/>
              <a:gd name="connsiteX305" fmla="*/ 12307 w 2020646"/>
              <a:gd name="connsiteY305" fmla="*/ 863220 h 2324021"/>
              <a:gd name="connsiteX306" fmla="*/ 15042 w 2020646"/>
              <a:gd name="connsiteY306" fmla="*/ 771599 h 2324021"/>
              <a:gd name="connsiteX307" fmla="*/ 20511 w 2020646"/>
              <a:gd name="connsiteY307" fmla="*/ 767497 h 2324021"/>
              <a:gd name="connsiteX308" fmla="*/ 15042 w 2020646"/>
              <a:gd name="connsiteY308" fmla="*/ 757924 h 2324021"/>
              <a:gd name="connsiteX309" fmla="*/ 16409 w 2020646"/>
              <a:gd name="connsiteY309" fmla="*/ 723737 h 2324021"/>
              <a:gd name="connsiteX310" fmla="*/ 21879 w 2020646"/>
              <a:gd name="connsiteY310" fmla="*/ 714165 h 2324021"/>
              <a:gd name="connsiteX311" fmla="*/ 10940 w 2020646"/>
              <a:gd name="connsiteY311" fmla="*/ 708695 h 2324021"/>
              <a:gd name="connsiteX312" fmla="*/ 17777 w 2020646"/>
              <a:gd name="connsiteY312" fmla="*/ 695020 h 2324021"/>
              <a:gd name="connsiteX313" fmla="*/ 9572 w 2020646"/>
              <a:gd name="connsiteY313" fmla="*/ 603399 h 2324021"/>
              <a:gd name="connsiteX314" fmla="*/ 15042 w 2020646"/>
              <a:gd name="connsiteY314" fmla="*/ 597929 h 2324021"/>
              <a:gd name="connsiteX315" fmla="*/ 10940 w 2020646"/>
              <a:gd name="connsiteY315" fmla="*/ 563743 h 2324021"/>
              <a:gd name="connsiteX316" fmla="*/ 16409 w 2020646"/>
              <a:gd name="connsiteY316" fmla="*/ 540495 h 2324021"/>
              <a:gd name="connsiteX317" fmla="*/ 12307 w 2020646"/>
              <a:gd name="connsiteY317" fmla="*/ 511779 h 2324021"/>
              <a:gd name="connsiteX318" fmla="*/ 13675 w 2020646"/>
              <a:gd name="connsiteY318" fmla="*/ 477592 h 2324021"/>
              <a:gd name="connsiteX319" fmla="*/ 20511 w 2020646"/>
              <a:gd name="connsiteY319" fmla="*/ 448875 h 2324021"/>
              <a:gd name="connsiteX320" fmla="*/ 15042 w 2020646"/>
              <a:gd name="connsiteY320" fmla="*/ 429731 h 2324021"/>
              <a:gd name="connsiteX321" fmla="*/ 36922 w 2020646"/>
              <a:gd name="connsiteY321" fmla="*/ 401013 h 2324021"/>
              <a:gd name="connsiteX322" fmla="*/ 34186 w 2020646"/>
              <a:gd name="connsiteY322" fmla="*/ 323068 h 2324021"/>
              <a:gd name="connsiteX323" fmla="*/ 56066 w 2020646"/>
              <a:gd name="connsiteY323" fmla="*/ 305290 h 2324021"/>
              <a:gd name="connsiteX324" fmla="*/ 67006 w 2020646"/>
              <a:gd name="connsiteY324" fmla="*/ 305290 h 2324021"/>
              <a:gd name="connsiteX325" fmla="*/ 67006 w 2020646"/>
              <a:gd name="connsiteY325" fmla="*/ 301188 h 2324021"/>
              <a:gd name="connsiteX326" fmla="*/ 61536 w 2020646"/>
              <a:gd name="connsiteY326" fmla="*/ 295718 h 2324021"/>
              <a:gd name="connsiteX327" fmla="*/ 73843 w 2020646"/>
              <a:gd name="connsiteY327" fmla="*/ 251959 h 2324021"/>
              <a:gd name="connsiteX328" fmla="*/ 69741 w 2020646"/>
              <a:gd name="connsiteY328" fmla="*/ 213670 h 2324021"/>
              <a:gd name="connsiteX329" fmla="*/ 80681 w 2020646"/>
              <a:gd name="connsiteY329" fmla="*/ 194525 h 2324021"/>
              <a:gd name="connsiteX330" fmla="*/ 76578 w 2020646"/>
              <a:gd name="connsiteY330" fmla="*/ 179483 h 2324021"/>
              <a:gd name="connsiteX331" fmla="*/ 102560 w 2020646"/>
              <a:gd name="connsiteY331" fmla="*/ 165808 h 2324021"/>
              <a:gd name="connsiteX332" fmla="*/ 113500 w 2020646"/>
              <a:gd name="connsiteY332" fmla="*/ 167176 h 2324021"/>
              <a:gd name="connsiteX333" fmla="*/ 113500 w 2020646"/>
              <a:gd name="connsiteY333" fmla="*/ 180850 h 2324021"/>
              <a:gd name="connsiteX334" fmla="*/ 124440 w 2020646"/>
              <a:gd name="connsiteY334" fmla="*/ 176748 h 2324021"/>
              <a:gd name="connsiteX335" fmla="*/ 129909 w 2020646"/>
              <a:gd name="connsiteY335" fmla="*/ 176748 h 2324021"/>
              <a:gd name="connsiteX336" fmla="*/ 128542 w 2020646"/>
              <a:gd name="connsiteY336" fmla="*/ 186320 h 2324021"/>
              <a:gd name="connsiteX337" fmla="*/ 139482 w 2020646"/>
              <a:gd name="connsiteY337" fmla="*/ 186320 h 2324021"/>
              <a:gd name="connsiteX338" fmla="*/ 139482 w 2020646"/>
              <a:gd name="connsiteY338" fmla="*/ 176748 h 2324021"/>
              <a:gd name="connsiteX339" fmla="*/ 129909 w 2020646"/>
              <a:gd name="connsiteY339" fmla="*/ 172645 h 2324021"/>
              <a:gd name="connsiteX340" fmla="*/ 140849 w 2020646"/>
              <a:gd name="connsiteY340" fmla="*/ 148031 h 2324021"/>
              <a:gd name="connsiteX341" fmla="*/ 135379 w 2020646"/>
              <a:gd name="connsiteY341" fmla="*/ 134356 h 2324021"/>
              <a:gd name="connsiteX342" fmla="*/ 190079 w 2020646"/>
              <a:gd name="connsiteY342" fmla="*/ 116579 h 2324021"/>
              <a:gd name="connsiteX343" fmla="*/ 194181 w 2020646"/>
              <a:gd name="connsiteY343" fmla="*/ 116579 h 2324021"/>
              <a:gd name="connsiteX344" fmla="*/ 199651 w 2020646"/>
              <a:gd name="connsiteY344" fmla="*/ 145297 h 2324021"/>
              <a:gd name="connsiteX345" fmla="*/ 203753 w 2020646"/>
              <a:gd name="connsiteY345" fmla="*/ 145297 h 2324021"/>
              <a:gd name="connsiteX346" fmla="*/ 231102 w 2020646"/>
              <a:gd name="connsiteY346" fmla="*/ 127519 h 2324021"/>
              <a:gd name="connsiteX347" fmla="*/ 217428 w 2020646"/>
              <a:gd name="connsiteY347" fmla="*/ 64615 h 2324021"/>
              <a:gd name="connsiteX348" fmla="*/ 222897 w 2020646"/>
              <a:gd name="connsiteY348" fmla="*/ 59145 h 2324021"/>
              <a:gd name="connsiteX349" fmla="*/ 211958 w 2020646"/>
              <a:gd name="connsiteY349" fmla="*/ 53675 h 2324021"/>
              <a:gd name="connsiteX350" fmla="*/ 250247 w 2020646"/>
              <a:gd name="connsiteY350" fmla="*/ 16754 h 2324021"/>
              <a:gd name="connsiteX351" fmla="*/ 272212 w 2020646"/>
              <a:gd name="connsiteY351" fmla="*/ 32480 h 2324021"/>
              <a:gd name="connsiteX352" fmla="*/ 278850 w 2020646"/>
              <a:gd name="connsiteY352" fmla="*/ 48154 h 2324021"/>
              <a:gd name="connsiteX353" fmla="*/ 287510 w 2020646"/>
              <a:gd name="connsiteY353" fmla="*/ 36180 h 2324021"/>
              <a:gd name="connsiteX354" fmla="*/ 339132 w 2020646"/>
              <a:gd name="connsiteY354" fmla="*/ 17377 h 2324021"/>
              <a:gd name="connsiteX355" fmla="*/ 351439 w 2020646"/>
              <a:gd name="connsiteY355" fmla="*/ 24215 h 2324021"/>
              <a:gd name="connsiteX356" fmla="*/ 381524 w 2020646"/>
              <a:gd name="connsiteY356" fmla="*/ 22847 h 2324021"/>
              <a:gd name="connsiteX357" fmla="*/ 380156 w 2020646"/>
              <a:gd name="connsiteY357" fmla="*/ 28318 h 2324021"/>
              <a:gd name="connsiteX358" fmla="*/ 410241 w 2020646"/>
              <a:gd name="connsiteY358" fmla="*/ 21480 h 2324021"/>
              <a:gd name="connsiteX359" fmla="*/ 422548 w 2020646"/>
              <a:gd name="connsiteY359" fmla="*/ 40625 h 2324021"/>
              <a:gd name="connsiteX360" fmla="*/ 455367 w 2020646"/>
              <a:gd name="connsiteY360" fmla="*/ 39257 h 2324021"/>
              <a:gd name="connsiteX361" fmla="*/ 455367 w 2020646"/>
              <a:gd name="connsiteY361" fmla="*/ 42595 h 2324021"/>
              <a:gd name="connsiteX362" fmla="*/ 506438 w 2020646"/>
              <a:gd name="connsiteY362" fmla="*/ 19430 h 2324021"/>
              <a:gd name="connsiteX363" fmla="*/ 663779 w 2020646"/>
              <a:gd name="connsiteY363" fmla="*/ 627 h 2324021"/>
              <a:gd name="connsiteX364" fmla="*/ 701291 w 2020646"/>
              <a:gd name="connsiteY364" fmla="*/ 7464 h 2324021"/>
              <a:gd name="connsiteX365" fmla="*/ 792988 w 2020646"/>
              <a:gd name="connsiteY365" fmla="*/ 6096 h 2324021"/>
              <a:gd name="connsiteX366" fmla="*/ 788820 w 2020646"/>
              <a:gd name="connsiteY366" fmla="*/ 11567 h 2324021"/>
              <a:gd name="connsiteX367" fmla="*/ 880515 w 2020646"/>
              <a:gd name="connsiteY367" fmla="*/ 4730 h 2324021"/>
              <a:gd name="connsiteX368" fmla="*/ 918026 w 2020646"/>
              <a:gd name="connsiteY368" fmla="*/ 23874 h 2324021"/>
              <a:gd name="connsiteX369" fmla="*/ 1018058 w 2020646"/>
              <a:gd name="connsiteY369" fmla="*/ 22507 h 2324021"/>
              <a:gd name="connsiteX370" fmla="*/ 1018058 w 2020646"/>
              <a:gd name="connsiteY370" fmla="*/ 27976 h 2324021"/>
              <a:gd name="connsiteX371" fmla="*/ 1055570 w 2020646"/>
              <a:gd name="connsiteY371" fmla="*/ 23874 h 2324021"/>
              <a:gd name="connsiteX372" fmla="*/ 1105584 w 2020646"/>
              <a:gd name="connsiteY372" fmla="*/ 32078 h 2324021"/>
              <a:gd name="connsiteX373" fmla="*/ 1122258 w 2020646"/>
              <a:gd name="connsiteY373" fmla="*/ 26609 h 2324021"/>
              <a:gd name="connsiteX374" fmla="*/ 1297311 w 2020646"/>
              <a:gd name="connsiteY374" fmla="*/ 45753 h 2324021"/>
              <a:gd name="connsiteX375" fmla="*/ 1326488 w 2020646"/>
              <a:gd name="connsiteY375" fmla="*/ 36182 h 2324021"/>
              <a:gd name="connsiteX376" fmla="*/ 1347328 w 2020646"/>
              <a:gd name="connsiteY376" fmla="*/ 53958 h 2324021"/>
              <a:gd name="connsiteX377" fmla="*/ 1345853 w 2020646"/>
              <a:gd name="connsiteY377" fmla="*/ 59766 h 2324021"/>
              <a:gd name="connsiteX378" fmla="*/ 1350419 w 2020646"/>
              <a:gd name="connsiteY378" fmla="*/ 59311 h 2324021"/>
              <a:gd name="connsiteX379" fmla="*/ 1350419 w 2020646"/>
              <a:gd name="connsiteY379" fmla="*/ 56815 h 2324021"/>
              <a:gd name="connsiteX380" fmla="*/ 1350419 w 2020646"/>
              <a:gd name="connsiteY380" fmla="*/ 34345 h 2324021"/>
              <a:gd name="connsiteX381" fmla="*/ 1360674 w 2020646"/>
              <a:gd name="connsiteY381" fmla="*/ 34345 h 2324021"/>
              <a:gd name="connsiteX382" fmla="*/ 1353838 w 2020646"/>
              <a:gd name="connsiteY382" fmla="*/ 29352 h 2324021"/>
              <a:gd name="connsiteX383" fmla="*/ 1353838 w 2020646"/>
              <a:gd name="connsiteY383" fmla="*/ 24359 h 2324021"/>
              <a:gd name="connsiteX384" fmla="*/ 1377760 w 2020646"/>
              <a:gd name="connsiteY384" fmla="*/ 24982 h 2324021"/>
              <a:gd name="connsiteX385" fmla="*/ 1394847 w 2020646"/>
              <a:gd name="connsiteY385" fmla="*/ 55566 h 2324021"/>
              <a:gd name="connsiteX386" fmla="*/ 1405098 w 2020646"/>
              <a:gd name="connsiteY386" fmla="*/ 55566 h 2324021"/>
              <a:gd name="connsiteX387" fmla="*/ 1405098 w 2020646"/>
              <a:gd name="connsiteY387" fmla="*/ 50573 h 2324021"/>
              <a:gd name="connsiteX388" fmla="*/ 1408515 w 2020646"/>
              <a:gd name="connsiteY388" fmla="*/ 23110 h 2324021"/>
              <a:gd name="connsiteX389" fmla="*/ 1429018 w 2020646"/>
              <a:gd name="connsiteY389" fmla="*/ 21238 h 2324021"/>
              <a:gd name="connsiteX390" fmla="*/ 1439271 w 2020646"/>
              <a:gd name="connsiteY390" fmla="*/ 23734 h 2324021"/>
              <a:gd name="connsiteX391" fmla="*/ 1473444 w 2020646"/>
              <a:gd name="connsiteY391" fmla="*/ 16 h 232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</a:cxnLst>
            <a:rect l="l" t="t" r="r" b="b"/>
            <a:pathLst>
              <a:path w="2020646" h="2324021">
                <a:moveTo>
                  <a:pt x="441694" y="2268981"/>
                </a:moveTo>
                <a:lnTo>
                  <a:pt x="452633" y="2268981"/>
                </a:lnTo>
                <a:cubicBezTo>
                  <a:pt x="448075" y="2286302"/>
                  <a:pt x="445796" y="2299065"/>
                  <a:pt x="445796" y="2307271"/>
                </a:cubicBezTo>
                <a:cubicBezTo>
                  <a:pt x="438502" y="2307271"/>
                  <a:pt x="435312" y="2304080"/>
                  <a:pt x="436224" y="2297699"/>
                </a:cubicBezTo>
                <a:close/>
                <a:moveTo>
                  <a:pt x="437591" y="2244367"/>
                </a:moveTo>
                <a:cubicBezTo>
                  <a:pt x="444884" y="2245279"/>
                  <a:pt x="448075" y="2248469"/>
                  <a:pt x="447163" y="2253939"/>
                </a:cubicBezTo>
                <a:lnTo>
                  <a:pt x="437591" y="2253939"/>
                </a:lnTo>
                <a:close/>
                <a:moveTo>
                  <a:pt x="1691595" y="2233589"/>
                </a:moveTo>
                <a:lnTo>
                  <a:pt x="1695987" y="2233589"/>
                </a:lnTo>
                <a:lnTo>
                  <a:pt x="1695987" y="2243161"/>
                </a:lnTo>
                <a:lnTo>
                  <a:pt x="1691595" y="2241794"/>
                </a:lnTo>
                <a:close/>
                <a:moveTo>
                  <a:pt x="1690497" y="2203505"/>
                </a:moveTo>
                <a:lnTo>
                  <a:pt x="1690497" y="2213077"/>
                </a:lnTo>
                <a:lnTo>
                  <a:pt x="1694890" y="2213077"/>
                </a:lnTo>
                <a:lnTo>
                  <a:pt x="1694890" y="2204872"/>
                </a:lnTo>
                <a:close/>
                <a:moveTo>
                  <a:pt x="159102" y="2154705"/>
                </a:moveTo>
                <a:lnTo>
                  <a:pt x="184110" y="2154705"/>
                </a:lnTo>
                <a:lnTo>
                  <a:pt x="184110" y="2158345"/>
                </a:lnTo>
                <a:lnTo>
                  <a:pt x="154936" y="2158345"/>
                </a:lnTo>
                <a:close/>
                <a:moveTo>
                  <a:pt x="246631" y="2153795"/>
                </a:moveTo>
                <a:lnTo>
                  <a:pt x="246631" y="2157436"/>
                </a:lnTo>
                <a:lnTo>
                  <a:pt x="271639" y="2157436"/>
                </a:lnTo>
                <a:lnTo>
                  <a:pt x="275805" y="2153795"/>
                </a:lnTo>
                <a:close/>
                <a:moveTo>
                  <a:pt x="1889039" y="2022833"/>
                </a:moveTo>
                <a:lnTo>
                  <a:pt x="1888093" y="2023996"/>
                </a:lnTo>
                <a:lnTo>
                  <a:pt x="1889348" y="2024064"/>
                </a:lnTo>
                <a:close/>
                <a:moveTo>
                  <a:pt x="16409" y="1515504"/>
                </a:moveTo>
                <a:lnTo>
                  <a:pt x="16409" y="1525076"/>
                </a:lnTo>
                <a:cubicBezTo>
                  <a:pt x="23703" y="1525988"/>
                  <a:pt x="27349" y="1523253"/>
                  <a:pt x="27349" y="1516872"/>
                </a:cubicBezTo>
                <a:close/>
                <a:moveTo>
                  <a:pt x="112133" y="205465"/>
                </a:moveTo>
                <a:lnTo>
                  <a:pt x="112133" y="215038"/>
                </a:lnTo>
                <a:lnTo>
                  <a:pt x="117602" y="215038"/>
                </a:lnTo>
                <a:lnTo>
                  <a:pt x="117602" y="205465"/>
                </a:lnTo>
                <a:close/>
                <a:moveTo>
                  <a:pt x="187343" y="183586"/>
                </a:moveTo>
                <a:lnTo>
                  <a:pt x="187343" y="193158"/>
                </a:lnTo>
                <a:lnTo>
                  <a:pt x="192813" y="193158"/>
                </a:lnTo>
                <a:lnTo>
                  <a:pt x="192813" y="183586"/>
                </a:lnTo>
                <a:close/>
                <a:moveTo>
                  <a:pt x="236572" y="146663"/>
                </a:moveTo>
                <a:lnTo>
                  <a:pt x="203753" y="150766"/>
                </a:lnTo>
                <a:lnTo>
                  <a:pt x="203753" y="164441"/>
                </a:lnTo>
                <a:lnTo>
                  <a:pt x="224265" y="165808"/>
                </a:lnTo>
                <a:cubicBezTo>
                  <a:pt x="225177" y="160338"/>
                  <a:pt x="229279" y="153957"/>
                  <a:pt x="236572" y="146663"/>
                </a:cubicBezTo>
                <a:close/>
                <a:moveTo>
                  <a:pt x="1716070" y="114237"/>
                </a:moveTo>
                <a:lnTo>
                  <a:pt x="1712655" y="116734"/>
                </a:lnTo>
                <a:lnTo>
                  <a:pt x="1736574" y="116734"/>
                </a:lnTo>
                <a:lnTo>
                  <a:pt x="1736574" y="114237"/>
                </a:lnTo>
                <a:close/>
                <a:moveTo>
                  <a:pt x="1787834" y="113613"/>
                </a:moveTo>
                <a:lnTo>
                  <a:pt x="1811753" y="113613"/>
                </a:lnTo>
                <a:lnTo>
                  <a:pt x="1808338" y="116110"/>
                </a:lnTo>
                <a:lnTo>
                  <a:pt x="1787834" y="116110"/>
                </a:lnTo>
                <a:close/>
                <a:moveTo>
                  <a:pt x="1473444" y="16"/>
                </a:moveTo>
                <a:cubicBezTo>
                  <a:pt x="1482556" y="6674"/>
                  <a:pt x="1485974" y="12500"/>
                  <a:pt x="1483695" y="17493"/>
                </a:cubicBezTo>
                <a:lnTo>
                  <a:pt x="1493947" y="18117"/>
                </a:lnTo>
                <a:lnTo>
                  <a:pt x="1517868" y="16244"/>
                </a:lnTo>
                <a:cubicBezTo>
                  <a:pt x="1515590" y="18325"/>
                  <a:pt x="1534955" y="36426"/>
                  <a:pt x="1575962" y="70546"/>
                </a:cubicBezTo>
                <a:lnTo>
                  <a:pt x="1586215" y="70546"/>
                </a:lnTo>
                <a:lnTo>
                  <a:pt x="1586215" y="53070"/>
                </a:lnTo>
                <a:lnTo>
                  <a:pt x="1593048" y="33097"/>
                </a:lnTo>
                <a:lnTo>
                  <a:pt x="1613553" y="33721"/>
                </a:lnTo>
                <a:cubicBezTo>
                  <a:pt x="1611273" y="41211"/>
                  <a:pt x="1623803" y="53278"/>
                  <a:pt x="1651141" y="69923"/>
                </a:cubicBezTo>
                <a:cubicBezTo>
                  <a:pt x="1642029" y="72835"/>
                  <a:pt x="1637472" y="75124"/>
                  <a:pt x="1637472" y="76788"/>
                </a:cubicBezTo>
                <a:cubicBezTo>
                  <a:pt x="1648865" y="77204"/>
                  <a:pt x="1659116" y="84278"/>
                  <a:pt x="1668227" y="98009"/>
                </a:cubicBezTo>
                <a:cubicBezTo>
                  <a:pt x="1684175" y="96345"/>
                  <a:pt x="1695568" y="95721"/>
                  <a:pt x="1702401" y="96137"/>
                </a:cubicBezTo>
                <a:cubicBezTo>
                  <a:pt x="1706958" y="99050"/>
                  <a:pt x="1709237" y="102379"/>
                  <a:pt x="1709237" y="106123"/>
                </a:cubicBezTo>
                <a:lnTo>
                  <a:pt x="1729738" y="106747"/>
                </a:lnTo>
                <a:cubicBezTo>
                  <a:pt x="1732017" y="100089"/>
                  <a:pt x="1739992" y="96969"/>
                  <a:pt x="1753661" y="97385"/>
                </a:cubicBezTo>
                <a:cubicBezTo>
                  <a:pt x="1769609" y="124848"/>
                  <a:pt x="1794667" y="140451"/>
                  <a:pt x="1828841" y="144196"/>
                </a:cubicBezTo>
                <a:cubicBezTo>
                  <a:pt x="1831119" y="155432"/>
                  <a:pt x="1843648" y="165834"/>
                  <a:pt x="1866432" y="175405"/>
                </a:cubicBezTo>
                <a:lnTo>
                  <a:pt x="1849344" y="187888"/>
                </a:lnTo>
                <a:cubicBezTo>
                  <a:pt x="1865292" y="188305"/>
                  <a:pt x="1874404" y="200995"/>
                  <a:pt x="1876682" y="225962"/>
                </a:cubicBezTo>
                <a:lnTo>
                  <a:pt x="1907438" y="274645"/>
                </a:lnTo>
                <a:lnTo>
                  <a:pt x="1903689" y="275845"/>
                </a:lnTo>
                <a:lnTo>
                  <a:pt x="1914762" y="278159"/>
                </a:lnTo>
                <a:cubicBezTo>
                  <a:pt x="1914170" y="270514"/>
                  <a:pt x="1917055" y="266445"/>
                  <a:pt x="1923418" y="265951"/>
                </a:cubicBezTo>
                <a:cubicBezTo>
                  <a:pt x="1928956" y="266622"/>
                  <a:pt x="1931779" y="273545"/>
                  <a:pt x="1931886" y="286724"/>
                </a:cubicBezTo>
                <a:lnTo>
                  <a:pt x="1932046" y="306490"/>
                </a:lnTo>
                <a:cubicBezTo>
                  <a:pt x="1933906" y="306896"/>
                  <a:pt x="1936231" y="313308"/>
                  <a:pt x="1939023" y="325730"/>
                </a:cubicBezTo>
                <a:lnTo>
                  <a:pt x="1946932" y="370479"/>
                </a:lnTo>
                <a:lnTo>
                  <a:pt x="1950889" y="369641"/>
                </a:lnTo>
                <a:cubicBezTo>
                  <a:pt x="1953854" y="367197"/>
                  <a:pt x="1955820" y="363150"/>
                  <a:pt x="1956784" y="357498"/>
                </a:cubicBezTo>
                <a:cubicBezTo>
                  <a:pt x="1964049" y="358149"/>
                  <a:pt x="1968418" y="365556"/>
                  <a:pt x="1969892" y="379717"/>
                </a:cubicBezTo>
                <a:lnTo>
                  <a:pt x="1964529" y="378279"/>
                </a:lnTo>
                <a:cubicBezTo>
                  <a:pt x="1969179" y="428432"/>
                  <a:pt x="1972638" y="456162"/>
                  <a:pt x="1974908" y="461467"/>
                </a:cubicBezTo>
                <a:lnTo>
                  <a:pt x="1980356" y="461956"/>
                </a:lnTo>
                <a:lnTo>
                  <a:pt x="1978397" y="468475"/>
                </a:lnTo>
                <a:lnTo>
                  <a:pt x="1972352" y="474627"/>
                </a:lnTo>
                <a:cubicBezTo>
                  <a:pt x="1979560" y="475912"/>
                  <a:pt x="1982992" y="478453"/>
                  <a:pt x="1982652" y="482248"/>
                </a:cubicBezTo>
                <a:lnTo>
                  <a:pt x="1974651" y="494919"/>
                </a:lnTo>
                <a:lnTo>
                  <a:pt x="1981457" y="526138"/>
                </a:lnTo>
                <a:cubicBezTo>
                  <a:pt x="1976009" y="525648"/>
                  <a:pt x="1968347" y="529424"/>
                  <a:pt x="1958472" y="537464"/>
                </a:cubicBezTo>
                <a:cubicBezTo>
                  <a:pt x="1969368" y="538443"/>
                  <a:pt x="1974618" y="541146"/>
                  <a:pt x="1974220" y="545574"/>
                </a:cubicBezTo>
                <a:lnTo>
                  <a:pt x="1970471" y="572018"/>
                </a:lnTo>
                <a:lnTo>
                  <a:pt x="1971771" y="579435"/>
                </a:lnTo>
                <a:lnTo>
                  <a:pt x="1972338" y="578635"/>
                </a:lnTo>
                <a:lnTo>
                  <a:pt x="1976081" y="591532"/>
                </a:lnTo>
                <a:lnTo>
                  <a:pt x="1973918" y="591700"/>
                </a:lnTo>
                <a:lnTo>
                  <a:pt x="1975918" y="603114"/>
                </a:lnTo>
                <a:lnTo>
                  <a:pt x="1967613" y="606988"/>
                </a:lnTo>
                <a:lnTo>
                  <a:pt x="1969372" y="637552"/>
                </a:lnTo>
                <a:lnTo>
                  <a:pt x="1971232" y="639995"/>
                </a:lnTo>
                <a:lnTo>
                  <a:pt x="1969670" y="642712"/>
                </a:lnTo>
                <a:lnTo>
                  <a:pt x="1971055" y="666760"/>
                </a:lnTo>
                <a:lnTo>
                  <a:pt x="1972933" y="666928"/>
                </a:lnTo>
                <a:lnTo>
                  <a:pt x="1972591" y="670724"/>
                </a:lnTo>
                <a:lnTo>
                  <a:pt x="1971336" y="671634"/>
                </a:lnTo>
                <a:lnTo>
                  <a:pt x="1972388" y="689892"/>
                </a:lnTo>
                <a:cubicBezTo>
                  <a:pt x="1975344" y="713289"/>
                  <a:pt x="1979602" y="731366"/>
                  <a:pt x="1985162" y="744121"/>
                </a:cubicBezTo>
                <a:lnTo>
                  <a:pt x="1985322" y="763888"/>
                </a:lnTo>
                <a:cubicBezTo>
                  <a:pt x="1990945" y="765651"/>
                  <a:pt x="1994011" y="769808"/>
                  <a:pt x="1994519" y="776362"/>
                </a:cubicBezTo>
                <a:lnTo>
                  <a:pt x="1995026" y="782917"/>
                </a:lnTo>
                <a:lnTo>
                  <a:pt x="1973280" y="820864"/>
                </a:lnTo>
                <a:cubicBezTo>
                  <a:pt x="1979222" y="862161"/>
                  <a:pt x="1982259" y="895442"/>
                  <a:pt x="1982389" y="920706"/>
                </a:cubicBezTo>
                <a:lnTo>
                  <a:pt x="1983912" y="940367"/>
                </a:lnTo>
                <a:cubicBezTo>
                  <a:pt x="1982686" y="948153"/>
                  <a:pt x="1979801" y="952225"/>
                  <a:pt x="1975256" y="952576"/>
                </a:cubicBezTo>
                <a:cubicBezTo>
                  <a:pt x="1983503" y="988199"/>
                  <a:pt x="1987797" y="1008196"/>
                  <a:pt x="1988135" y="1012566"/>
                </a:cubicBezTo>
                <a:cubicBezTo>
                  <a:pt x="1988242" y="1025744"/>
                  <a:pt x="1987112" y="1040665"/>
                  <a:pt x="1984747" y="1057332"/>
                </a:cubicBezTo>
                <a:lnTo>
                  <a:pt x="1993508" y="1170386"/>
                </a:lnTo>
                <a:lnTo>
                  <a:pt x="1989291" y="1169065"/>
                </a:lnTo>
                <a:cubicBezTo>
                  <a:pt x="1991786" y="1177662"/>
                  <a:pt x="1993245" y="1184692"/>
                  <a:pt x="1993667" y="1190153"/>
                </a:cubicBezTo>
                <a:cubicBezTo>
                  <a:pt x="1999197" y="1320491"/>
                  <a:pt x="2005227" y="1386507"/>
                  <a:pt x="2011759" y="1388197"/>
                </a:cubicBezTo>
                <a:lnTo>
                  <a:pt x="2008718" y="1419750"/>
                </a:lnTo>
                <a:cubicBezTo>
                  <a:pt x="2008571" y="1429652"/>
                  <a:pt x="2009702" y="1438355"/>
                  <a:pt x="2012113" y="1445861"/>
                </a:cubicBezTo>
                <a:cubicBezTo>
                  <a:pt x="2012451" y="1450230"/>
                  <a:pt x="2011257" y="1452520"/>
                  <a:pt x="2008531" y="1452732"/>
                </a:cubicBezTo>
                <a:cubicBezTo>
                  <a:pt x="2014265" y="1514924"/>
                  <a:pt x="2017651" y="1558616"/>
                  <a:pt x="2018688" y="1583809"/>
                </a:cubicBezTo>
                <a:cubicBezTo>
                  <a:pt x="2012410" y="1585395"/>
                  <a:pt x="2009526" y="1589464"/>
                  <a:pt x="2010034" y="1596017"/>
                </a:cubicBezTo>
                <a:lnTo>
                  <a:pt x="2009178" y="1602678"/>
                </a:lnTo>
                <a:cubicBezTo>
                  <a:pt x="2009855" y="1611416"/>
                  <a:pt x="2012963" y="1616121"/>
                  <a:pt x="2018501" y="1616790"/>
                </a:cubicBezTo>
                <a:lnTo>
                  <a:pt x="2014224" y="1650087"/>
                </a:lnTo>
                <a:lnTo>
                  <a:pt x="2014577" y="1707751"/>
                </a:lnTo>
                <a:lnTo>
                  <a:pt x="2006906" y="1714939"/>
                </a:lnTo>
                <a:cubicBezTo>
                  <a:pt x="2009401" y="1723537"/>
                  <a:pt x="2010817" y="1730020"/>
                  <a:pt x="2011156" y="1734388"/>
                </a:cubicBezTo>
                <a:cubicBezTo>
                  <a:pt x="2008113" y="1742317"/>
                  <a:pt x="2006761" y="1748465"/>
                  <a:pt x="2007099" y="1752835"/>
                </a:cubicBezTo>
                <a:cubicBezTo>
                  <a:pt x="2010819" y="1753645"/>
                  <a:pt x="2015048" y="1761010"/>
                  <a:pt x="2019784" y="1774929"/>
                </a:cubicBezTo>
                <a:lnTo>
                  <a:pt x="2019944" y="1794695"/>
                </a:lnTo>
                <a:cubicBezTo>
                  <a:pt x="2019797" y="1804596"/>
                  <a:pt x="2018614" y="1812930"/>
                  <a:pt x="2016394" y="1819695"/>
                </a:cubicBezTo>
                <a:cubicBezTo>
                  <a:pt x="2018890" y="1828294"/>
                  <a:pt x="2020307" y="1834776"/>
                  <a:pt x="2020646" y="1839145"/>
                </a:cubicBezTo>
                <a:cubicBezTo>
                  <a:pt x="2011917" y="1856305"/>
                  <a:pt x="2007892" y="1869254"/>
                  <a:pt x="2008568" y="1877991"/>
                </a:cubicBezTo>
                <a:lnTo>
                  <a:pt x="1998898" y="1877094"/>
                </a:lnTo>
                <a:lnTo>
                  <a:pt x="1999246" y="1863879"/>
                </a:lnTo>
                <a:lnTo>
                  <a:pt x="1990939" y="1862876"/>
                </a:lnTo>
                <a:lnTo>
                  <a:pt x="1991446" y="1869429"/>
                </a:lnTo>
                <a:cubicBezTo>
                  <a:pt x="1990961" y="1874962"/>
                  <a:pt x="1992420" y="1881991"/>
                  <a:pt x="1995824" y="1890519"/>
                </a:cubicBezTo>
                <a:cubicBezTo>
                  <a:pt x="1995596" y="1946579"/>
                  <a:pt x="1984448" y="1973816"/>
                  <a:pt x="1962381" y="1972230"/>
                </a:cubicBezTo>
                <a:lnTo>
                  <a:pt x="1962888" y="1978783"/>
                </a:lnTo>
                <a:cubicBezTo>
                  <a:pt x="1965659" y="2002744"/>
                  <a:pt x="1967182" y="2022405"/>
                  <a:pt x="1967460" y="2037768"/>
                </a:cubicBezTo>
                <a:lnTo>
                  <a:pt x="1963369" y="2038085"/>
                </a:lnTo>
                <a:lnTo>
                  <a:pt x="1967112" y="2050981"/>
                </a:lnTo>
                <a:lnTo>
                  <a:pt x="1968128" y="2064089"/>
                </a:lnTo>
                <a:lnTo>
                  <a:pt x="1958456" y="2063191"/>
                </a:lnTo>
                <a:cubicBezTo>
                  <a:pt x="1958519" y="2052196"/>
                  <a:pt x="1954173" y="2025612"/>
                  <a:pt x="1945418" y="1983433"/>
                </a:cubicBezTo>
                <a:lnTo>
                  <a:pt x="1941328" y="1983750"/>
                </a:lnTo>
                <a:lnTo>
                  <a:pt x="1942344" y="1996859"/>
                </a:lnTo>
                <a:cubicBezTo>
                  <a:pt x="1944629" y="2026352"/>
                  <a:pt x="1946038" y="2050418"/>
                  <a:pt x="1946567" y="2069057"/>
                </a:cubicBezTo>
                <a:lnTo>
                  <a:pt x="1938769" y="2074606"/>
                </a:lnTo>
                <a:cubicBezTo>
                  <a:pt x="1938429" y="2070236"/>
                  <a:pt x="1936896" y="2068157"/>
                  <a:pt x="1934170" y="2068368"/>
                </a:cubicBezTo>
                <a:cubicBezTo>
                  <a:pt x="1934745" y="2111180"/>
                  <a:pt x="1931808" y="2132286"/>
                  <a:pt x="1925360" y="2131687"/>
                </a:cubicBezTo>
                <a:cubicBezTo>
                  <a:pt x="1920371" y="2114492"/>
                  <a:pt x="1917822" y="2099305"/>
                  <a:pt x="1917716" y="2086127"/>
                </a:cubicBezTo>
                <a:lnTo>
                  <a:pt x="1913499" y="2084805"/>
                </a:lnTo>
                <a:lnTo>
                  <a:pt x="1904336" y="2090461"/>
                </a:lnTo>
                <a:cubicBezTo>
                  <a:pt x="1904457" y="2089078"/>
                  <a:pt x="1903835" y="2085108"/>
                  <a:pt x="1902469" y="2078552"/>
                </a:cubicBezTo>
                <a:lnTo>
                  <a:pt x="1896225" y="2051476"/>
                </a:lnTo>
                <a:lnTo>
                  <a:pt x="1855484" y="2082584"/>
                </a:lnTo>
                <a:lnTo>
                  <a:pt x="1858461" y="2090004"/>
                </a:lnTo>
                <a:cubicBezTo>
                  <a:pt x="1855534" y="2090004"/>
                  <a:pt x="1854071" y="2091372"/>
                  <a:pt x="1854071" y="2094107"/>
                </a:cubicBezTo>
                <a:cubicBezTo>
                  <a:pt x="1882614" y="2096841"/>
                  <a:pt x="1896519" y="2101400"/>
                  <a:pt x="1895787" y="2107782"/>
                </a:cubicBezTo>
                <a:cubicBezTo>
                  <a:pt x="1884077" y="2111428"/>
                  <a:pt x="1873831" y="2112796"/>
                  <a:pt x="1865049" y="2111884"/>
                </a:cubicBezTo>
                <a:lnTo>
                  <a:pt x="1863951" y="2115986"/>
                </a:lnTo>
                <a:lnTo>
                  <a:pt x="1867245" y="2125559"/>
                </a:lnTo>
                <a:cubicBezTo>
                  <a:pt x="1863585" y="2124647"/>
                  <a:pt x="1831749" y="2132396"/>
                  <a:pt x="1771735" y="2148806"/>
                </a:cubicBezTo>
                <a:lnTo>
                  <a:pt x="1771735" y="2152909"/>
                </a:lnTo>
                <a:lnTo>
                  <a:pt x="1802473" y="2152909"/>
                </a:lnTo>
                <a:lnTo>
                  <a:pt x="1837604" y="2155643"/>
                </a:lnTo>
                <a:lnTo>
                  <a:pt x="1836506" y="2163848"/>
                </a:lnTo>
                <a:cubicBezTo>
                  <a:pt x="1823332" y="2162936"/>
                  <a:pt x="1802109" y="2167950"/>
                  <a:pt x="1772833" y="2178890"/>
                </a:cubicBezTo>
                <a:cubicBezTo>
                  <a:pt x="1767710" y="2175244"/>
                  <a:pt x="1763685" y="2173420"/>
                  <a:pt x="1760758" y="2173420"/>
                </a:cubicBezTo>
                <a:cubicBezTo>
                  <a:pt x="1760026" y="2177979"/>
                  <a:pt x="1747583" y="2182081"/>
                  <a:pt x="1723432" y="2185727"/>
                </a:cubicBezTo>
                <a:cubicBezTo>
                  <a:pt x="1726359" y="2192109"/>
                  <a:pt x="1727457" y="2196668"/>
                  <a:pt x="1726725" y="2199402"/>
                </a:cubicBezTo>
                <a:cubicBezTo>
                  <a:pt x="1721602" y="2201226"/>
                  <a:pt x="1715747" y="2202137"/>
                  <a:pt x="1709161" y="2202137"/>
                </a:cubicBezTo>
                <a:lnTo>
                  <a:pt x="1708063" y="2210342"/>
                </a:lnTo>
                <a:cubicBezTo>
                  <a:pt x="1719773" y="2211253"/>
                  <a:pt x="1725263" y="2214445"/>
                  <a:pt x="1724530" y="2219914"/>
                </a:cubicBezTo>
                <a:cubicBezTo>
                  <a:pt x="1676226" y="2226296"/>
                  <a:pt x="1648782" y="2236324"/>
                  <a:pt x="1642194" y="2249999"/>
                </a:cubicBezTo>
                <a:cubicBezTo>
                  <a:pt x="1622434" y="2250910"/>
                  <a:pt x="1604136" y="2255924"/>
                  <a:pt x="1587304" y="2265041"/>
                </a:cubicBezTo>
                <a:lnTo>
                  <a:pt x="1565348" y="2258204"/>
                </a:lnTo>
                <a:cubicBezTo>
                  <a:pt x="1564616" y="2264585"/>
                  <a:pt x="1542293" y="2268231"/>
                  <a:pt x="1498381" y="2269143"/>
                </a:cubicBezTo>
                <a:lnTo>
                  <a:pt x="1412753" y="2281450"/>
                </a:lnTo>
                <a:lnTo>
                  <a:pt x="1405068" y="2275981"/>
                </a:lnTo>
                <a:cubicBezTo>
                  <a:pt x="1306266" y="2279628"/>
                  <a:pt x="1183678" y="2280994"/>
                  <a:pt x="1037303" y="2280083"/>
                </a:cubicBezTo>
                <a:cubicBezTo>
                  <a:pt x="1037303" y="2282818"/>
                  <a:pt x="1035839" y="2284186"/>
                  <a:pt x="1032911" y="2284186"/>
                </a:cubicBezTo>
                <a:cubicBezTo>
                  <a:pt x="1029984" y="2283274"/>
                  <a:pt x="1025594" y="2281450"/>
                  <a:pt x="1019738" y="2278716"/>
                </a:cubicBezTo>
                <a:cubicBezTo>
                  <a:pt x="941428" y="2275981"/>
                  <a:pt x="891295" y="2276436"/>
                  <a:pt x="869339" y="2280083"/>
                </a:cubicBezTo>
                <a:lnTo>
                  <a:pt x="861654" y="2274613"/>
                </a:lnTo>
                <a:lnTo>
                  <a:pt x="839698" y="2275981"/>
                </a:lnTo>
                <a:cubicBezTo>
                  <a:pt x="836771" y="2275981"/>
                  <a:pt x="835307" y="2274613"/>
                  <a:pt x="835307" y="2271879"/>
                </a:cubicBezTo>
                <a:cubicBezTo>
                  <a:pt x="822865" y="2273701"/>
                  <a:pt x="787369" y="2274157"/>
                  <a:pt x="728820" y="2273246"/>
                </a:cubicBezTo>
                <a:lnTo>
                  <a:pt x="717613" y="2269523"/>
                </a:lnTo>
                <a:lnTo>
                  <a:pt x="717613" y="2273939"/>
                </a:lnTo>
                <a:lnTo>
                  <a:pt x="711528" y="2273939"/>
                </a:lnTo>
                <a:lnTo>
                  <a:pt x="711255" y="2275981"/>
                </a:lnTo>
                <a:lnTo>
                  <a:pt x="706931" y="2275531"/>
                </a:lnTo>
                <a:lnTo>
                  <a:pt x="713445" y="2281220"/>
                </a:lnTo>
                <a:lnTo>
                  <a:pt x="713445" y="2288503"/>
                </a:lnTo>
                <a:lnTo>
                  <a:pt x="684267" y="2287592"/>
                </a:lnTo>
                <a:cubicBezTo>
                  <a:pt x="685657" y="2284558"/>
                  <a:pt x="684615" y="2279324"/>
                  <a:pt x="681142" y="2271891"/>
                </a:cubicBezTo>
                <a:lnTo>
                  <a:pt x="675354" y="2262448"/>
                </a:lnTo>
                <a:lnTo>
                  <a:pt x="663432" y="2256067"/>
                </a:lnTo>
                <a:lnTo>
                  <a:pt x="650925" y="2244797"/>
                </a:lnTo>
                <a:lnTo>
                  <a:pt x="650925" y="2250275"/>
                </a:lnTo>
                <a:cubicBezTo>
                  <a:pt x="650925" y="2266658"/>
                  <a:pt x="649535" y="2280008"/>
                  <a:pt x="646755" y="2290323"/>
                </a:cubicBezTo>
                <a:lnTo>
                  <a:pt x="621750" y="2293053"/>
                </a:lnTo>
                <a:cubicBezTo>
                  <a:pt x="621750" y="2290626"/>
                  <a:pt x="617581" y="2289412"/>
                  <a:pt x="609244" y="2289412"/>
                </a:cubicBezTo>
                <a:cubicBezTo>
                  <a:pt x="600910" y="2313077"/>
                  <a:pt x="587014" y="2324606"/>
                  <a:pt x="567564" y="2323999"/>
                </a:cubicBezTo>
                <a:cubicBezTo>
                  <a:pt x="556450" y="2314291"/>
                  <a:pt x="552282" y="2305795"/>
                  <a:pt x="555060" y="2298514"/>
                </a:cubicBezTo>
                <a:lnTo>
                  <a:pt x="542558" y="2297604"/>
                </a:lnTo>
                <a:lnTo>
                  <a:pt x="513381" y="2300335"/>
                </a:lnTo>
                <a:cubicBezTo>
                  <a:pt x="514770" y="2298818"/>
                  <a:pt x="509560" y="2291460"/>
                  <a:pt x="497751" y="2278262"/>
                </a:cubicBezTo>
                <a:lnTo>
                  <a:pt x="496388" y="2276809"/>
                </a:lnTo>
                <a:lnTo>
                  <a:pt x="495021" y="2277493"/>
                </a:lnTo>
                <a:cubicBezTo>
                  <a:pt x="495021" y="2273846"/>
                  <a:pt x="493653" y="2272023"/>
                  <a:pt x="490918" y="2272023"/>
                </a:cubicBezTo>
                <a:cubicBezTo>
                  <a:pt x="488184" y="2307578"/>
                  <a:pt x="483625" y="2324899"/>
                  <a:pt x="477243" y="2323987"/>
                </a:cubicBezTo>
                <a:cubicBezTo>
                  <a:pt x="473597" y="2309400"/>
                  <a:pt x="472229" y="2296637"/>
                  <a:pt x="473141" y="2285698"/>
                </a:cubicBezTo>
                <a:lnTo>
                  <a:pt x="469039" y="2284330"/>
                </a:lnTo>
                <a:lnTo>
                  <a:pt x="459466" y="2288433"/>
                </a:lnTo>
                <a:cubicBezTo>
                  <a:pt x="459809" y="2286723"/>
                  <a:pt x="458932" y="2280078"/>
                  <a:pt x="456839" y="2268497"/>
                </a:cubicBezTo>
                <a:lnTo>
                  <a:pt x="448571" y="2227262"/>
                </a:lnTo>
                <a:lnTo>
                  <a:pt x="442526" y="2221148"/>
                </a:lnTo>
                <a:lnTo>
                  <a:pt x="431279" y="2221148"/>
                </a:lnTo>
                <a:lnTo>
                  <a:pt x="430020" y="2241307"/>
                </a:lnTo>
                <a:lnTo>
                  <a:pt x="430020" y="2246633"/>
                </a:lnTo>
                <a:lnTo>
                  <a:pt x="429594" y="2248121"/>
                </a:lnTo>
                <a:lnTo>
                  <a:pt x="429382" y="2251512"/>
                </a:lnTo>
                <a:lnTo>
                  <a:pt x="428658" y="2251390"/>
                </a:lnTo>
                <a:lnTo>
                  <a:pt x="421686" y="2275760"/>
                </a:lnTo>
                <a:lnTo>
                  <a:pt x="396677" y="2274850"/>
                </a:lnTo>
                <a:lnTo>
                  <a:pt x="395531" y="2272234"/>
                </a:lnTo>
                <a:lnTo>
                  <a:pt x="388362" y="2275819"/>
                </a:lnTo>
                <a:lnTo>
                  <a:pt x="384260" y="2266247"/>
                </a:lnTo>
                <a:lnTo>
                  <a:pt x="384260" y="2250842"/>
                </a:lnTo>
                <a:lnTo>
                  <a:pt x="350831" y="2222058"/>
                </a:lnTo>
                <a:cubicBezTo>
                  <a:pt x="361945" y="2217811"/>
                  <a:pt x="367502" y="2214474"/>
                  <a:pt x="367502" y="2212047"/>
                </a:cubicBezTo>
                <a:cubicBezTo>
                  <a:pt x="353607" y="2211441"/>
                  <a:pt x="341104" y="2201124"/>
                  <a:pt x="329992" y="2181101"/>
                </a:cubicBezTo>
                <a:cubicBezTo>
                  <a:pt x="310541" y="2183527"/>
                  <a:pt x="296645" y="2184438"/>
                  <a:pt x="288311" y="2183831"/>
                </a:cubicBezTo>
                <a:cubicBezTo>
                  <a:pt x="282753" y="2179583"/>
                  <a:pt x="279973" y="2174729"/>
                  <a:pt x="279973" y="2169268"/>
                </a:cubicBezTo>
                <a:lnTo>
                  <a:pt x="254968" y="2168358"/>
                </a:lnTo>
                <a:cubicBezTo>
                  <a:pt x="252189" y="2178067"/>
                  <a:pt x="242461" y="2182617"/>
                  <a:pt x="225790" y="2182011"/>
                </a:cubicBezTo>
                <a:cubicBezTo>
                  <a:pt x="206340" y="2141963"/>
                  <a:pt x="175776" y="2119208"/>
                  <a:pt x="134096" y="2113747"/>
                </a:cubicBezTo>
                <a:cubicBezTo>
                  <a:pt x="131317" y="2097363"/>
                  <a:pt x="116035" y="2082194"/>
                  <a:pt x="88247" y="2068239"/>
                </a:cubicBezTo>
                <a:lnTo>
                  <a:pt x="109087" y="2050034"/>
                </a:lnTo>
                <a:cubicBezTo>
                  <a:pt x="89637" y="2049428"/>
                  <a:pt x="78523" y="2030921"/>
                  <a:pt x="75744" y="1994513"/>
                </a:cubicBezTo>
                <a:lnTo>
                  <a:pt x="38232" y="1923519"/>
                </a:lnTo>
                <a:lnTo>
                  <a:pt x="54904" y="1917147"/>
                </a:lnTo>
                <a:lnTo>
                  <a:pt x="48106" y="1835492"/>
                </a:lnTo>
                <a:lnTo>
                  <a:pt x="38289" y="1835492"/>
                </a:lnTo>
                <a:cubicBezTo>
                  <a:pt x="38289" y="1829111"/>
                  <a:pt x="35098" y="1825920"/>
                  <a:pt x="28717" y="1825920"/>
                </a:cubicBezTo>
                <a:lnTo>
                  <a:pt x="28717" y="1814981"/>
                </a:lnTo>
                <a:lnTo>
                  <a:pt x="39656" y="1816348"/>
                </a:lnTo>
                <a:lnTo>
                  <a:pt x="47134" y="1823826"/>
                </a:lnTo>
                <a:lnTo>
                  <a:pt x="44766" y="1795377"/>
                </a:lnTo>
                <a:lnTo>
                  <a:pt x="28717" y="1805408"/>
                </a:lnTo>
                <a:cubicBezTo>
                  <a:pt x="18689" y="1785352"/>
                  <a:pt x="13675" y="1772589"/>
                  <a:pt x="13675" y="1767119"/>
                </a:cubicBezTo>
                <a:lnTo>
                  <a:pt x="25982" y="1747974"/>
                </a:lnTo>
                <a:lnTo>
                  <a:pt x="15042" y="1747974"/>
                </a:lnTo>
                <a:lnTo>
                  <a:pt x="20511" y="1723360"/>
                </a:lnTo>
                <a:lnTo>
                  <a:pt x="21879" y="1713788"/>
                </a:lnTo>
                <a:lnTo>
                  <a:pt x="10940" y="1713788"/>
                </a:lnTo>
                <a:lnTo>
                  <a:pt x="10940" y="1708317"/>
                </a:lnTo>
                <a:lnTo>
                  <a:pt x="21879" y="1694643"/>
                </a:lnTo>
                <a:cubicBezTo>
                  <a:pt x="21879" y="1691908"/>
                  <a:pt x="20057" y="1690084"/>
                  <a:pt x="16409" y="1689173"/>
                </a:cubicBezTo>
                <a:lnTo>
                  <a:pt x="21879" y="1679601"/>
                </a:lnTo>
                <a:lnTo>
                  <a:pt x="23247" y="1665926"/>
                </a:lnTo>
                <a:cubicBezTo>
                  <a:pt x="23247" y="1662280"/>
                  <a:pt x="21423" y="1660456"/>
                  <a:pt x="17777" y="1660456"/>
                </a:cubicBezTo>
                <a:lnTo>
                  <a:pt x="23247" y="1650883"/>
                </a:lnTo>
                <a:cubicBezTo>
                  <a:pt x="20511" y="1633562"/>
                  <a:pt x="19145" y="1618976"/>
                  <a:pt x="19145" y="1607124"/>
                </a:cubicBezTo>
                <a:cubicBezTo>
                  <a:pt x="26438" y="1608036"/>
                  <a:pt x="30084" y="1605302"/>
                  <a:pt x="30084" y="1598920"/>
                </a:cubicBezTo>
                <a:lnTo>
                  <a:pt x="20511" y="1593450"/>
                </a:lnTo>
                <a:lnTo>
                  <a:pt x="9572" y="1597552"/>
                </a:lnTo>
                <a:lnTo>
                  <a:pt x="4102" y="1587980"/>
                </a:lnTo>
                <a:lnTo>
                  <a:pt x="4102" y="1582510"/>
                </a:lnTo>
                <a:lnTo>
                  <a:pt x="20511" y="1564733"/>
                </a:lnTo>
                <a:lnTo>
                  <a:pt x="20511" y="1559263"/>
                </a:lnTo>
                <a:cubicBezTo>
                  <a:pt x="6838" y="1559263"/>
                  <a:pt x="456" y="1546044"/>
                  <a:pt x="1367" y="1519606"/>
                </a:cubicBezTo>
                <a:cubicBezTo>
                  <a:pt x="8660" y="1520518"/>
                  <a:pt x="12307" y="1517783"/>
                  <a:pt x="12307" y="1511401"/>
                </a:cubicBezTo>
                <a:lnTo>
                  <a:pt x="12307" y="1505931"/>
                </a:lnTo>
                <a:lnTo>
                  <a:pt x="1367" y="1490890"/>
                </a:lnTo>
                <a:cubicBezTo>
                  <a:pt x="2278" y="1486331"/>
                  <a:pt x="7748" y="1481773"/>
                  <a:pt x="17777" y="1477215"/>
                </a:cubicBezTo>
                <a:lnTo>
                  <a:pt x="0" y="1408842"/>
                </a:lnTo>
                <a:cubicBezTo>
                  <a:pt x="1823" y="1396078"/>
                  <a:pt x="7293" y="1389697"/>
                  <a:pt x="16409" y="1389697"/>
                </a:cubicBezTo>
                <a:lnTo>
                  <a:pt x="5470" y="1376022"/>
                </a:lnTo>
                <a:cubicBezTo>
                  <a:pt x="5470" y="1372375"/>
                  <a:pt x="7293" y="1370552"/>
                  <a:pt x="10940" y="1370552"/>
                </a:cubicBezTo>
                <a:cubicBezTo>
                  <a:pt x="4558" y="1354142"/>
                  <a:pt x="1367" y="1342747"/>
                  <a:pt x="1367" y="1336365"/>
                </a:cubicBezTo>
                <a:cubicBezTo>
                  <a:pt x="6838" y="1336365"/>
                  <a:pt x="12307" y="1331807"/>
                  <a:pt x="17777" y="1322690"/>
                </a:cubicBezTo>
                <a:cubicBezTo>
                  <a:pt x="8660" y="1322690"/>
                  <a:pt x="4102" y="1301722"/>
                  <a:pt x="4102" y="1259786"/>
                </a:cubicBezTo>
                <a:lnTo>
                  <a:pt x="9572" y="1259786"/>
                </a:lnTo>
                <a:lnTo>
                  <a:pt x="4102" y="1250215"/>
                </a:lnTo>
                <a:cubicBezTo>
                  <a:pt x="4102" y="1246567"/>
                  <a:pt x="5926" y="1244744"/>
                  <a:pt x="9572" y="1244744"/>
                </a:cubicBezTo>
                <a:lnTo>
                  <a:pt x="5470" y="1235172"/>
                </a:lnTo>
                <a:lnTo>
                  <a:pt x="6838" y="1172268"/>
                </a:lnTo>
                <a:cubicBezTo>
                  <a:pt x="6838" y="1169533"/>
                  <a:pt x="8660" y="1168165"/>
                  <a:pt x="12307" y="1168165"/>
                </a:cubicBezTo>
                <a:lnTo>
                  <a:pt x="8204" y="1158594"/>
                </a:lnTo>
                <a:lnTo>
                  <a:pt x="9572" y="1080647"/>
                </a:lnTo>
                <a:cubicBezTo>
                  <a:pt x="10484" y="1053299"/>
                  <a:pt x="10028" y="1024581"/>
                  <a:pt x="8204" y="994497"/>
                </a:cubicBezTo>
                <a:lnTo>
                  <a:pt x="13675" y="969883"/>
                </a:lnTo>
                <a:cubicBezTo>
                  <a:pt x="10940" y="948003"/>
                  <a:pt x="9572" y="930226"/>
                  <a:pt x="9572" y="916551"/>
                </a:cubicBezTo>
                <a:lnTo>
                  <a:pt x="15042" y="906979"/>
                </a:lnTo>
                <a:cubicBezTo>
                  <a:pt x="12307" y="900597"/>
                  <a:pt x="10940" y="896038"/>
                  <a:pt x="10940" y="893304"/>
                </a:cubicBezTo>
                <a:cubicBezTo>
                  <a:pt x="10940" y="889657"/>
                  <a:pt x="12763" y="887834"/>
                  <a:pt x="16409" y="887834"/>
                </a:cubicBezTo>
                <a:lnTo>
                  <a:pt x="12307" y="863220"/>
                </a:lnTo>
                <a:lnTo>
                  <a:pt x="15042" y="771599"/>
                </a:lnTo>
                <a:cubicBezTo>
                  <a:pt x="15042" y="768863"/>
                  <a:pt x="16865" y="767497"/>
                  <a:pt x="20511" y="767497"/>
                </a:cubicBezTo>
                <a:lnTo>
                  <a:pt x="15042" y="757924"/>
                </a:lnTo>
                <a:lnTo>
                  <a:pt x="16409" y="723737"/>
                </a:lnTo>
                <a:lnTo>
                  <a:pt x="21879" y="714165"/>
                </a:lnTo>
                <a:lnTo>
                  <a:pt x="10940" y="708695"/>
                </a:lnTo>
                <a:cubicBezTo>
                  <a:pt x="11851" y="705960"/>
                  <a:pt x="14130" y="701402"/>
                  <a:pt x="17777" y="695020"/>
                </a:cubicBezTo>
                <a:cubicBezTo>
                  <a:pt x="15953" y="636674"/>
                  <a:pt x="13219" y="606134"/>
                  <a:pt x="9572" y="603399"/>
                </a:cubicBezTo>
                <a:cubicBezTo>
                  <a:pt x="9572" y="599753"/>
                  <a:pt x="11395" y="597929"/>
                  <a:pt x="15042" y="597929"/>
                </a:cubicBezTo>
                <a:lnTo>
                  <a:pt x="10940" y="563743"/>
                </a:lnTo>
                <a:cubicBezTo>
                  <a:pt x="10940" y="553714"/>
                  <a:pt x="12763" y="545965"/>
                  <a:pt x="16409" y="540495"/>
                </a:cubicBezTo>
                <a:lnTo>
                  <a:pt x="12307" y="511779"/>
                </a:lnTo>
                <a:lnTo>
                  <a:pt x="13675" y="477592"/>
                </a:lnTo>
                <a:lnTo>
                  <a:pt x="20511" y="448875"/>
                </a:lnTo>
                <a:cubicBezTo>
                  <a:pt x="16865" y="443406"/>
                  <a:pt x="15042" y="437024"/>
                  <a:pt x="15042" y="429731"/>
                </a:cubicBezTo>
                <a:cubicBezTo>
                  <a:pt x="23247" y="410586"/>
                  <a:pt x="30540" y="401013"/>
                  <a:pt x="36922" y="401013"/>
                </a:cubicBezTo>
                <a:cubicBezTo>
                  <a:pt x="34186" y="394632"/>
                  <a:pt x="33274" y="368650"/>
                  <a:pt x="34186" y="323068"/>
                </a:cubicBezTo>
                <a:cubicBezTo>
                  <a:pt x="41480" y="323979"/>
                  <a:pt x="48773" y="318053"/>
                  <a:pt x="56066" y="305290"/>
                </a:cubicBezTo>
                <a:lnTo>
                  <a:pt x="67006" y="305290"/>
                </a:lnTo>
                <a:lnTo>
                  <a:pt x="67006" y="301188"/>
                </a:lnTo>
                <a:cubicBezTo>
                  <a:pt x="67006" y="297542"/>
                  <a:pt x="65182" y="295718"/>
                  <a:pt x="61536" y="295718"/>
                </a:cubicBezTo>
                <a:cubicBezTo>
                  <a:pt x="65182" y="290249"/>
                  <a:pt x="69285" y="275662"/>
                  <a:pt x="73843" y="251959"/>
                </a:cubicBezTo>
                <a:cubicBezTo>
                  <a:pt x="71108" y="234637"/>
                  <a:pt x="69741" y="221874"/>
                  <a:pt x="69741" y="213670"/>
                </a:cubicBezTo>
                <a:lnTo>
                  <a:pt x="80681" y="194525"/>
                </a:lnTo>
                <a:cubicBezTo>
                  <a:pt x="77945" y="188144"/>
                  <a:pt x="76578" y="183130"/>
                  <a:pt x="76578" y="179483"/>
                </a:cubicBezTo>
                <a:lnTo>
                  <a:pt x="102560" y="165808"/>
                </a:lnTo>
                <a:lnTo>
                  <a:pt x="113500" y="167176"/>
                </a:lnTo>
                <a:lnTo>
                  <a:pt x="113500" y="180850"/>
                </a:lnTo>
                <a:lnTo>
                  <a:pt x="124440" y="176748"/>
                </a:lnTo>
                <a:lnTo>
                  <a:pt x="129909" y="176748"/>
                </a:lnTo>
                <a:lnTo>
                  <a:pt x="128542" y="186320"/>
                </a:lnTo>
                <a:lnTo>
                  <a:pt x="139482" y="186320"/>
                </a:lnTo>
                <a:lnTo>
                  <a:pt x="139482" y="176748"/>
                </a:lnTo>
                <a:cubicBezTo>
                  <a:pt x="133101" y="176748"/>
                  <a:pt x="129909" y="175381"/>
                  <a:pt x="129909" y="172645"/>
                </a:cubicBezTo>
                <a:cubicBezTo>
                  <a:pt x="137203" y="161706"/>
                  <a:pt x="140849" y="153501"/>
                  <a:pt x="140849" y="148031"/>
                </a:cubicBezTo>
                <a:cubicBezTo>
                  <a:pt x="137203" y="141649"/>
                  <a:pt x="135379" y="137091"/>
                  <a:pt x="135379" y="134356"/>
                </a:cubicBezTo>
                <a:cubicBezTo>
                  <a:pt x="159083" y="121593"/>
                  <a:pt x="177316" y="115667"/>
                  <a:pt x="190079" y="116579"/>
                </a:cubicBezTo>
                <a:lnTo>
                  <a:pt x="194181" y="116579"/>
                </a:lnTo>
                <a:lnTo>
                  <a:pt x="199651" y="145297"/>
                </a:lnTo>
                <a:lnTo>
                  <a:pt x="203753" y="145297"/>
                </a:lnTo>
                <a:cubicBezTo>
                  <a:pt x="221987" y="138003"/>
                  <a:pt x="231102" y="132078"/>
                  <a:pt x="231102" y="127519"/>
                </a:cubicBezTo>
                <a:cubicBezTo>
                  <a:pt x="224721" y="118403"/>
                  <a:pt x="220163" y="97434"/>
                  <a:pt x="217428" y="64615"/>
                </a:cubicBezTo>
                <a:cubicBezTo>
                  <a:pt x="221075" y="64615"/>
                  <a:pt x="222897" y="62792"/>
                  <a:pt x="222897" y="59145"/>
                </a:cubicBezTo>
                <a:lnTo>
                  <a:pt x="211958" y="53675"/>
                </a:lnTo>
                <a:cubicBezTo>
                  <a:pt x="212870" y="49117"/>
                  <a:pt x="225633" y="36810"/>
                  <a:pt x="250247" y="16754"/>
                </a:cubicBezTo>
                <a:cubicBezTo>
                  <a:pt x="257996" y="16982"/>
                  <a:pt x="265317" y="22224"/>
                  <a:pt x="272212" y="32480"/>
                </a:cubicBezTo>
                <a:lnTo>
                  <a:pt x="278850" y="48154"/>
                </a:lnTo>
                <a:lnTo>
                  <a:pt x="287510" y="36180"/>
                </a:lnTo>
                <a:cubicBezTo>
                  <a:pt x="302781" y="20910"/>
                  <a:pt x="319987" y="14643"/>
                  <a:pt x="339132" y="17377"/>
                </a:cubicBezTo>
                <a:cubicBezTo>
                  <a:pt x="344601" y="21936"/>
                  <a:pt x="348705" y="24215"/>
                  <a:pt x="351439" y="24215"/>
                </a:cubicBezTo>
                <a:lnTo>
                  <a:pt x="381524" y="22847"/>
                </a:lnTo>
                <a:lnTo>
                  <a:pt x="380156" y="28318"/>
                </a:lnTo>
                <a:cubicBezTo>
                  <a:pt x="395654" y="23759"/>
                  <a:pt x="405683" y="21480"/>
                  <a:pt x="410241" y="21480"/>
                </a:cubicBezTo>
                <a:cubicBezTo>
                  <a:pt x="410241" y="26950"/>
                  <a:pt x="414343" y="33332"/>
                  <a:pt x="422548" y="40625"/>
                </a:cubicBezTo>
                <a:cubicBezTo>
                  <a:pt x="438046" y="38801"/>
                  <a:pt x="448986" y="38345"/>
                  <a:pt x="455367" y="39257"/>
                </a:cubicBezTo>
                <a:lnTo>
                  <a:pt x="455367" y="42595"/>
                </a:lnTo>
                <a:lnTo>
                  <a:pt x="506438" y="19430"/>
                </a:lnTo>
                <a:cubicBezTo>
                  <a:pt x="552980" y="4159"/>
                  <a:pt x="605427" y="-2108"/>
                  <a:pt x="663779" y="627"/>
                </a:cubicBezTo>
                <a:cubicBezTo>
                  <a:pt x="680450" y="5186"/>
                  <a:pt x="692957" y="7464"/>
                  <a:pt x="701291" y="7464"/>
                </a:cubicBezTo>
                <a:lnTo>
                  <a:pt x="792988" y="6096"/>
                </a:lnTo>
                <a:lnTo>
                  <a:pt x="788820" y="11567"/>
                </a:lnTo>
                <a:cubicBezTo>
                  <a:pt x="836056" y="7008"/>
                  <a:pt x="866622" y="4730"/>
                  <a:pt x="880515" y="4730"/>
                </a:cubicBezTo>
                <a:cubicBezTo>
                  <a:pt x="880515" y="10199"/>
                  <a:pt x="893017" y="16581"/>
                  <a:pt x="918026" y="23874"/>
                </a:cubicBezTo>
                <a:cubicBezTo>
                  <a:pt x="965265" y="22051"/>
                  <a:pt x="998607" y="21595"/>
                  <a:pt x="1018058" y="22507"/>
                </a:cubicBezTo>
                <a:lnTo>
                  <a:pt x="1018058" y="27976"/>
                </a:lnTo>
                <a:cubicBezTo>
                  <a:pt x="1034729" y="25241"/>
                  <a:pt x="1047233" y="23874"/>
                  <a:pt x="1055570" y="23874"/>
                </a:cubicBezTo>
                <a:lnTo>
                  <a:pt x="1105584" y="32078"/>
                </a:lnTo>
                <a:cubicBezTo>
                  <a:pt x="1113921" y="32078"/>
                  <a:pt x="1119480" y="30256"/>
                  <a:pt x="1122258" y="26609"/>
                </a:cubicBezTo>
                <a:cubicBezTo>
                  <a:pt x="1205616" y="38460"/>
                  <a:pt x="1263967" y="44841"/>
                  <a:pt x="1297311" y="45753"/>
                </a:cubicBezTo>
                <a:cubicBezTo>
                  <a:pt x="1297311" y="39372"/>
                  <a:pt x="1307038" y="36182"/>
                  <a:pt x="1326488" y="36182"/>
                </a:cubicBezTo>
                <a:cubicBezTo>
                  <a:pt x="1343160" y="37093"/>
                  <a:pt x="1350108" y="43019"/>
                  <a:pt x="1347328" y="53958"/>
                </a:cubicBezTo>
                <a:lnTo>
                  <a:pt x="1345853" y="59766"/>
                </a:lnTo>
                <a:lnTo>
                  <a:pt x="1350419" y="59311"/>
                </a:lnTo>
                <a:lnTo>
                  <a:pt x="1350419" y="56815"/>
                </a:lnTo>
                <a:cubicBezTo>
                  <a:pt x="1348144" y="47661"/>
                  <a:pt x="1348144" y="40170"/>
                  <a:pt x="1350419" y="34345"/>
                </a:cubicBezTo>
                <a:lnTo>
                  <a:pt x="1360674" y="34345"/>
                </a:lnTo>
                <a:lnTo>
                  <a:pt x="1353838" y="29352"/>
                </a:lnTo>
                <a:lnTo>
                  <a:pt x="1353838" y="24359"/>
                </a:lnTo>
                <a:lnTo>
                  <a:pt x="1377760" y="24982"/>
                </a:lnTo>
                <a:cubicBezTo>
                  <a:pt x="1375482" y="29144"/>
                  <a:pt x="1381175" y="39339"/>
                  <a:pt x="1394847" y="55566"/>
                </a:cubicBezTo>
                <a:lnTo>
                  <a:pt x="1405098" y="55566"/>
                </a:lnTo>
                <a:lnTo>
                  <a:pt x="1405098" y="50573"/>
                </a:lnTo>
                <a:cubicBezTo>
                  <a:pt x="1405098" y="39339"/>
                  <a:pt x="1406237" y="30184"/>
                  <a:pt x="1408515" y="23110"/>
                </a:cubicBezTo>
                <a:lnTo>
                  <a:pt x="1429018" y="21238"/>
                </a:lnTo>
                <a:cubicBezTo>
                  <a:pt x="1429018" y="22902"/>
                  <a:pt x="1432435" y="23734"/>
                  <a:pt x="1439271" y="23734"/>
                </a:cubicBezTo>
                <a:cubicBezTo>
                  <a:pt x="1446104" y="7506"/>
                  <a:pt x="1457497" y="-400"/>
                  <a:pt x="1473444" y="1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endParaRPr lang="en-US" dirty="0"/>
          </a:p>
          <a:p>
            <a:r>
              <a:rPr lang="en-US" dirty="0"/>
              <a:t>Cool framed pictures are added here!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975610" y="611574"/>
            <a:ext cx="8816340" cy="3757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B9D9EB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more information here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975610" y="264637"/>
            <a:ext cx="8816340" cy="406482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2400" b="1">
                <a:solidFill>
                  <a:schemeClr val="accent1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26142" y="173147"/>
            <a:ext cx="7518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0" spc="-50" baseline="0" dirty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rPr>
              <a:t>CISV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34163" y="720938"/>
            <a:ext cx="1822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spc="-30" baseline="0" dirty="0">
                <a:solidFill>
                  <a:srgbClr val="F68426"/>
                </a:solidFill>
                <a:latin typeface="Overpass Light" charset="0"/>
                <a:ea typeface="Overpass Light" charset="0"/>
                <a:cs typeface="Overpass Light" charset="0"/>
              </a:rPr>
              <a:t>Building global friendship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1" y="479236"/>
            <a:ext cx="2757488" cy="273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0" baseline="0">
                <a:solidFill>
                  <a:srgbClr val="0072CE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  <a:lvl2pPr marL="457200" indent="0">
              <a:buNone/>
              <a:defRPr sz="2100" b="1" i="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2pPr>
          </a:lstStyle>
          <a:p>
            <a:pPr lvl="0"/>
            <a:r>
              <a:rPr lang="en-US" dirty="0"/>
              <a:t>Your Chapter here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851663" y="171271"/>
            <a:ext cx="2123946" cy="3074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100" b="1" i="0" spc="-5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Your NA here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/ 2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9" b="41246"/>
          <a:stretch/>
        </p:blipFill>
        <p:spPr>
          <a:xfrm>
            <a:off x="0" y="6180667"/>
            <a:ext cx="12192000" cy="677333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" y="1436978"/>
            <a:ext cx="569595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HEADER HERE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4800" y="2260890"/>
            <a:ext cx="5695950" cy="368458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72CE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1pPr>
            <a:lvl2pPr marL="800100" indent="-342900">
              <a:buClr>
                <a:srgbClr val="0072CE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2pPr>
            <a:lvl3pPr marL="1257300" indent="-342900">
              <a:buClr>
                <a:srgbClr val="0072CE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3pPr>
            <a:lvl4pPr marL="1657350" indent="-285750">
              <a:buClr>
                <a:srgbClr val="0072CE"/>
              </a:buClr>
              <a:buFont typeface="Arial" charset="0"/>
              <a:buChar char="•"/>
              <a:defRPr baseline="0">
                <a:latin typeface="Overpass" charset="0"/>
                <a:ea typeface="Overpass" charset="0"/>
                <a:cs typeface="Overpass" charset="0"/>
              </a:defRPr>
            </a:lvl4pPr>
            <a:lvl5pPr marL="1828800" indent="0">
              <a:buNone/>
              <a:defRPr>
                <a:latin typeface="Overpass" charset="0"/>
                <a:ea typeface="Overpass" charset="0"/>
                <a:cs typeface="Overpass" charset="0"/>
              </a:defRPr>
            </a:lvl5pPr>
          </a:lstStyle>
          <a:p>
            <a:pPr lvl="0"/>
            <a:r>
              <a:rPr lang="en-US" dirty="0"/>
              <a:t>Your text comes here</a:t>
            </a:r>
          </a:p>
          <a:p>
            <a:pPr lvl="1"/>
            <a:r>
              <a:rPr lang="en-US" dirty="0"/>
              <a:t>And here</a:t>
            </a:r>
          </a:p>
          <a:p>
            <a:pPr lvl="2"/>
            <a:r>
              <a:rPr lang="en-US" dirty="0"/>
              <a:t>And here</a:t>
            </a:r>
          </a:p>
          <a:p>
            <a:pPr lvl="3"/>
            <a:r>
              <a:rPr lang="en-US" dirty="0"/>
              <a:t>Feel free to add any files in here too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172200" y="1436978"/>
            <a:ext cx="569595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HEADER HERE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17" hasCustomPrompt="1"/>
          </p:nvPr>
        </p:nvSpPr>
        <p:spPr>
          <a:xfrm>
            <a:off x="6172200" y="2260890"/>
            <a:ext cx="5695950" cy="3684588"/>
          </a:xfrm>
          <a:custGeom>
            <a:avLst/>
            <a:gdLst>
              <a:gd name="connsiteX0" fmla="*/ 0 w 5695950"/>
              <a:gd name="connsiteY0" fmla="*/ 0 h 3684588"/>
              <a:gd name="connsiteX1" fmla="*/ 5695950 w 5695950"/>
              <a:gd name="connsiteY1" fmla="*/ 0 h 3684588"/>
              <a:gd name="connsiteX2" fmla="*/ 5695950 w 5695950"/>
              <a:gd name="connsiteY2" fmla="*/ 3280812 h 3684588"/>
              <a:gd name="connsiteX3" fmla="*/ 5596503 w 5695950"/>
              <a:gd name="connsiteY3" fmla="*/ 3236897 h 3684588"/>
              <a:gd name="connsiteX4" fmla="*/ 5257800 w 5695950"/>
              <a:gd name="connsiteY4" fmla="*/ 3181265 h 3684588"/>
              <a:gd name="connsiteX5" fmla="*/ 4456026 w 5695950"/>
              <a:gd name="connsiteY5" fmla="*/ 3613633 h 3684588"/>
              <a:gd name="connsiteX6" fmla="*/ 4428953 w 5695950"/>
              <a:gd name="connsiteY6" fmla="*/ 3684588 h 3684588"/>
              <a:gd name="connsiteX7" fmla="*/ 0 w 5695950"/>
              <a:gd name="connsiteY7" fmla="*/ 3684588 h 368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5950" h="3684588">
                <a:moveTo>
                  <a:pt x="0" y="0"/>
                </a:moveTo>
                <a:lnTo>
                  <a:pt x="5695950" y="0"/>
                </a:lnTo>
                <a:lnTo>
                  <a:pt x="5695950" y="3280812"/>
                </a:lnTo>
                <a:lnTo>
                  <a:pt x="5596503" y="3236897"/>
                </a:lnTo>
                <a:cubicBezTo>
                  <a:pt x="5492400" y="3201074"/>
                  <a:pt x="5377943" y="3181265"/>
                  <a:pt x="5257800" y="3181265"/>
                </a:cubicBezTo>
                <a:cubicBezTo>
                  <a:pt x="4897370" y="3181265"/>
                  <a:pt x="4588123" y="3359548"/>
                  <a:pt x="4456026" y="3613633"/>
                </a:cubicBezTo>
                <a:lnTo>
                  <a:pt x="4428953" y="3684588"/>
                </a:lnTo>
                <a:lnTo>
                  <a:pt x="0" y="36845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457200" indent="-457200">
              <a:buClr>
                <a:srgbClr val="0072CE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1pPr>
            <a:lvl2pPr marL="800100" indent="-342900">
              <a:buClr>
                <a:srgbClr val="0072CE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2pPr>
            <a:lvl3pPr marL="1257300" indent="-342900">
              <a:buClr>
                <a:srgbClr val="0072CE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3pPr>
            <a:lvl4pPr marL="1657350" indent="-285750">
              <a:buClr>
                <a:srgbClr val="0072CE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4pPr>
            <a:lvl5pPr marL="1828800" indent="0">
              <a:buNone/>
              <a:defRPr>
                <a:latin typeface="Overpass" charset="0"/>
                <a:ea typeface="Overpass" charset="0"/>
                <a:cs typeface="Overpass" charset="0"/>
              </a:defRPr>
            </a:lvl5pPr>
          </a:lstStyle>
          <a:p>
            <a:pPr lvl="0"/>
            <a:r>
              <a:rPr lang="en-US" dirty="0"/>
              <a:t>More content comes here</a:t>
            </a:r>
          </a:p>
          <a:p>
            <a:pPr lvl="1"/>
            <a:r>
              <a:rPr lang="en-US" dirty="0"/>
              <a:t>And here</a:t>
            </a:r>
          </a:p>
          <a:p>
            <a:pPr lvl="2"/>
            <a:r>
              <a:rPr lang="en-US" dirty="0"/>
              <a:t>And here</a:t>
            </a:r>
          </a:p>
          <a:p>
            <a:pPr lvl="3"/>
            <a:r>
              <a:rPr lang="en-US" dirty="0"/>
              <a:t>Feel free to add any files in here too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765" y="5709806"/>
            <a:ext cx="1002659" cy="84547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975610" y="611574"/>
            <a:ext cx="8816340" cy="3757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B9D9EB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more information here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975610" y="264637"/>
            <a:ext cx="8816340" cy="406482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2400" b="1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226142" y="173147"/>
            <a:ext cx="7518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0" spc="-50" baseline="0" dirty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rPr>
              <a:t>CISV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234163" y="720938"/>
            <a:ext cx="1822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spc="-30" baseline="0" dirty="0">
                <a:solidFill>
                  <a:srgbClr val="F68426"/>
                </a:solidFill>
                <a:latin typeface="Overpass Light" charset="0"/>
                <a:ea typeface="Overpass Light" charset="0"/>
                <a:cs typeface="Overpass Light" charset="0"/>
              </a:rPr>
              <a:t>Building global friendship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1" y="479236"/>
            <a:ext cx="2757488" cy="273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0" baseline="0">
                <a:solidFill>
                  <a:srgbClr val="0072CE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  <a:lvl2pPr marL="457200" indent="0">
              <a:buNone/>
              <a:defRPr sz="2100" b="1" i="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2pPr>
          </a:lstStyle>
          <a:p>
            <a:pPr lvl="0"/>
            <a:r>
              <a:rPr lang="en-US" dirty="0"/>
              <a:t>Your Chapter here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851663" y="171271"/>
            <a:ext cx="2123946" cy="3074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100" b="1" i="0" spc="-5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Your NA here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, Content &amp; Multiple Pictures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04800" y="1403498"/>
            <a:ext cx="6153150" cy="454197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3DA6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800100" indent="-342900">
              <a:buClr>
                <a:srgbClr val="003DA6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2pPr>
            <a:lvl3pPr marL="1257300" indent="-342900">
              <a:buClr>
                <a:srgbClr val="003DA6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3pPr>
            <a:lvl4pPr marL="1657350" indent="-285750">
              <a:buClr>
                <a:srgbClr val="003DA6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5pPr>
          </a:lstStyle>
          <a:p>
            <a:pPr lvl="0"/>
            <a:r>
              <a:rPr lang="en-US" dirty="0"/>
              <a:t>Your text comes here</a:t>
            </a:r>
          </a:p>
          <a:p>
            <a:pPr lvl="1"/>
            <a:r>
              <a:rPr lang="en-US" dirty="0"/>
              <a:t>And here</a:t>
            </a:r>
          </a:p>
          <a:p>
            <a:pPr lvl="2"/>
            <a:r>
              <a:rPr lang="en-US" dirty="0"/>
              <a:t>And here</a:t>
            </a:r>
          </a:p>
          <a:p>
            <a:pPr lvl="3"/>
            <a:r>
              <a:rPr lang="en-US" dirty="0"/>
              <a:t>Feel free to add any files in here too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9" b="41246"/>
          <a:stretch/>
        </p:blipFill>
        <p:spPr>
          <a:xfrm>
            <a:off x="0" y="6180667"/>
            <a:ext cx="12192000" cy="677333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 rot="21116810">
            <a:off x="7027275" y="1399724"/>
            <a:ext cx="1788538" cy="1994342"/>
          </a:xfrm>
          <a:custGeom>
            <a:avLst/>
            <a:gdLst>
              <a:gd name="connsiteX0" fmla="*/ 441694 w 2020646"/>
              <a:gd name="connsiteY0" fmla="*/ 2268981 h 2324021"/>
              <a:gd name="connsiteX1" fmla="*/ 452633 w 2020646"/>
              <a:gd name="connsiteY1" fmla="*/ 2268981 h 2324021"/>
              <a:gd name="connsiteX2" fmla="*/ 445796 w 2020646"/>
              <a:gd name="connsiteY2" fmla="*/ 2307271 h 2324021"/>
              <a:gd name="connsiteX3" fmla="*/ 436224 w 2020646"/>
              <a:gd name="connsiteY3" fmla="*/ 2297699 h 2324021"/>
              <a:gd name="connsiteX4" fmla="*/ 437591 w 2020646"/>
              <a:gd name="connsiteY4" fmla="*/ 2244367 h 2324021"/>
              <a:gd name="connsiteX5" fmla="*/ 447163 w 2020646"/>
              <a:gd name="connsiteY5" fmla="*/ 2253939 h 2324021"/>
              <a:gd name="connsiteX6" fmla="*/ 437591 w 2020646"/>
              <a:gd name="connsiteY6" fmla="*/ 2253939 h 2324021"/>
              <a:gd name="connsiteX7" fmla="*/ 1691595 w 2020646"/>
              <a:gd name="connsiteY7" fmla="*/ 2233589 h 2324021"/>
              <a:gd name="connsiteX8" fmla="*/ 1695987 w 2020646"/>
              <a:gd name="connsiteY8" fmla="*/ 2233589 h 2324021"/>
              <a:gd name="connsiteX9" fmla="*/ 1695987 w 2020646"/>
              <a:gd name="connsiteY9" fmla="*/ 2243161 h 2324021"/>
              <a:gd name="connsiteX10" fmla="*/ 1691595 w 2020646"/>
              <a:gd name="connsiteY10" fmla="*/ 2241794 h 2324021"/>
              <a:gd name="connsiteX11" fmla="*/ 1690497 w 2020646"/>
              <a:gd name="connsiteY11" fmla="*/ 2203505 h 2324021"/>
              <a:gd name="connsiteX12" fmla="*/ 1690497 w 2020646"/>
              <a:gd name="connsiteY12" fmla="*/ 2213077 h 2324021"/>
              <a:gd name="connsiteX13" fmla="*/ 1694890 w 2020646"/>
              <a:gd name="connsiteY13" fmla="*/ 2213077 h 2324021"/>
              <a:gd name="connsiteX14" fmla="*/ 1694890 w 2020646"/>
              <a:gd name="connsiteY14" fmla="*/ 2204872 h 2324021"/>
              <a:gd name="connsiteX15" fmla="*/ 159102 w 2020646"/>
              <a:gd name="connsiteY15" fmla="*/ 2154705 h 2324021"/>
              <a:gd name="connsiteX16" fmla="*/ 184110 w 2020646"/>
              <a:gd name="connsiteY16" fmla="*/ 2154705 h 2324021"/>
              <a:gd name="connsiteX17" fmla="*/ 184110 w 2020646"/>
              <a:gd name="connsiteY17" fmla="*/ 2158345 h 2324021"/>
              <a:gd name="connsiteX18" fmla="*/ 154936 w 2020646"/>
              <a:gd name="connsiteY18" fmla="*/ 2158345 h 2324021"/>
              <a:gd name="connsiteX19" fmla="*/ 246631 w 2020646"/>
              <a:gd name="connsiteY19" fmla="*/ 2153795 h 2324021"/>
              <a:gd name="connsiteX20" fmla="*/ 246631 w 2020646"/>
              <a:gd name="connsiteY20" fmla="*/ 2157436 h 2324021"/>
              <a:gd name="connsiteX21" fmla="*/ 271639 w 2020646"/>
              <a:gd name="connsiteY21" fmla="*/ 2157436 h 2324021"/>
              <a:gd name="connsiteX22" fmla="*/ 275805 w 2020646"/>
              <a:gd name="connsiteY22" fmla="*/ 2153795 h 2324021"/>
              <a:gd name="connsiteX23" fmla="*/ 1889039 w 2020646"/>
              <a:gd name="connsiteY23" fmla="*/ 2022833 h 2324021"/>
              <a:gd name="connsiteX24" fmla="*/ 1888093 w 2020646"/>
              <a:gd name="connsiteY24" fmla="*/ 2023996 h 2324021"/>
              <a:gd name="connsiteX25" fmla="*/ 1889348 w 2020646"/>
              <a:gd name="connsiteY25" fmla="*/ 2024064 h 2324021"/>
              <a:gd name="connsiteX26" fmla="*/ 16409 w 2020646"/>
              <a:gd name="connsiteY26" fmla="*/ 1515504 h 2324021"/>
              <a:gd name="connsiteX27" fmla="*/ 16409 w 2020646"/>
              <a:gd name="connsiteY27" fmla="*/ 1525076 h 2324021"/>
              <a:gd name="connsiteX28" fmla="*/ 27349 w 2020646"/>
              <a:gd name="connsiteY28" fmla="*/ 1516872 h 2324021"/>
              <a:gd name="connsiteX29" fmla="*/ 112133 w 2020646"/>
              <a:gd name="connsiteY29" fmla="*/ 205465 h 2324021"/>
              <a:gd name="connsiteX30" fmla="*/ 112133 w 2020646"/>
              <a:gd name="connsiteY30" fmla="*/ 215038 h 2324021"/>
              <a:gd name="connsiteX31" fmla="*/ 117602 w 2020646"/>
              <a:gd name="connsiteY31" fmla="*/ 215038 h 2324021"/>
              <a:gd name="connsiteX32" fmla="*/ 117602 w 2020646"/>
              <a:gd name="connsiteY32" fmla="*/ 205465 h 2324021"/>
              <a:gd name="connsiteX33" fmla="*/ 187343 w 2020646"/>
              <a:gd name="connsiteY33" fmla="*/ 183586 h 2324021"/>
              <a:gd name="connsiteX34" fmla="*/ 187343 w 2020646"/>
              <a:gd name="connsiteY34" fmla="*/ 193158 h 2324021"/>
              <a:gd name="connsiteX35" fmla="*/ 192813 w 2020646"/>
              <a:gd name="connsiteY35" fmla="*/ 193158 h 2324021"/>
              <a:gd name="connsiteX36" fmla="*/ 192813 w 2020646"/>
              <a:gd name="connsiteY36" fmla="*/ 183586 h 2324021"/>
              <a:gd name="connsiteX37" fmla="*/ 236572 w 2020646"/>
              <a:gd name="connsiteY37" fmla="*/ 146663 h 2324021"/>
              <a:gd name="connsiteX38" fmla="*/ 203753 w 2020646"/>
              <a:gd name="connsiteY38" fmla="*/ 150766 h 2324021"/>
              <a:gd name="connsiteX39" fmla="*/ 203753 w 2020646"/>
              <a:gd name="connsiteY39" fmla="*/ 164441 h 2324021"/>
              <a:gd name="connsiteX40" fmla="*/ 224265 w 2020646"/>
              <a:gd name="connsiteY40" fmla="*/ 165808 h 2324021"/>
              <a:gd name="connsiteX41" fmla="*/ 236572 w 2020646"/>
              <a:gd name="connsiteY41" fmla="*/ 146663 h 2324021"/>
              <a:gd name="connsiteX42" fmla="*/ 1716070 w 2020646"/>
              <a:gd name="connsiteY42" fmla="*/ 114237 h 2324021"/>
              <a:gd name="connsiteX43" fmla="*/ 1712655 w 2020646"/>
              <a:gd name="connsiteY43" fmla="*/ 116734 h 2324021"/>
              <a:gd name="connsiteX44" fmla="*/ 1736574 w 2020646"/>
              <a:gd name="connsiteY44" fmla="*/ 116734 h 2324021"/>
              <a:gd name="connsiteX45" fmla="*/ 1736574 w 2020646"/>
              <a:gd name="connsiteY45" fmla="*/ 114237 h 2324021"/>
              <a:gd name="connsiteX46" fmla="*/ 1787834 w 2020646"/>
              <a:gd name="connsiteY46" fmla="*/ 113613 h 2324021"/>
              <a:gd name="connsiteX47" fmla="*/ 1811753 w 2020646"/>
              <a:gd name="connsiteY47" fmla="*/ 113613 h 2324021"/>
              <a:gd name="connsiteX48" fmla="*/ 1808338 w 2020646"/>
              <a:gd name="connsiteY48" fmla="*/ 116110 h 2324021"/>
              <a:gd name="connsiteX49" fmla="*/ 1787834 w 2020646"/>
              <a:gd name="connsiteY49" fmla="*/ 116110 h 2324021"/>
              <a:gd name="connsiteX50" fmla="*/ 1473444 w 2020646"/>
              <a:gd name="connsiteY50" fmla="*/ 16 h 2324021"/>
              <a:gd name="connsiteX51" fmla="*/ 1483695 w 2020646"/>
              <a:gd name="connsiteY51" fmla="*/ 17493 h 2324021"/>
              <a:gd name="connsiteX52" fmla="*/ 1493947 w 2020646"/>
              <a:gd name="connsiteY52" fmla="*/ 18117 h 2324021"/>
              <a:gd name="connsiteX53" fmla="*/ 1517868 w 2020646"/>
              <a:gd name="connsiteY53" fmla="*/ 16244 h 2324021"/>
              <a:gd name="connsiteX54" fmla="*/ 1575962 w 2020646"/>
              <a:gd name="connsiteY54" fmla="*/ 70546 h 2324021"/>
              <a:gd name="connsiteX55" fmla="*/ 1586215 w 2020646"/>
              <a:gd name="connsiteY55" fmla="*/ 70546 h 2324021"/>
              <a:gd name="connsiteX56" fmla="*/ 1586215 w 2020646"/>
              <a:gd name="connsiteY56" fmla="*/ 53070 h 2324021"/>
              <a:gd name="connsiteX57" fmla="*/ 1593048 w 2020646"/>
              <a:gd name="connsiteY57" fmla="*/ 33097 h 2324021"/>
              <a:gd name="connsiteX58" fmla="*/ 1613553 w 2020646"/>
              <a:gd name="connsiteY58" fmla="*/ 33721 h 2324021"/>
              <a:gd name="connsiteX59" fmla="*/ 1651141 w 2020646"/>
              <a:gd name="connsiteY59" fmla="*/ 69923 h 2324021"/>
              <a:gd name="connsiteX60" fmla="*/ 1637472 w 2020646"/>
              <a:gd name="connsiteY60" fmla="*/ 76788 h 2324021"/>
              <a:gd name="connsiteX61" fmla="*/ 1668227 w 2020646"/>
              <a:gd name="connsiteY61" fmla="*/ 98009 h 2324021"/>
              <a:gd name="connsiteX62" fmla="*/ 1702401 w 2020646"/>
              <a:gd name="connsiteY62" fmla="*/ 96137 h 2324021"/>
              <a:gd name="connsiteX63" fmla="*/ 1709237 w 2020646"/>
              <a:gd name="connsiteY63" fmla="*/ 106123 h 2324021"/>
              <a:gd name="connsiteX64" fmla="*/ 1729738 w 2020646"/>
              <a:gd name="connsiteY64" fmla="*/ 106747 h 2324021"/>
              <a:gd name="connsiteX65" fmla="*/ 1753661 w 2020646"/>
              <a:gd name="connsiteY65" fmla="*/ 97385 h 2324021"/>
              <a:gd name="connsiteX66" fmla="*/ 1828841 w 2020646"/>
              <a:gd name="connsiteY66" fmla="*/ 144196 h 2324021"/>
              <a:gd name="connsiteX67" fmla="*/ 1866432 w 2020646"/>
              <a:gd name="connsiteY67" fmla="*/ 175405 h 2324021"/>
              <a:gd name="connsiteX68" fmla="*/ 1849344 w 2020646"/>
              <a:gd name="connsiteY68" fmla="*/ 187888 h 2324021"/>
              <a:gd name="connsiteX69" fmla="*/ 1876682 w 2020646"/>
              <a:gd name="connsiteY69" fmla="*/ 225962 h 2324021"/>
              <a:gd name="connsiteX70" fmla="*/ 1907438 w 2020646"/>
              <a:gd name="connsiteY70" fmla="*/ 274645 h 2324021"/>
              <a:gd name="connsiteX71" fmla="*/ 1903689 w 2020646"/>
              <a:gd name="connsiteY71" fmla="*/ 275845 h 2324021"/>
              <a:gd name="connsiteX72" fmla="*/ 1914762 w 2020646"/>
              <a:gd name="connsiteY72" fmla="*/ 278159 h 2324021"/>
              <a:gd name="connsiteX73" fmla="*/ 1923418 w 2020646"/>
              <a:gd name="connsiteY73" fmla="*/ 265951 h 2324021"/>
              <a:gd name="connsiteX74" fmla="*/ 1931886 w 2020646"/>
              <a:gd name="connsiteY74" fmla="*/ 286724 h 2324021"/>
              <a:gd name="connsiteX75" fmla="*/ 1932046 w 2020646"/>
              <a:gd name="connsiteY75" fmla="*/ 306490 h 2324021"/>
              <a:gd name="connsiteX76" fmla="*/ 1939023 w 2020646"/>
              <a:gd name="connsiteY76" fmla="*/ 325730 h 2324021"/>
              <a:gd name="connsiteX77" fmla="*/ 1946932 w 2020646"/>
              <a:gd name="connsiteY77" fmla="*/ 370479 h 2324021"/>
              <a:gd name="connsiteX78" fmla="*/ 1950889 w 2020646"/>
              <a:gd name="connsiteY78" fmla="*/ 369641 h 2324021"/>
              <a:gd name="connsiteX79" fmla="*/ 1956784 w 2020646"/>
              <a:gd name="connsiteY79" fmla="*/ 357498 h 2324021"/>
              <a:gd name="connsiteX80" fmla="*/ 1969892 w 2020646"/>
              <a:gd name="connsiteY80" fmla="*/ 379717 h 2324021"/>
              <a:gd name="connsiteX81" fmla="*/ 1964529 w 2020646"/>
              <a:gd name="connsiteY81" fmla="*/ 378279 h 2324021"/>
              <a:gd name="connsiteX82" fmla="*/ 1974908 w 2020646"/>
              <a:gd name="connsiteY82" fmla="*/ 461467 h 2324021"/>
              <a:gd name="connsiteX83" fmla="*/ 1980356 w 2020646"/>
              <a:gd name="connsiteY83" fmla="*/ 461956 h 2324021"/>
              <a:gd name="connsiteX84" fmla="*/ 1978397 w 2020646"/>
              <a:gd name="connsiteY84" fmla="*/ 468475 h 2324021"/>
              <a:gd name="connsiteX85" fmla="*/ 1972352 w 2020646"/>
              <a:gd name="connsiteY85" fmla="*/ 474627 h 2324021"/>
              <a:gd name="connsiteX86" fmla="*/ 1982652 w 2020646"/>
              <a:gd name="connsiteY86" fmla="*/ 482248 h 2324021"/>
              <a:gd name="connsiteX87" fmla="*/ 1974651 w 2020646"/>
              <a:gd name="connsiteY87" fmla="*/ 494919 h 2324021"/>
              <a:gd name="connsiteX88" fmla="*/ 1981457 w 2020646"/>
              <a:gd name="connsiteY88" fmla="*/ 526138 h 2324021"/>
              <a:gd name="connsiteX89" fmla="*/ 1958472 w 2020646"/>
              <a:gd name="connsiteY89" fmla="*/ 537464 h 2324021"/>
              <a:gd name="connsiteX90" fmla="*/ 1974220 w 2020646"/>
              <a:gd name="connsiteY90" fmla="*/ 545574 h 2324021"/>
              <a:gd name="connsiteX91" fmla="*/ 1970471 w 2020646"/>
              <a:gd name="connsiteY91" fmla="*/ 572018 h 2324021"/>
              <a:gd name="connsiteX92" fmla="*/ 1971771 w 2020646"/>
              <a:gd name="connsiteY92" fmla="*/ 579435 h 2324021"/>
              <a:gd name="connsiteX93" fmla="*/ 1972338 w 2020646"/>
              <a:gd name="connsiteY93" fmla="*/ 578635 h 2324021"/>
              <a:gd name="connsiteX94" fmla="*/ 1976081 w 2020646"/>
              <a:gd name="connsiteY94" fmla="*/ 591532 h 2324021"/>
              <a:gd name="connsiteX95" fmla="*/ 1973918 w 2020646"/>
              <a:gd name="connsiteY95" fmla="*/ 591700 h 2324021"/>
              <a:gd name="connsiteX96" fmla="*/ 1975918 w 2020646"/>
              <a:gd name="connsiteY96" fmla="*/ 603114 h 2324021"/>
              <a:gd name="connsiteX97" fmla="*/ 1967613 w 2020646"/>
              <a:gd name="connsiteY97" fmla="*/ 606988 h 2324021"/>
              <a:gd name="connsiteX98" fmla="*/ 1969372 w 2020646"/>
              <a:gd name="connsiteY98" fmla="*/ 637552 h 2324021"/>
              <a:gd name="connsiteX99" fmla="*/ 1971232 w 2020646"/>
              <a:gd name="connsiteY99" fmla="*/ 639995 h 2324021"/>
              <a:gd name="connsiteX100" fmla="*/ 1969670 w 2020646"/>
              <a:gd name="connsiteY100" fmla="*/ 642712 h 2324021"/>
              <a:gd name="connsiteX101" fmla="*/ 1971055 w 2020646"/>
              <a:gd name="connsiteY101" fmla="*/ 666760 h 2324021"/>
              <a:gd name="connsiteX102" fmla="*/ 1972933 w 2020646"/>
              <a:gd name="connsiteY102" fmla="*/ 666928 h 2324021"/>
              <a:gd name="connsiteX103" fmla="*/ 1972591 w 2020646"/>
              <a:gd name="connsiteY103" fmla="*/ 670724 h 2324021"/>
              <a:gd name="connsiteX104" fmla="*/ 1971336 w 2020646"/>
              <a:gd name="connsiteY104" fmla="*/ 671634 h 2324021"/>
              <a:gd name="connsiteX105" fmla="*/ 1972388 w 2020646"/>
              <a:gd name="connsiteY105" fmla="*/ 689892 h 2324021"/>
              <a:gd name="connsiteX106" fmla="*/ 1985162 w 2020646"/>
              <a:gd name="connsiteY106" fmla="*/ 744121 h 2324021"/>
              <a:gd name="connsiteX107" fmla="*/ 1985322 w 2020646"/>
              <a:gd name="connsiteY107" fmla="*/ 763888 h 2324021"/>
              <a:gd name="connsiteX108" fmla="*/ 1994519 w 2020646"/>
              <a:gd name="connsiteY108" fmla="*/ 776362 h 2324021"/>
              <a:gd name="connsiteX109" fmla="*/ 1995026 w 2020646"/>
              <a:gd name="connsiteY109" fmla="*/ 782917 h 2324021"/>
              <a:gd name="connsiteX110" fmla="*/ 1973280 w 2020646"/>
              <a:gd name="connsiteY110" fmla="*/ 820864 h 2324021"/>
              <a:gd name="connsiteX111" fmla="*/ 1982389 w 2020646"/>
              <a:gd name="connsiteY111" fmla="*/ 920706 h 2324021"/>
              <a:gd name="connsiteX112" fmla="*/ 1983912 w 2020646"/>
              <a:gd name="connsiteY112" fmla="*/ 940367 h 2324021"/>
              <a:gd name="connsiteX113" fmla="*/ 1975256 w 2020646"/>
              <a:gd name="connsiteY113" fmla="*/ 952576 h 2324021"/>
              <a:gd name="connsiteX114" fmla="*/ 1988135 w 2020646"/>
              <a:gd name="connsiteY114" fmla="*/ 1012566 h 2324021"/>
              <a:gd name="connsiteX115" fmla="*/ 1984747 w 2020646"/>
              <a:gd name="connsiteY115" fmla="*/ 1057332 h 2324021"/>
              <a:gd name="connsiteX116" fmla="*/ 1993508 w 2020646"/>
              <a:gd name="connsiteY116" fmla="*/ 1170386 h 2324021"/>
              <a:gd name="connsiteX117" fmla="*/ 1989291 w 2020646"/>
              <a:gd name="connsiteY117" fmla="*/ 1169065 h 2324021"/>
              <a:gd name="connsiteX118" fmla="*/ 1993667 w 2020646"/>
              <a:gd name="connsiteY118" fmla="*/ 1190153 h 2324021"/>
              <a:gd name="connsiteX119" fmla="*/ 2011759 w 2020646"/>
              <a:gd name="connsiteY119" fmla="*/ 1388197 h 2324021"/>
              <a:gd name="connsiteX120" fmla="*/ 2008718 w 2020646"/>
              <a:gd name="connsiteY120" fmla="*/ 1419750 h 2324021"/>
              <a:gd name="connsiteX121" fmla="*/ 2012113 w 2020646"/>
              <a:gd name="connsiteY121" fmla="*/ 1445861 h 2324021"/>
              <a:gd name="connsiteX122" fmla="*/ 2008531 w 2020646"/>
              <a:gd name="connsiteY122" fmla="*/ 1452732 h 2324021"/>
              <a:gd name="connsiteX123" fmla="*/ 2018688 w 2020646"/>
              <a:gd name="connsiteY123" fmla="*/ 1583809 h 2324021"/>
              <a:gd name="connsiteX124" fmla="*/ 2010034 w 2020646"/>
              <a:gd name="connsiteY124" fmla="*/ 1596017 h 2324021"/>
              <a:gd name="connsiteX125" fmla="*/ 2009178 w 2020646"/>
              <a:gd name="connsiteY125" fmla="*/ 1602678 h 2324021"/>
              <a:gd name="connsiteX126" fmla="*/ 2018501 w 2020646"/>
              <a:gd name="connsiteY126" fmla="*/ 1616790 h 2324021"/>
              <a:gd name="connsiteX127" fmla="*/ 2014224 w 2020646"/>
              <a:gd name="connsiteY127" fmla="*/ 1650087 h 2324021"/>
              <a:gd name="connsiteX128" fmla="*/ 2014577 w 2020646"/>
              <a:gd name="connsiteY128" fmla="*/ 1707751 h 2324021"/>
              <a:gd name="connsiteX129" fmla="*/ 2006906 w 2020646"/>
              <a:gd name="connsiteY129" fmla="*/ 1714939 h 2324021"/>
              <a:gd name="connsiteX130" fmla="*/ 2011156 w 2020646"/>
              <a:gd name="connsiteY130" fmla="*/ 1734388 h 2324021"/>
              <a:gd name="connsiteX131" fmla="*/ 2007099 w 2020646"/>
              <a:gd name="connsiteY131" fmla="*/ 1752835 h 2324021"/>
              <a:gd name="connsiteX132" fmla="*/ 2019784 w 2020646"/>
              <a:gd name="connsiteY132" fmla="*/ 1774929 h 2324021"/>
              <a:gd name="connsiteX133" fmla="*/ 2019944 w 2020646"/>
              <a:gd name="connsiteY133" fmla="*/ 1794695 h 2324021"/>
              <a:gd name="connsiteX134" fmla="*/ 2016394 w 2020646"/>
              <a:gd name="connsiteY134" fmla="*/ 1819695 h 2324021"/>
              <a:gd name="connsiteX135" fmla="*/ 2020646 w 2020646"/>
              <a:gd name="connsiteY135" fmla="*/ 1839145 h 2324021"/>
              <a:gd name="connsiteX136" fmla="*/ 2008568 w 2020646"/>
              <a:gd name="connsiteY136" fmla="*/ 1877991 h 2324021"/>
              <a:gd name="connsiteX137" fmla="*/ 1998898 w 2020646"/>
              <a:gd name="connsiteY137" fmla="*/ 1877094 h 2324021"/>
              <a:gd name="connsiteX138" fmla="*/ 1999246 w 2020646"/>
              <a:gd name="connsiteY138" fmla="*/ 1863879 h 2324021"/>
              <a:gd name="connsiteX139" fmla="*/ 1990939 w 2020646"/>
              <a:gd name="connsiteY139" fmla="*/ 1862876 h 2324021"/>
              <a:gd name="connsiteX140" fmla="*/ 1991446 w 2020646"/>
              <a:gd name="connsiteY140" fmla="*/ 1869429 h 2324021"/>
              <a:gd name="connsiteX141" fmla="*/ 1995824 w 2020646"/>
              <a:gd name="connsiteY141" fmla="*/ 1890519 h 2324021"/>
              <a:gd name="connsiteX142" fmla="*/ 1962381 w 2020646"/>
              <a:gd name="connsiteY142" fmla="*/ 1972230 h 2324021"/>
              <a:gd name="connsiteX143" fmla="*/ 1962888 w 2020646"/>
              <a:gd name="connsiteY143" fmla="*/ 1978783 h 2324021"/>
              <a:gd name="connsiteX144" fmla="*/ 1967460 w 2020646"/>
              <a:gd name="connsiteY144" fmla="*/ 2037768 h 2324021"/>
              <a:gd name="connsiteX145" fmla="*/ 1963369 w 2020646"/>
              <a:gd name="connsiteY145" fmla="*/ 2038085 h 2324021"/>
              <a:gd name="connsiteX146" fmla="*/ 1967112 w 2020646"/>
              <a:gd name="connsiteY146" fmla="*/ 2050981 h 2324021"/>
              <a:gd name="connsiteX147" fmla="*/ 1968128 w 2020646"/>
              <a:gd name="connsiteY147" fmla="*/ 2064089 h 2324021"/>
              <a:gd name="connsiteX148" fmla="*/ 1958456 w 2020646"/>
              <a:gd name="connsiteY148" fmla="*/ 2063191 h 2324021"/>
              <a:gd name="connsiteX149" fmla="*/ 1945418 w 2020646"/>
              <a:gd name="connsiteY149" fmla="*/ 1983433 h 2324021"/>
              <a:gd name="connsiteX150" fmla="*/ 1941328 w 2020646"/>
              <a:gd name="connsiteY150" fmla="*/ 1983750 h 2324021"/>
              <a:gd name="connsiteX151" fmla="*/ 1942344 w 2020646"/>
              <a:gd name="connsiteY151" fmla="*/ 1996859 h 2324021"/>
              <a:gd name="connsiteX152" fmla="*/ 1946567 w 2020646"/>
              <a:gd name="connsiteY152" fmla="*/ 2069057 h 2324021"/>
              <a:gd name="connsiteX153" fmla="*/ 1938769 w 2020646"/>
              <a:gd name="connsiteY153" fmla="*/ 2074606 h 2324021"/>
              <a:gd name="connsiteX154" fmla="*/ 1934170 w 2020646"/>
              <a:gd name="connsiteY154" fmla="*/ 2068368 h 2324021"/>
              <a:gd name="connsiteX155" fmla="*/ 1925360 w 2020646"/>
              <a:gd name="connsiteY155" fmla="*/ 2131687 h 2324021"/>
              <a:gd name="connsiteX156" fmla="*/ 1917716 w 2020646"/>
              <a:gd name="connsiteY156" fmla="*/ 2086127 h 2324021"/>
              <a:gd name="connsiteX157" fmla="*/ 1913499 w 2020646"/>
              <a:gd name="connsiteY157" fmla="*/ 2084805 h 2324021"/>
              <a:gd name="connsiteX158" fmla="*/ 1904336 w 2020646"/>
              <a:gd name="connsiteY158" fmla="*/ 2090461 h 2324021"/>
              <a:gd name="connsiteX159" fmla="*/ 1902469 w 2020646"/>
              <a:gd name="connsiteY159" fmla="*/ 2078552 h 2324021"/>
              <a:gd name="connsiteX160" fmla="*/ 1896225 w 2020646"/>
              <a:gd name="connsiteY160" fmla="*/ 2051476 h 2324021"/>
              <a:gd name="connsiteX161" fmla="*/ 1855484 w 2020646"/>
              <a:gd name="connsiteY161" fmla="*/ 2082584 h 2324021"/>
              <a:gd name="connsiteX162" fmla="*/ 1858461 w 2020646"/>
              <a:gd name="connsiteY162" fmla="*/ 2090004 h 2324021"/>
              <a:gd name="connsiteX163" fmla="*/ 1854071 w 2020646"/>
              <a:gd name="connsiteY163" fmla="*/ 2094107 h 2324021"/>
              <a:gd name="connsiteX164" fmla="*/ 1895787 w 2020646"/>
              <a:gd name="connsiteY164" fmla="*/ 2107782 h 2324021"/>
              <a:gd name="connsiteX165" fmla="*/ 1865049 w 2020646"/>
              <a:gd name="connsiteY165" fmla="*/ 2111884 h 2324021"/>
              <a:gd name="connsiteX166" fmla="*/ 1863951 w 2020646"/>
              <a:gd name="connsiteY166" fmla="*/ 2115986 h 2324021"/>
              <a:gd name="connsiteX167" fmla="*/ 1867245 w 2020646"/>
              <a:gd name="connsiteY167" fmla="*/ 2125559 h 2324021"/>
              <a:gd name="connsiteX168" fmla="*/ 1771735 w 2020646"/>
              <a:gd name="connsiteY168" fmla="*/ 2148806 h 2324021"/>
              <a:gd name="connsiteX169" fmla="*/ 1771735 w 2020646"/>
              <a:gd name="connsiteY169" fmla="*/ 2152909 h 2324021"/>
              <a:gd name="connsiteX170" fmla="*/ 1802473 w 2020646"/>
              <a:gd name="connsiteY170" fmla="*/ 2152909 h 2324021"/>
              <a:gd name="connsiteX171" fmla="*/ 1837604 w 2020646"/>
              <a:gd name="connsiteY171" fmla="*/ 2155643 h 2324021"/>
              <a:gd name="connsiteX172" fmla="*/ 1836506 w 2020646"/>
              <a:gd name="connsiteY172" fmla="*/ 2163848 h 2324021"/>
              <a:gd name="connsiteX173" fmla="*/ 1772833 w 2020646"/>
              <a:gd name="connsiteY173" fmla="*/ 2178890 h 2324021"/>
              <a:gd name="connsiteX174" fmla="*/ 1760758 w 2020646"/>
              <a:gd name="connsiteY174" fmla="*/ 2173420 h 2324021"/>
              <a:gd name="connsiteX175" fmla="*/ 1723432 w 2020646"/>
              <a:gd name="connsiteY175" fmla="*/ 2185727 h 2324021"/>
              <a:gd name="connsiteX176" fmla="*/ 1726725 w 2020646"/>
              <a:gd name="connsiteY176" fmla="*/ 2199402 h 2324021"/>
              <a:gd name="connsiteX177" fmla="*/ 1709161 w 2020646"/>
              <a:gd name="connsiteY177" fmla="*/ 2202137 h 2324021"/>
              <a:gd name="connsiteX178" fmla="*/ 1708063 w 2020646"/>
              <a:gd name="connsiteY178" fmla="*/ 2210342 h 2324021"/>
              <a:gd name="connsiteX179" fmla="*/ 1724530 w 2020646"/>
              <a:gd name="connsiteY179" fmla="*/ 2219914 h 2324021"/>
              <a:gd name="connsiteX180" fmla="*/ 1642194 w 2020646"/>
              <a:gd name="connsiteY180" fmla="*/ 2249999 h 2324021"/>
              <a:gd name="connsiteX181" fmla="*/ 1587304 w 2020646"/>
              <a:gd name="connsiteY181" fmla="*/ 2265041 h 2324021"/>
              <a:gd name="connsiteX182" fmla="*/ 1565348 w 2020646"/>
              <a:gd name="connsiteY182" fmla="*/ 2258204 h 2324021"/>
              <a:gd name="connsiteX183" fmla="*/ 1498381 w 2020646"/>
              <a:gd name="connsiteY183" fmla="*/ 2269143 h 2324021"/>
              <a:gd name="connsiteX184" fmla="*/ 1412753 w 2020646"/>
              <a:gd name="connsiteY184" fmla="*/ 2281450 h 2324021"/>
              <a:gd name="connsiteX185" fmla="*/ 1405068 w 2020646"/>
              <a:gd name="connsiteY185" fmla="*/ 2275981 h 2324021"/>
              <a:gd name="connsiteX186" fmla="*/ 1037303 w 2020646"/>
              <a:gd name="connsiteY186" fmla="*/ 2280083 h 2324021"/>
              <a:gd name="connsiteX187" fmla="*/ 1032911 w 2020646"/>
              <a:gd name="connsiteY187" fmla="*/ 2284186 h 2324021"/>
              <a:gd name="connsiteX188" fmla="*/ 1019738 w 2020646"/>
              <a:gd name="connsiteY188" fmla="*/ 2278716 h 2324021"/>
              <a:gd name="connsiteX189" fmla="*/ 869339 w 2020646"/>
              <a:gd name="connsiteY189" fmla="*/ 2280083 h 2324021"/>
              <a:gd name="connsiteX190" fmla="*/ 861654 w 2020646"/>
              <a:gd name="connsiteY190" fmla="*/ 2274613 h 2324021"/>
              <a:gd name="connsiteX191" fmla="*/ 839698 w 2020646"/>
              <a:gd name="connsiteY191" fmla="*/ 2275981 h 2324021"/>
              <a:gd name="connsiteX192" fmla="*/ 835307 w 2020646"/>
              <a:gd name="connsiteY192" fmla="*/ 2271879 h 2324021"/>
              <a:gd name="connsiteX193" fmla="*/ 728820 w 2020646"/>
              <a:gd name="connsiteY193" fmla="*/ 2273246 h 2324021"/>
              <a:gd name="connsiteX194" fmla="*/ 717613 w 2020646"/>
              <a:gd name="connsiteY194" fmla="*/ 2269523 h 2324021"/>
              <a:gd name="connsiteX195" fmla="*/ 717613 w 2020646"/>
              <a:gd name="connsiteY195" fmla="*/ 2273939 h 2324021"/>
              <a:gd name="connsiteX196" fmla="*/ 711528 w 2020646"/>
              <a:gd name="connsiteY196" fmla="*/ 2273939 h 2324021"/>
              <a:gd name="connsiteX197" fmla="*/ 711255 w 2020646"/>
              <a:gd name="connsiteY197" fmla="*/ 2275981 h 2324021"/>
              <a:gd name="connsiteX198" fmla="*/ 706931 w 2020646"/>
              <a:gd name="connsiteY198" fmla="*/ 2275531 h 2324021"/>
              <a:gd name="connsiteX199" fmla="*/ 713445 w 2020646"/>
              <a:gd name="connsiteY199" fmla="*/ 2281220 h 2324021"/>
              <a:gd name="connsiteX200" fmla="*/ 713445 w 2020646"/>
              <a:gd name="connsiteY200" fmla="*/ 2288503 h 2324021"/>
              <a:gd name="connsiteX201" fmla="*/ 684267 w 2020646"/>
              <a:gd name="connsiteY201" fmla="*/ 2287592 h 2324021"/>
              <a:gd name="connsiteX202" fmla="*/ 681142 w 2020646"/>
              <a:gd name="connsiteY202" fmla="*/ 2271891 h 2324021"/>
              <a:gd name="connsiteX203" fmla="*/ 675354 w 2020646"/>
              <a:gd name="connsiteY203" fmla="*/ 2262448 h 2324021"/>
              <a:gd name="connsiteX204" fmla="*/ 663432 w 2020646"/>
              <a:gd name="connsiteY204" fmla="*/ 2256067 h 2324021"/>
              <a:gd name="connsiteX205" fmla="*/ 650925 w 2020646"/>
              <a:gd name="connsiteY205" fmla="*/ 2244797 h 2324021"/>
              <a:gd name="connsiteX206" fmla="*/ 650925 w 2020646"/>
              <a:gd name="connsiteY206" fmla="*/ 2250275 h 2324021"/>
              <a:gd name="connsiteX207" fmla="*/ 646755 w 2020646"/>
              <a:gd name="connsiteY207" fmla="*/ 2290323 h 2324021"/>
              <a:gd name="connsiteX208" fmla="*/ 621750 w 2020646"/>
              <a:gd name="connsiteY208" fmla="*/ 2293053 h 2324021"/>
              <a:gd name="connsiteX209" fmla="*/ 609244 w 2020646"/>
              <a:gd name="connsiteY209" fmla="*/ 2289412 h 2324021"/>
              <a:gd name="connsiteX210" fmla="*/ 567564 w 2020646"/>
              <a:gd name="connsiteY210" fmla="*/ 2323999 h 2324021"/>
              <a:gd name="connsiteX211" fmla="*/ 555060 w 2020646"/>
              <a:gd name="connsiteY211" fmla="*/ 2298514 h 2324021"/>
              <a:gd name="connsiteX212" fmla="*/ 542558 w 2020646"/>
              <a:gd name="connsiteY212" fmla="*/ 2297604 h 2324021"/>
              <a:gd name="connsiteX213" fmla="*/ 513381 w 2020646"/>
              <a:gd name="connsiteY213" fmla="*/ 2300335 h 2324021"/>
              <a:gd name="connsiteX214" fmla="*/ 497751 w 2020646"/>
              <a:gd name="connsiteY214" fmla="*/ 2278262 h 2324021"/>
              <a:gd name="connsiteX215" fmla="*/ 496388 w 2020646"/>
              <a:gd name="connsiteY215" fmla="*/ 2276809 h 2324021"/>
              <a:gd name="connsiteX216" fmla="*/ 495021 w 2020646"/>
              <a:gd name="connsiteY216" fmla="*/ 2277493 h 2324021"/>
              <a:gd name="connsiteX217" fmla="*/ 490918 w 2020646"/>
              <a:gd name="connsiteY217" fmla="*/ 2272023 h 2324021"/>
              <a:gd name="connsiteX218" fmla="*/ 477243 w 2020646"/>
              <a:gd name="connsiteY218" fmla="*/ 2323987 h 2324021"/>
              <a:gd name="connsiteX219" fmla="*/ 473141 w 2020646"/>
              <a:gd name="connsiteY219" fmla="*/ 2285698 h 2324021"/>
              <a:gd name="connsiteX220" fmla="*/ 469039 w 2020646"/>
              <a:gd name="connsiteY220" fmla="*/ 2284330 h 2324021"/>
              <a:gd name="connsiteX221" fmla="*/ 459466 w 2020646"/>
              <a:gd name="connsiteY221" fmla="*/ 2288433 h 2324021"/>
              <a:gd name="connsiteX222" fmla="*/ 456839 w 2020646"/>
              <a:gd name="connsiteY222" fmla="*/ 2268497 h 2324021"/>
              <a:gd name="connsiteX223" fmla="*/ 448571 w 2020646"/>
              <a:gd name="connsiteY223" fmla="*/ 2227262 h 2324021"/>
              <a:gd name="connsiteX224" fmla="*/ 442526 w 2020646"/>
              <a:gd name="connsiteY224" fmla="*/ 2221148 h 2324021"/>
              <a:gd name="connsiteX225" fmla="*/ 431279 w 2020646"/>
              <a:gd name="connsiteY225" fmla="*/ 2221148 h 2324021"/>
              <a:gd name="connsiteX226" fmla="*/ 430020 w 2020646"/>
              <a:gd name="connsiteY226" fmla="*/ 2241307 h 2324021"/>
              <a:gd name="connsiteX227" fmla="*/ 430020 w 2020646"/>
              <a:gd name="connsiteY227" fmla="*/ 2246633 h 2324021"/>
              <a:gd name="connsiteX228" fmla="*/ 429594 w 2020646"/>
              <a:gd name="connsiteY228" fmla="*/ 2248121 h 2324021"/>
              <a:gd name="connsiteX229" fmla="*/ 429382 w 2020646"/>
              <a:gd name="connsiteY229" fmla="*/ 2251512 h 2324021"/>
              <a:gd name="connsiteX230" fmla="*/ 428658 w 2020646"/>
              <a:gd name="connsiteY230" fmla="*/ 2251390 h 2324021"/>
              <a:gd name="connsiteX231" fmla="*/ 421686 w 2020646"/>
              <a:gd name="connsiteY231" fmla="*/ 2275760 h 2324021"/>
              <a:gd name="connsiteX232" fmla="*/ 396677 w 2020646"/>
              <a:gd name="connsiteY232" fmla="*/ 2274850 h 2324021"/>
              <a:gd name="connsiteX233" fmla="*/ 395531 w 2020646"/>
              <a:gd name="connsiteY233" fmla="*/ 2272234 h 2324021"/>
              <a:gd name="connsiteX234" fmla="*/ 388362 w 2020646"/>
              <a:gd name="connsiteY234" fmla="*/ 2275819 h 2324021"/>
              <a:gd name="connsiteX235" fmla="*/ 384260 w 2020646"/>
              <a:gd name="connsiteY235" fmla="*/ 2266247 h 2324021"/>
              <a:gd name="connsiteX236" fmla="*/ 384260 w 2020646"/>
              <a:gd name="connsiteY236" fmla="*/ 2250842 h 2324021"/>
              <a:gd name="connsiteX237" fmla="*/ 350831 w 2020646"/>
              <a:gd name="connsiteY237" fmla="*/ 2222058 h 2324021"/>
              <a:gd name="connsiteX238" fmla="*/ 367502 w 2020646"/>
              <a:gd name="connsiteY238" fmla="*/ 2212047 h 2324021"/>
              <a:gd name="connsiteX239" fmla="*/ 329992 w 2020646"/>
              <a:gd name="connsiteY239" fmla="*/ 2181101 h 2324021"/>
              <a:gd name="connsiteX240" fmla="*/ 288311 w 2020646"/>
              <a:gd name="connsiteY240" fmla="*/ 2183831 h 2324021"/>
              <a:gd name="connsiteX241" fmla="*/ 279973 w 2020646"/>
              <a:gd name="connsiteY241" fmla="*/ 2169268 h 2324021"/>
              <a:gd name="connsiteX242" fmla="*/ 254968 w 2020646"/>
              <a:gd name="connsiteY242" fmla="*/ 2168358 h 2324021"/>
              <a:gd name="connsiteX243" fmla="*/ 225790 w 2020646"/>
              <a:gd name="connsiteY243" fmla="*/ 2182011 h 2324021"/>
              <a:gd name="connsiteX244" fmla="*/ 134096 w 2020646"/>
              <a:gd name="connsiteY244" fmla="*/ 2113747 h 2324021"/>
              <a:gd name="connsiteX245" fmla="*/ 88247 w 2020646"/>
              <a:gd name="connsiteY245" fmla="*/ 2068239 h 2324021"/>
              <a:gd name="connsiteX246" fmla="*/ 109087 w 2020646"/>
              <a:gd name="connsiteY246" fmla="*/ 2050034 h 2324021"/>
              <a:gd name="connsiteX247" fmla="*/ 75744 w 2020646"/>
              <a:gd name="connsiteY247" fmla="*/ 1994513 h 2324021"/>
              <a:gd name="connsiteX248" fmla="*/ 38232 w 2020646"/>
              <a:gd name="connsiteY248" fmla="*/ 1923519 h 2324021"/>
              <a:gd name="connsiteX249" fmla="*/ 54904 w 2020646"/>
              <a:gd name="connsiteY249" fmla="*/ 1917147 h 2324021"/>
              <a:gd name="connsiteX250" fmla="*/ 48106 w 2020646"/>
              <a:gd name="connsiteY250" fmla="*/ 1835492 h 2324021"/>
              <a:gd name="connsiteX251" fmla="*/ 38289 w 2020646"/>
              <a:gd name="connsiteY251" fmla="*/ 1835492 h 2324021"/>
              <a:gd name="connsiteX252" fmla="*/ 28717 w 2020646"/>
              <a:gd name="connsiteY252" fmla="*/ 1825920 h 2324021"/>
              <a:gd name="connsiteX253" fmla="*/ 28717 w 2020646"/>
              <a:gd name="connsiteY253" fmla="*/ 1814981 h 2324021"/>
              <a:gd name="connsiteX254" fmla="*/ 39656 w 2020646"/>
              <a:gd name="connsiteY254" fmla="*/ 1816348 h 2324021"/>
              <a:gd name="connsiteX255" fmla="*/ 47134 w 2020646"/>
              <a:gd name="connsiteY255" fmla="*/ 1823826 h 2324021"/>
              <a:gd name="connsiteX256" fmla="*/ 44766 w 2020646"/>
              <a:gd name="connsiteY256" fmla="*/ 1795377 h 2324021"/>
              <a:gd name="connsiteX257" fmla="*/ 28717 w 2020646"/>
              <a:gd name="connsiteY257" fmla="*/ 1805408 h 2324021"/>
              <a:gd name="connsiteX258" fmla="*/ 13675 w 2020646"/>
              <a:gd name="connsiteY258" fmla="*/ 1767119 h 2324021"/>
              <a:gd name="connsiteX259" fmla="*/ 25982 w 2020646"/>
              <a:gd name="connsiteY259" fmla="*/ 1747974 h 2324021"/>
              <a:gd name="connsiteX260" fmla="*/ 15042 w 2020646"/>
              <a:gd name="connsiteY260" fmla="*/ 1747974 h 2324021"/>
              <a:gd name="connsiteX261" fmla="*/ 20511 w 2020646"/>
              <a:gd name="connsiteY261" fmla="*/ 1723360 h 2324021"/>
              <a:gd name="connsiteX262" fmla="*/ 21879 w 2020646"/>
              <a:gd name="connsiteY262" fmla="*/ 1713788 h 2324021"/>
              <a:gd name="connsiteX263" fmla="*/ 10940 w 2020646"/>
              <a:gd name="connsiteY263" fmla="*/ 1713788 h 2324021"/>
              <a:gd name="connsiteX264" fmla="*/ 10940 w 2020646"/>
              <a:gd name="connsiteY264" fmla="*/ 1708317 h 2324021"/>
              <a:gd name="connsiteX265" fmla="*/ 21879 w 2020646"/>
              <a:gd name="connsiteY265" fmla="*/ 1694643 h 2324021"/>
              <a:gd name="connsiteX266" fmla="*/ 16409 w 2020646"/>
              <a:gd name="connsiteY266" fmla="*/ 1689173 h 2324021"/>
              <a:gd name="connsiteX267" fmla="*/ 21879 w 2020646"/>
              <a:gd name="connsiteY267" fmla="*/ 1679601 h 2324021"/>
              <a:gd name="connsiteX268" fmla="*/ 23247 w 2020646"/>
              <a:gd name="connsiteY268" fmla="*/ 1665926 h 2324021"/>
              <a:gd name="connsiteX269" fmla="*/ 17777 w 2020646"/>
              <a:gd name="connsiteY269" fmla="*/ 1660456 h 2324021"/>
              <a:gd name="connsiteX270" fmla="*/ 23247 w 2020646"/>
              <a:gd name="connsiteY270" fmla="*/ 1650883 h 2324021"/>
              <a:gd name="connsiteX271" fmla="*/ 19145 w 2020646"/>
              <a:gd name="connsiteY271" fmla="*/ 1607124 h 2324021"/>
              <a:gd name="connsiteX272" fmla="*/ 30084 w 2020646"/>
              <a:gd name="connsiteY272" fmla="*/ 1598920 h 2324021"/>
              <a:gd name="connsiteX273" fmla="*/ 20511 w 2020646"/>
              <a:gd name="connsiteY273" fmla="*/ 1593450 h 2324021"/>
              <a:gd name="connsiteX274" fmla="*/ 9572 w 2020646"/>
              <a:gd name="connsiteY274" fmla="*/ 1597552 h 2324021"/>
              <a:gd name="connsiteX275" fmla="*/ 4102 w 2020646"/>
              <a:gd name="connsiteY275" fmla="*/ 1587980 h 2324021"/>
              <a:gd name="connsiteX276" fmla="*/ 4102 w 2020646"/>
              <a:gd name="connsiteY276" fmla="*/ 1582510 h 2324021"/>
              <a:gd name="connsiteX277" fmla="*/ 20511 w 2020646"/>
              <a:gd name="connsiteY277" fmla="*/ 1564733 h 2324021"/>
              <a:gd name="connsiteX278" fmla="*/ 20511 w 2020646"/>
              <a:gd name="connsiteY278" fmla="*/ 1559263 h 2324021"/>
              <a:gd name="connsiteX279" fmla="*/ 1367 w 2020646"/>
              <a:gd name="connsiteY279" fmla="*/ 1519606 h 2324021"/>
              <a:gd name="connsiteX280" fmla="*/ 12307 w 2020646"/>
              <a:gd name="connsiteY280" fmla="*/ 1511401 h 2324021"/>
              <a:gd name="connsiteX281" fmla="*/ 12307 w 2020646"/>
              <a:gd name="connsiteY281" fmla="*/ 1505931 h 2324021"/>
              <a:gd name="connsiteX282" fmla="*/ 1367 w 2020646"/>
              <a:gd name="connsiteY282" fmla="*/ 1490890 h 2324021"/>
              <a:gd name="connsiteX283" fmla="*/ 17777 w 2020646"/>
              <a:gd name="connsiteY283" fmla="*/ 1477215 h 2324021"/>
              <a:gd name="connsiteX284" fmla="*/ 0 w 2020646"/>
              <a:gd name="connsiteY284" fmla="*/ 1408842 h 2324021"/>
              <a:gd name="connsiteX285" fmla="*/ 16409 w 2020646"/>
              <a:gd name="connsiteY285" fmla="*/ 1389697 h 2324021"/>
              <a:gd name="connsiteX286" fmla="*/ 5470 w 2020646"/>
              <a:gd name="connsiteY286" fmla="*/ 1376022 h 2324021"/>
              <a:gd name="connsiteX287" fmla="*/ 10940 w 2020646"/>
              <a:gd name="connsiteY287" fmla="*/ 1370552 h 2324021"/>
              <a:gd name="connsiteX288" fmla="*/ 1367 w 2020646"/>
              <a:gd name="connsiteY288" fmla="*/ 1336365 h 2324021"/>
              <a:gd name="connsiteX289" fmla="*/ 17777 w 2020646"/>
              <a:gd name="connsiteY289" fmla="*/ 1322690 h 2324021"/>
              <a:gd name="connsiteX290" fmla="*/ 4102 w 2020646"/>
              <a:gd name="connsiteY290" fmla="*/ 1259786 h 2324021"/>
              <a:gd name="connsiteX291" fmla="*/ 9572 w 2020646"/>
              <a:gd name="connsiteY291" fmla="*/ 1259786 h 2324021"/>
              <a:gd name="connsiteX292" fmla="*/ 4102 w 2020646"/>
              <a:gd name="connsiteY292" fmla="*/ 1250215 h 2324021"/>
              <a:gd name="connsiteX293" fmla="*/ 9572 w 2020646"/>
              <a:gd name="connsiteY293" fmla="*/ 1244744 h 2324021"/>
              <a:gd name="connsiteX294" fmla="*/ 5470 w 2020646"/>
              <a:gd name="connsiteY294" fmla="*/ 1235172 h 2324021"/>
              <a:gd name="connsiteX295" fmla="*/ 6838 w 2020646"/>
              <a:gd name="connsiteY295" fmla="*/ 1172268 h 2324021"/>
              <a:gd name="connsiteX296" fmla="*/ 12307 w 2020646"/>
              <a:gd name="connsiteY296" fmla="*/ 1168165 h 2324021"/>
              <a:gd name="connsiteX297" fmla="*/ 8204 w 2020646"/>
              <a:gd name="connsiteY297" fmla="*/ 1158594 h 2324021"/>
              <a:gd name="connsiteX298" fmla="*/ 9572 w 2020646"/>
              <a:gd name="connsiteY298" fmla="*/ 1080647 h 2324021"/>
              <a:gd name="connsiteX299" fmla="*/ 8204 w 2020646"/>
              <a:gd name="connsiteY299" fmla="*/ 994497 h 2324021"/>
              <a:gd name="connsiteX300" fmla="*/ 13675 w 2020646"/>
              <a:gd name="connsiteY300" fmla="*/ 969883 h 2324021"/>
              <a:gd name="connsiteX301" fmla="*/ 9572 w 2020646"/>
              <a:gd name="connsiteY301" fmla="*/ 916551 h 2324021"/>
              <a:gd name="connsiteX302" fmla="*/ 15042 w 2020646"/>
              <a:gd name="connsiteY302" fmla="*/ 906979 h 2324021"/>
              <a:gd name="connsiteX303" fmla="*/ 10940 w 2020646"/>
              <a:gd name="connsiteY303" fmla="*/ 893304 h 2324021"/>
              <a:gd name="connsiteX304" fmla="*/ 16409 w 2020646"/>
              <a:gd name="connsiteY304" fmla="*/ 887834 h 2324021"/>
              <a:gd name="connsiteX305" fmla="*/ 12307 w 2020646"/>
              <a:gd name="connsiteY305" fmla="*/ 863220 h 2324021"/>
              <a:gd name="connsiteX306" fmla="*/ 15042 w 2020646"/>
              <a:gd name="connsiteY306" fmla="*/ 771599 h 2324021"/>
              <a:gd name="connsiteX307" fmla="*/ 20511 w 2020646"/>
              <a:gd name="connsiteY307" fmla="*/ 767497 h 2324021"/>
              <a:gd name="connsiteX308" fmla="*/ 15042 w 2020646"/>
              <a:gd name="connsiteY308" fmla="*/ 757924 h 2324021"/>
              <a:gd name="connsiteX309" fmla="*/ 16409 w 2020646"/>
              <a:gd name="connsiteY309" fmla="*/ 723737 h 2324021"/>
              <a:gd name="connsiteX310" fmla="*/ 21879 w 2020646"/>
              <a:gd name="connsiteY310" fmla="*/ 714165 h 2324021"/>
              <a:gd name="connsiteX311" fmla="*/ 10940 w 2020646"/>
              <a:gd name="connsiteY311" fmla="*/ 708695 h 2324021"/>
              <a:gd name="connsiteX312" fmla="*/ 17777 w 2020646"/>
              <a:gd name="connsiteY312" fmla="*/ 695020 h 2324021"/>
              <a:gd name="connsiteX313" fmla="*/ 9572 w 2020646"/>
              <a:gd name="connsiteY313" fmla="*/ 603399 h 2324021"/>
              <a:gd name="connsiteX314" fmla="*/ 15042 w 2020646"/>
              <a:gd name="connsiteY314" fmla="*/ 597929 h 2324021"/>
              <a:gd name="connsiteX315" fmla="*/ 10940 w 2020646"/>
              <a:gd name="connsiteY315" fmla="*/ 563743 h 2324021"/>
              <a:gd name="connsiteX316" fmla="*/ 16409 w 2020646"/>
              <a:gd name="connsiteY316" fmla="*/ 540495 h 2324021"/>
              <a:gd name="connsiteX317" fmla="*/ 12307 w 2020646"/>
              <a:gd name="connsiteY317" fmla="*/ 511779 h 2324021"/>
              <a:gd name="connsiteX318" fmla="*/ 13675 w 2020646"/>
              <a:gd name="connsiteY318" fmla="*/ 477592 h 2324021"/>
              <a:gd name="connsiteX319" fmla="*/ 20511 w 2020646"/>
              <a:gd name="connsiteY319" fmla="*/ 448875 h 2324021"/>
              <a:gd name="connsiteX320" fmla="*/ 15042 w 2020646"/>
              <a:gd name="connsiteY320" fmla="*/ 429731 h 2324021"/>
              <a:gd name="connsiteX321" fmla="*/ 36922 w 2020646"/>
              <a:gd name="connsiteY321" fmla="*/ 401013 h 2324021"/>
              <a:gd name="connsiteX322" fmla="*/ 34186 w 2020646"/>
              <a:gd name="connsiteY322" fmla="*/ 323068 h 2324021"/>
              <a:gd name="connsiteX323" fmla="*/ 56066 w 2020646"/>
              <a:gd name="connsiteY323" fmla="*/ 305290 h 2324021"/>
              <a:gd name="connsiteX324" fmla="*/ 67006 w 2020646"/>
              <a:gd name="connsiteY324" fmla="*/ 305290 h 2324021"/>
              <a:gd name="connsiteX325" fmla="*/ 67006 w 2020646"/>
              <a:gd name="connsiteY325" fmla="*/ 301188 h 2324021"/>
              <a:gd name="connsiteX326" fmla="*/ 61536 w 2020646"/>
              <a:gd name="connsiteY326" fmla="*/ 295718 h 2324021"/>
              <a:gd name="connsiteX327" fmla="*/ 73843 w 2020646"/>
              <a:gd name="connsiteY327" fmla="*/ 251959 h 2324021"/>
              <a:gd name="connsiteX328" fmla="*/ 69741 w 2020646"/>
              <a:gd name="connsiteY328" fmla="*/ 213670 h 2324021"/>
              <a:gd name="connsiteX329" fmla="*/ 80681 w 2020646"/>
              <a:gd name="connsiteY329" fmla="*/ 194525 h 2324021"/>
              <a:gd name="connsiteX330" fmla="*/ 76578 w 2020646"/>
              <a:gd name="connsiteY330" fmla="*/ 179483 h 2324021"/>
              <a:gd name="connsiteX331" fmla="*/ 102560 w 2020646"/>
              <a:gd name="connsiteY331" fmla="*/ 165808 h 2324021"/>
              <a:gd name="connsiteX332" fmla="*/ 113500 w 2020646"/>
              <a:gd name="connsiteY332" fmla="*/ 167176 h 2324021"/>
              <a:gd name="connsiteX333" fmla="*/ 113500 w 2020646"/>
              <a:gd name="connsiteY333" fmla="*/ 180850 h 2324021"/>
              <a:gd name="connsiteX334" fmla="*/ 124440 w 2020646"/>
              <a:gd name="connsiteY334" fmla="*/ 176748 h 2324021"/>
              <a:gd name="connsiteX335" fmla="*/ 129909 w 2020646"/>
              <a:gd name="connsiteY335" fmla="*/ 176748 h 2324021"/>
              <a:gd name="connsiteX336" fmla="*/ 128542 w 2020646"/>
              <a:gd name="connsiteY336" fmla="*/ 186320 h 2324021"/>
              <a:gd name="connsiteX337" fmla="*/ 139482 w 2020646"/>
              <a:gd name="connsiteY337" fmla="*/ 186320 h 2324021"/>
              <a:gd name="connsiteX338" fmla="*/ 139482 w 2020646"/>
              <a:gd name="connsiteY338" fmla="*/ 176748 h 2324021"/>
              <a:gd name="connsiteX339" fmla="*/ 129909 w 2020646"/>
              <a:gd name="connsiteY339" fmla="*/ 172645 h 2324021"/>
              <a:gd name="connsiteX340" fmla="*/ 140849 w 2020646"/>
              <a:gd name="connsiteY340" fmla="*/ 148031 h 2324021"/>
              <a:gd name="connsiteX341" fmla="*/ 135379 w 2020646"/>
              <a:gd name="connsiteY341" fmla="*/ 134356 h 2324021"/>
              <a:gd name="connsiteX342" fmla="*/ 190079 w 2020646"/>
              <a:gd name="connsiteY342" fmla="*/ 116579 h 2324021"/>
              <a:gd name="connsiteX343" fmla="*/ 194181 w 2020646"/>
              <a:gd name="connsiteY343" fmla="*/ 116579 h 2324021"/>
              <a:gd name="connsiteX344" fmla="*/ 199651 w 2020646"/>
              <a:gd name="connsiteY344" fmla="*/ 145297 h 2324021"/>
              <a:gd name="connsiteX345" fmla="*/ 203753 w 2020646"/>
              <a:gd name="connsiteY345" fmla="*/ 145297 h 2324021"/>
              <a:gd name="connsiteX346" fmla="*/ 231102 w 2020646"/>
              <a:gd name="connsiteY346" fmla="*/ 127519 h 2324021"/>
              <a:gd name="connsiteX347" fmla="*/ 217428 w 2020646"/>
              <a:gd name="connsiteY347" fmla="*/ 64615 h 2324021"/>
              <a:gd name="connsiteX348" fmla="*/ 222897 w 2020646"/>
              <a:gd name="connsiteY348" fmla="*/ 59145 h 2324021"/>
              <a:gd name="connsiteX349" fmla="*/ 211958 w 2020646"/>
              <a:gd name="connsiteY349" fmla="*/ 53675 h 2324021"/>
              <a:gd name="connsiteX350" fmla="*/ 250247 w 2020646"/>
              <a:gd name="connsiteY350" fmla="*/ 16754 h 2324021"/>
              <a:gd name="connsiteX351" fmla="*/ 272212 w 2020646"/>
              <a:gd name="connsiteY351" fmla="*/ 32480 h 2324021"/>
              <a:gd name="connsiteX352" fmla="*/ 278850 w 2020646"/>
              <a:gd name="connsiteY352" fmla="*/ 48154 h 2324021"/>
              <a:gd name="connsiteX353" fmla="*/ 287510 w 2020646"/>
              <a:gd name="connsiteY353" fmla="*/ 36180 h 2324021"/>
              <a:gd name="connsiteX354" fmla="*/ 339132 w 2020646"/>
              <a:gd name="connsiteY354" fmla="*/ 17377 h 2324021"/>
              <a:gd name="connsiteX355" fmla="*/ 351439 w 2020646"/>
              <a:gd name="connsiteY355" fmla="*/ 24215 h 2324021"/>
              <a:gd name="connsiteX356" fmla="*/ 381524 w 2020646"/>
              <a:gd name="connsiteY356" fmla="*/ 22847 h 2324021"/>
              <a:gd name="connsiteX357" fmla="*/ 380156 w 2020646"/>
              <a:gd name="connsiteY357" fmla="*/ 28318 h 2324021"/>
              <a:gd name="connsiteX358" fmla="*/ 410241 w 2020646"/>
              <a:gd name="connsiteY358" fmla="*/ 21480 h 2324021"/>
              <a:gd name="connsiteX359" fmla="*/ 422548 w 2020646"/>
              <a:gd name="connsiteY359" fmla="*/ 40625 h 2324021"/>
              <a:gd name="connsiteX360" fmla="*/ 455367 w 2020646"/>
              <a:gd name="connsiteY360" fmla="*/ 39257 h 2324021"/>
              <a:gd name="connsiteX361" fmla="*/ 455367 w 2020646"/>
              <a:gd name="connsiteY361" fmla="*/ 42595 h 2324021"/>
              <a:gd name="connsiteX362" fmla="*/ 506438 w 2020646"/>
              <a:gd name="connsiteY362" fmla="*/ 19430 h 2324021"/>
              <a:gd name="connsiteX363" fmla="*/ 663779 w 2020646"/>
              <a:gd name="connsiteY363" fmla="*/ 627 h 2324021"/>
              <a:gd name="connsiteX364" fmla="*/ 701291 w 2020646"/>
              <a:gd name="connsiteY364" fmla="*/ 7464 h 2324021"/>
              <a:gd name="connsiteX365" fmla="*/ 792988 w 2020646"/>
              <a:gd name="connsiteY365" fmla="*/ 6096 h 2324021"/>
              <a:gd name="connsiteX366" fmla="*/ 788820 w 2020646"/>
              <a:gd name="connsiteY366" fmla="*/ 11567 h 2324021"/>
              <a:gd name="connsiteX367" fmla="*/ 880515 w 2020646"/>
              <a:gd name="connsiteY367" fmla="*/ 4730 h 2324021"/>
              <a:gd name="connsiteX368" fmla="*/ 918026 w 2020646"/>
              <a:gd name="connsiteY368" fmla="*/ 23874 h 2324021"/>
              <a:gd name="connsiteX369" fmla="*/ 1018058 w 2020646"/>
              <a:gd name="connsiteY369" fmla="*/ 22507 h 2324021"/>
              <a:gd name="connsiteX370" fmla="*/ 1018058 w 2020646"/>
              <a:gd name="connsiteY370" fmla="*/ 27976 h 2324021"/>
              <a:gd name="connsiteX371" fmla="*/ 1055570 w 2020646"/>
              <a:gd name="connsiteY371" fmla="*/ 23874 h 2324021"/>
              <a:gd name="connsiteX372" fmla="*/ 1105584 w 2020646"/>
              <a:gd name="connsiteY372" fmla="*/ 32078 h 2324021"/>
              <a:gd name="connsiteX373" fmla="*/ 1122258 w 2020646"/>
              <a:gd name="connsiteY373" fmla="*/ 26609 h 2324021"/>
              <a:gd name="connsiteX374" fmla="*/ 1297311 w 2020646"/>
              <a:gd name="connsiteY374" fmla="*/ 45753 h 2324021"/>
              <a:gd name="connsiteX375" fmla="*/ 1326488 w 2020646"/>
              <a:gd name="connsiteY375" fmla="*/ 36182 h 2324021"/>
              <a:gd name="connsiteX376" fmla="*/ 1347328 w 2020646"/>
              <a:gd name="connsiteY376" fmla="*/ 53958 h 2324021"/>
              <a:gd name="connsiteX377" fmla="*/ 1345853 w 2020646"/>
              <a:gd name="connsiteY377" fmla="*/ 59766 h 2324021"/>
              <a:gd name="connsiteX378" fmla="*/ 1350419 w 2020646"/>
              <a:gd name="connsiteY378" fmla="*/ 59311 h 2324021"/>
              <a:gd name="connsiteX379" fmla="*/ 1350419 w 2020646"/>
              <a:gd name="connsiteY379" fmla="*/ 56815 h 2324021"/>
              <a:gd name="connsiteX380" fmla="*/ 1350419 w 2020646"/>
              <a:gd name="connsiteY380" fmla="*/ 34345 h 2324021"/>
              <a:gd name="connsiteX381" fmla="*/ 1360674 w 2020646"/>
              <a:gd name="connsiteY381" fmla="*/ 34345 h 2324021"/>
              <a:gd name="connsiteX382" fmla="*/ 1353838 w 2020646"/>
              <a:gd name="connsiteY382" fmla="*/ 29352 h 2324021"/>
              <a:gd name="connsiteX383" fmla="*/ 1353838 w 2020646"/>
              <a:gd name="connsiteY383" fmla="*/ 24359 h 2324021"/>
              <a:gd name="connsiteX384" fmla="*/ 1377760 w 2020646"/>
              <a:gd name="connsiteY384" fmla="*/ 24982 h 2324021"/>
              <a:gd name="connsiteX385" fmla="*/ 1394847 w 2020646"/>
              <a:gd name="connsiteY385" fmla="*/ 55566 h 2324021"/>
              <a:gd name="connsiteX386" fmla="*/ 1405098 w 2020646"/>
              <a:gd name="connsiteY386" fmla="*/ 55566 h 2324021"/>
              <a:gd name="connsiteX387" fmla="*/ 1405098 w 2020646"/>
              <a:gd name="connsiteY387" fmla="*/ 50573 h 2324021"/>
              <a:gd name="connsiteX388" fmla="*/ 1408515 w 2020646"/>
              <a:gd name="connsiteY388" fmla="*/ 23110 h 2324021"/>
              <a:gd name="connsiteX389" fmla="*/ 1429018 w 2020646"/>
              <a:gd name="connsiteY389" fmla="*/ 21238 h 2324021"/>
              <a:gd name="connsiteX390" fmla="*/ 1439271 w 2020646"/>
              <a:gd name="connsiteY390" fmla="*/ 23734 h 2324021"/>
              <a:gd name="connsiteX391" fmla="*/ 1473444 w 2020646"/>
              <a:gd name="connsiteY391" fmla="*/ 16 h 232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</a:cxnLst>
            <a:rect l="l" t="t" r="r" b="b"/>
            <a:pathLst>
              <a:path w="2020646" h="2324021">
                <a:moveTo>
                  <a:pt x="441694" y="2268981"/>
                </a:moveTo>
                <a:lnTo>
                  <a:pt x="452633" y="2268981"/>
                </a:lnTo>
                <a:cubicBezTo>
                  <a:pt x="448075" y="2286302"/>
                  <a:pt x="445796" y="2299065"/>
                  <a:pt x="445796" y="2307271"/>
                </a:cubicBezTo>
                <a:cubicBezTo>
                  <a:pt x="438502" y="2307271"/>
                  <a:pt x="435312" y="2304080"/>
                  <a:pt x="436224" y="2297699"/>
                </a:cubicBezTo>
                <a:close/>
                <a:moveTo>
                  <a:pt x="437591" y="2244367"/>
                </a:moveTo>
                <a:cubicBezTo>
                  <a:pt x="444884" y="2245279"/>
                  <a:pt x="448075" y="2248469"/>
                  <a:pt x="447163" y="2253939"/>
                </a:cubicBezTo>
                <a:lnTo>
                  <a:pt x="437591" y="2253939"/>
                </a:lnTo>
                <a:close/>
                <a:moveTo>
                  <a:pt x="1691595" y="2233589"/>
                </a:moveTo>
                <a:lnTo>
                  <a:pt x="1695987" y="2233589"/>
                </a:lnTo>
                <a:lnTo>
                  <a:pt x="1695987" y="2243161"/>
                </a:lnTo>
                <a:lnTo>
                  <a:pt x="1691595" y="2241794"/>
                </a:lnTo>
                <a:close/>
                <a:moveTo>
                  <a:pt x="1690497" y="2203505"/>
                </a:moveTo>
                <a:lnTo>
                  <a:pt x="1690497" y="2213077"/>
                </a:lnTo>
                <a:lnTo>
                  <a:pt x="1694890" y="2213077"/>
                </a:lnTo>
                <a:lnTo>
                  <a:pt x="1694890" y="2204872"/>
                </a:lnTo>
                <a:close/>
                <a:moveTo>
                  <a:pt x="159102" y="2154705"/>
                </a:moveTo>
                <a:lnTo>
                  <a:pt x="184110" y="2154705"/>
                </a:lnTo>
                <a:lnTo>
                  <a:pt x="184110" y="2158345"/>
                </a:lnTo>
                <a:lnTo>
                  <a:pt x="154936" y="2158345"/>
                </a:lnTo>
                <a:close/>
                <a:moveTo>
                  <a:pt x="246631" y="2153795"/>
                </a:moveTo>
                <a:lnTo>
                  <a:pt x="246631" y="2157436"/>
                </a:lnTo>
                <a:lnTo>
                  <a:pt x="271639" y="2157436"/>
                </a:lnTo>
                <a:lnTo>
                  <a:pt x="275805" y="2153795"/>
                </a:lnTo>
                <a:close/>
                <a:moveTo>
                  <a:pt x="1889039" y="2022833"/>
                </a:moveTo>
                <a:lnTo>
                  <a:pt x="1888093" y="2023996"/>
                </a:lnTo>
                <a:lnTo>
                  <a:pt x="1889348" y="2024064"/>
                </a:lnTo>
                <a:close/>
                <a:moveTo>
                  <a:pt x="16409" y="1515504"/>
                </a:moveTo>
                <a:lnTo>
                  <a:pt x="16409" y="1525076"/>
                </a:lnTo>
                <a:cubicBezTo>
                  <a:pt x="23703" y="1525988"/>
                  <a:pt x="27349" y="1523253"/>
                  <a:pt x="27349" y="1516872"/>
                </a:cubicBezTo>
                <a:close/>
                <a:moveTo>
                  <a:pt x="112133" y="205465"/>
                </a:moveTo>
                <a:lnTo>
                  <a:pt x="112133" y="215038"/>
                </a:lnTo>
                <a:lnTo>
                  <a:pt x="117602" y="215038"/>
                </a:lnTo>
                <a:lnTo>
                  <a:pt x="117602" y="205465"/>
                </a:lnTo>
                <a:close/>
                <a:moveTo>
                  <a:pt x="187343" y="183586"/>
                </a:moveTo>
                <a:lnTo>
                  <a:pt x="187343" y="193158"/>
                </a:lnTo>
                <a:lnTo>
                  <a:pt x="192813" y="193158"/>
                </a:lnTo>
                <a:lnTo>
                  <a:pt x="192813" y="183586"/>
                </a:lnTo>
                <a:close/>
                <a:moveTo>
                  <a:pt x="236572" y="146663"/>
                </a:moveTo>
                <a:lnTo>
                  <a:pt x="203753" y="150766"/>
                </a:lnTo>
                <a:lnTo>
                  <a:pt x="203753" y="164441"/>
                </a:lnTo>
                <a:lnTo>
                  <a:pt x="224265" y="165808"/>
                </a:lnTo>
                <a:cubicBezTo>
                  <a:pt x="225177" y="160338"/>
                  <a:pt x="229279" y="153957"/>
                  <a:pt x="236572" y="146663"/>
                </a:cubicBezTo>
                <a:close/>
                <a:moveTo>
                  <a:pt x="1716070" y="114237"/>
                </a:moveTo>
                <a:lnTo>
                  <a:pt x="1712655" y="116734"/>
                </a:lnTo>
                <a:lnTo>
                  <a:pt x="1736574" y="116734"/>
                </a:lnTo>
                <a:lnTo>
                  <a:pt x="1736574" y="114237"/>
                </a:lnTo>
                <a:close/>
                <a:moveTo>
                  <a:pt x="1787834" y="113613"/>
                </a:moveTo>
                <a:lnTo>
                  <a:pt x="1811753" y="113613"/>
                </a:lnTo>
                <a:lnTo>
                  <a:pt x="1808338" y="116110"/>
                </a:lnTo>
                <a:lnTo>
                  <a:pt x="1787834" y="116110"/>
                </a:lnTo>
                <a:close/>
                <a:moveTo>
                  <a:pt x="1473444" y="16"/>
                </a:moveTo>
                <a:cubicBezTo>
                  <a:pt x="1482556" y="6674"/>
                  <a:pt x="1485974" y="12500"/>
                  <a:pt x="1483695" y="17493"/>
                </a:cubicBezTo>
                <a:lnTo>
                  <a:pt x="1493947" y="18117"/>
                </a:lnTo>
                <a:lnTo>
                  <a:pt x="1517868" y="16244"/>
                </a:lnTo>
                <a:cubicBezTo>
                  <a:pt x="1515590" y="18325"/>
                  <a:pt x="1534955" y="36426"/>
                  <a:pt x="1575962" y="70546"/>
                </a:cubicBezTo>
                <a:lnTo>
                  <a:pt x="1586215" y="70546"/>
                </a:lnTo>
                <a:lnTo>
                  <a:pt x="1586215" y="53070"/>
                </a:lnTo>
                <a:lnTo>
                  <a:pt x="1593048" y="33097"/>
                </a:lnTo>
                <a:lnTo>
                  <a:pt x="1613553" y="33721"/>
                </a:lnTo>
                <a:cubicBezTo>
                  <a:pt x="1611273" y="41211"/>
                  <a:pt x="1623803" y="53278"/>
                  <a:pt x="1651141" y="69923"/>
                </a:cubicBezTo>
                <a:cubicBezTo>
                  <a:pt x="1642029" y="72835"/>
                  <a:pt x="1637472" y="75124"/>
                  <a:pt x="1637472" y="76788"/>
                </a:cubicBezTo>
                <a:cubicBezTo>
                  <a:pt x="1648865" y="77204"/>
                  <a:pt x="1659116" y="84278"/>
                  <a:pt x="1668227" y="98009"/>
                </a:cubicBezTo>
                <a:cubicBezTo>
                  <a:pt x="1684175" y="96345"/>
                  <a:pt x="1695568" y="95721"/>
                  <a:pt x="1702401" y="96137"/>
                </a:cubicBezTo>
                <a:cubicBezTo>
                  <a:pt x="1706958" y="99050"/>
                  <a:pt x="1709237" y="102379"/>
                  <a:pt x="1709237" y="106123"/>
                </a:cubicBezTo>
                <a:lnTo>
                  <a:pt x="1729738" y="106747"/>
                </a:lnTo>
                <a:cubicBezTo>
                  <a:pt x="1732017" y="100089"/>
                  <a:pt x="1739992" y="96969"/>
                  <a:pt x="1753661" y="97385"/>
                </a:cubicBezTo>
                <a:cubicBezTo>
                  <a:pt x="1769609" y="124848"/>
                  <a:pt x="1794667" y="140451"/>
                  <a:pt x="1828841" y="144196"/>
                </a:cubicBezTo>
                <a:cubicBezTo>
                  <a:pt x="1831119" y="155432"/>
                  <a:pt x="1843648" y="165834"/>
                  <a:pt x="1866432" y="175405"/>
                </a:cubicBezTo>
                <a:lnTo>
                  <a:pt x="1849344" y="187888"/>
                </a:lnTo>
                <a:cubicBezTo>
                  <a:pt x="1865292" y="188305"/>
                  <a:pt x="1874404" y="200995"/>
                  <a:pt x="1876682" y="225962"/>
                </a:cubicBezTo>
                <a:lnTo>
                  <a:pt x="1907438" y="274645"/>
                </a:lnTo>
                <a:lnTo>
                  <a:pt x="1903689" y="275845"/>
                </a:lnTo>
                <a:lnTo>
                  <a:pt x="1914762" y="278159"/>
                </a:lnTo>
                <a:cubicBezTo>
                  <a:pt x="1914170" y="270514"/>
                  <a:pt x="1917055" y="266445"/>
                  <a:pt x="1923418" y="265951"/>
                </a:cubicBezTo>
                <a:cubicBezTo>
                  <a:pt x="1928956" y="266622"/>
                  <a:pt x="1931779" y="273545"/>
                  <a:pt x="1931886" y="286724"/>
                </a:cubicBezTo>
                <a:lnTo>
                  <a:pt x="1932046" y="306490"/>
                </a:lnTo>
                <a:cubicBezTo>
                  <a:pt x="1933906" y="306896"/>
                  <a:pt x="1936231" y="313308"/>
                  <a:pt x="1939023" y="325730"/>
                </a:cubicBezTo>
                <a:lnTo>
                  <a:pt x="1946932" y="370479"/>
                </a:lnTo>
                <a:lnTo>
                  <a:pt x="1950889" y="369641"/>
                </a:lnTo>
                <a:cubicBezTo>
                  <a:pt x="1953854" y="367197"/>
                  <a:pt x="1955820" y="363150"/>
                  <a:pt x="1956784" y="357498"/>
                </a:cubicBezTo>
                <a:cubicBezTo>
                  <a:pt x="1964049" y="358149"/>
                  <a:pt x="1968418" y="365556"/>
                  <a:pt x="1969892" y="379717"/>
                </a:cubicBezTo>
                <a:lnTo>
                  <a:pt x="1964529" y="378279"/>
                </a:lnTo>
                <a:cubicBezTo>
                  <a:pt x="1969179" y="428432"/>
                  <a:pt x="1972638" y="456162"/>
                  <a:pt x="1974908" y="461467"/>
                </a:cubicBezTo>
                <a:lnTo>
                  <a:pt x="1980356" y="461956"/>
                </a:lnTo>
                <a:lnTo>
                  <a:pt x="1978397" y="468475"/>
                </a:lnTo>
                <a:lnTo>
                  <a:pt x="1972352" y="474627"/>
                </a:lnTo>
                <a:cubicBezTo>
                  <a:pt x="1979560" y="475912"/>
                  <a:pt x="1982992" y="478453"/>
                  <a:pt x="1982652" y="482248"/>
                </a:cubicBezTo>
                <a:lnTo>
                  <a:pt x="1974651" y="494919"/>
                </a:lnTo>
                <a:lnTo>
                  <a:pt x="1981457" y="526138"/>
                </a:lnTo>
                <a:cubicBezTo>
                  <a:pt x="1976009" y="525648"/>
                  <a:pt x="1968347" y="529424"/>
                  <a:pt x="1958472" y="537464"/>
                </a:cubicBezTo>
                <a:cubicBezTo>
                  <a:pt x="1969368" y="538443"/>
                  <a:pt x="1974618" y="541146"/>
                  <a:pt x="1974220" y="545574"/>
                </a:cubicBezTo>
                <a:lnTo>
                  <a:pt x="1970471" y="572018"/>
                </a:lnTo>
                <a:lnTo>
                  <a:pt x="1971771" y="579435"/>
                </a:lnTo>
                <a:lnTo>
                  <a:pt x="1972338" y="578635"/>
                </a:lnTo>
                <a:lnTo>
                  <a:pt x="1976081" y="591532"/>
                </a:lnTo>
                <a:lnTo>
                  <a:pt x="1973918" y="591700"/>
                </a:lnTo>
                <a:lnTo>
                  <a:pt x="1975918" y="603114"/>
                </a:lnTo>
                <a:lnTo>
                  <a:pt x="1967613" y="606988"/>
                </a:lnTo>
                <a:lnTo>
                  <a:pt x="1969372" y="637552"/>
                </a:lnTo>
                <a:lnTo>
                  <a:pt x="1971232" y="639995"/>
                </a:lnTo>
                <a:lnTo>
                  <a:pt x="1969670" y="642712"/>
                </a:lnTo>
                <a:lnTo>
                  <a:pt x="1971055" y="666760"/>
                </a:lnTo>
                <a:lnTo>
                  <a:pt x="1972933" y="666928"/>
                </a:lnTo>
                <a:lnTo>
                  <a:pt x="1972591" y="670724"/>
                </a:lnTo>
                <a:lnTo>
                  <a:pt x="1971336" y="671634"/>
                </a:lnTo>
                <a:lnTo>
                  <a:pt x="1972388" y="689892"/>
                </a:lnTo>
                <a:cubicBezTo>
                  <a:pt x="1975344" y="713289"/>
                  <a:pt x="1979602" y="731366"/>
                  <a:pt x="1985162" y="744121"/>
                </a:cubicBezTo>
                <a:lnTo>
                  <a:pt x="1985322" y="763888"/>
                </a:lnTo>
                <a:cubicBezTo>
                  <a:pt x="1990945" y="765651"/>
                  <a:pt x="1994011" y="769808"/>
                  <a:pt x="1994519" y="776362"/>
                </a:cubicBezTo>
                <a:lnTo>
                  <a:pt x="1995026" y="782917"/>
                </a:lnTo>
                <a:lnTo>
                  <a:pt x="1973280" y="820864"/>
                </a:lnTo>
                <a:cubicBezTo>
                  <a:pt x="1979222" y="862161"/>
                  <a:pt x="1982259" y="895442"/>
                  <a:pt x="1982389" y="920706"/>
                </a:cubicBezTo>
                <a:lnTo>
                  <a:pt x="1983912" y="940367"/>
                </a:lnTo>
                <a:cubicBezTo>
                  <a:pt x="1982686" y="948153"/>
                  <a:pt x="1979801" y="952225"/>
                  <a:pt x="1975256" y="952576"/>
                </a:cubicBezTo>
                <a:cubicBezTo>
                  <a:pt x="1983503" y="988199"/>
                  <a:pt x="1987797" y="1008196"/>
                  <a:pt x="1988135" y="1012566"/>
                </a:cubicBezTo>
                <a:cubicBezTo>
                  <a:pt x="1988242" y="1025744"/>
                  <a:pt x="1987112" y="1040665"/>
                  <a:pt x="1984747" y="1057332"/>
                </a:cubicBezTo>
                <a:lnTo>
                  <a:pt x="1993508" y="1170386"/>
                </a:lnTo>
                <a:lnTo>
                  <a:pt x="1989291" y="1169065"/>
                </a:lnTo>
                <a:cubicBezTo>
                  <a:pt x="1991786" y="1177662"/>
                  <a:pt x="1993245" y="1184692"/>
                  <a:pt x="1993667" y="1190153"/>
                </a:cubicBezTo>
                <a:cubicBezTo>
                  <a:pt x="1999197" y="1320491"/>
                  <a:pt x="2005227" y="1386507"/>
                  <a:pt x="2011759" y="1388197"/>
                </a:cubicBezTo>
                <a:lnTo>
                  <a:pt x="2008718" y="1419750"/>
                </a:lnTo>
                <a:cubicBezTo>
                  <a:pt x="2008571" y="1429652"/>
                  <a:pt x="2009702" y="1438355"/>
                  <a:pt x="2012113" y="1445861"/>
                </a:cubicBezTo>
                <a:cubicBezTo>
                  <a:pt x="2012451" y="1450230"/>
                  <a:pt x="2011257" y="1452520"/>
                  <a:pt x="2008531" y="1452732"/>
                </a:cubicBezTo>
                <a:cubicBezTo>
                  <a:pt x="2014265" y="1514924"/>
                  <a:pt x="2017651" y="1558616"/>
                  <a:pt x="2018688" y="1583809"/>
                </a:cubicBezTo>
                <a:cubicBezTo>
                  <a:pt x="2012410" y="1585395"/>
                  <a:pt x="2009526" y="1589464"/>
                  <a:pt x="2010034" y="1596017"/>
                </a:cubicBezTo>
                <a:lnTo>
                  <a:pt x="2009178" y="1602678"/>
                </a:lnTo>
                <a:cubicBezTo>
                  <a:pt x="2009855" y="1611416"/>
                  <a:pt x="2012963" y="1616121"/>
                  <a:pt x="2018501" y="1616790"/>
                </a:cubicBezTo>
                <a:lnTo>
                  <a:pt x="2014224" y="1650087"/>
                </a:lnTo>
                <a:lnTo>
                  <a:pt x="2014577" y="1707751"/>
                </a:lnTo>
                <a:lnTo>
                  <a:pt x="2006906" y="1714939"/>
                </a:lnTo>
                <a:cubicBezTo>
                  <a:pt x="2009401" y="1723537"/>
                  <a:pt x="2010817" y="1730020"/>
                  <a:pt x="2011156" y="1734388"/>
                </a:cubicBezTo>
                <a:cubicBezTo>
                  <a:pt x="2008113" y="1742317"/>
                  <a:pt x="2006761" y="1748465"/>
                  <a:pt x="2007099" y="1752835"/>
                </a:cubicBezTo>
                <a:cubicBezTo>
                  <a:pt x="2010819" y="1753645"/>
                  <a:pt x="2015048" y="1761010"/>
                  <a:pt x="2019784" y="1774929"/>
                </a:cubicBezTo>
                <a:lnTo>
                  <a:pt x="2019944" y="1794695"/>
                </a:lnTo>
                <a:cubicBezTo>
                  <a:pt x="2019797" y="1804596"/>
                  <a:pt x="2018614" y="1812930"/>
                  <a:pt x="2016394" y="1819695"/>
                </a:cubicBezTo>
                <a:cubicBezTo>
                  <a:pt x="2018890" y="1828294"/>
                  <a:pt x="2020307" y="1834776"/>
                  <a:pt x="2020646" y="1839145"/>
                </a:cubicBezTo>
                <a:cubicBezTo>
                  <a:pt x="2011917" y="1856305"/>
                  <a:pt x="2007892" y="1869254"/>
                  <a:pt x="2008568" y="1877991"/>
                </a:cubicBezTo>
                <a:lnTo>
                  <a:pt x="1998898" y="1877094"/>
                </a:lnTo>
                <a:lnTo>
                  <a:pt x="1999246" y="1863879"/>
                </a:lnTo>
                <a:lnTo>
                  <a:pt x="1990939" y="1862876"/>
                </a:lnTo>
                <a:lnTo>
                  <a:pt x="1991446" y="1869429"/>
                </a:lnTo>
                <a:cubicBezTo>
                  <a:pt x="1990961" y="1874962"/>
                  <a:pt x="1992420" y="1881991"/>
                  <a:pt x="1995824" y="1890519"/>
                </a:cubicBezTo>
                <a:cubicBezTo>
                  <a:pt x="1995596" y="1946579"/>
                  <a:pt x="1984448" y="1973816"/>
                  <a:pt x="1962381" y="1972230"/>
                </a:cubicBezTo>
                <a:lnTo>
                  <a:pt x="1962888" y="1978783"/>
                </a:lnTo>
                <a:cubicBezTo>
                  <a:pt x="1965659" y="2002744"/>
                  <a:pt x="1967182" y="2022405"/>
                  <a:pt x="1967460" y="2037768"/>
                </a:cubicBezTo>
                <a:lnTo>
                  <a:pt x="1963369" y="2038085"/>
                </a:lnTo>
                <a:lnTo>
                  <a:pt x="1967112" y="2050981"/>
                </a:lnTo>
                <a:lnTo>
                  <a:pt x="1968128" y="2064089"/>
                </a:lnTo>
                <a:lnTo>
                  <a:pt x="1958456" y="2063191"/>
                </a:lnTo>
                <a:cubicBezTo>
                  <a:pt x="1958519" y="2052196"/>
                  <a:pt x="1954173" y="2025612"/>
                  <a:pt x="1945418" y="1983433"/>
                </a:cubicBezTo>
                <a:lnTo>
                  <a:pt x="1941328" y="1983750"/>
                </a:lnTo>
                <a:lnTo>
                  <a:pt x="1942344" y="1996859"/>
                </a:lnTo>
                <a:cubicBezTo>
                  <a:pt x="1944629" y="2026352"/>
                  <a:pt x="1946038" y="2050418"/>
                  <a:pt x="1946567" y="2069057"/>
                </a:cubicBezTo>
                <a:lnTo>
                  <a:pt x="1938769" y="2074606"/>
                </a:lnTo>
                <a:cubicBezTo>
                  <a:pt x="1938429" y="2070236"/>
                  <a:pt x="1936896" y="2068157"/>
                  <a:pt x="1934170" y="2068368"/>
                </a:cubicBezTo>
                <a:cubicBezTo>
                  <a:pt x="1934745" y="2111180"/>
                  <a:pt x="1931808" y="2132286"/>
                  <a:pt x="1925360" y="2131687"/>
                </a:cubicBezTo>
                <a:cubicBezTo>
                  <a:pt x="1920371" y="2114492"/>
                  <a:pt x="1917822" y="2099305"/>
                  <a:pt x="1917716" y="2086127"/>
                </a:cubicBezTo>
                <a:lnTo>
                  <a:pt x="1913499" y="2084805"/>
                </a:lnTo>
                <a:lnTo>
                  <a:pt x="1904336" y="2090461"/>
                </a:lnTo>
                <a:cubicBezTo>
                  <a:pt x="1904457" y="2089078"/>
                  <a:pt x="1903835" y="2085108"/>
                  <a:pt x="1902469" y="2078552"/>
                </a:cubicBezTo>
                <a:lnTo>
                  <a:pt x="1896225" y="2051476"/>
                </a:lnTo>
                <a:lnTo>
                  <a:pt x="1855484" y="2082584"/>
                </a:lnTo>
                <a:lnTo>
                  <a:pt x="1858461" y="2090004"/>
                </a:lnTo>
                <a:cubicBezTo>
                  <a:pt x="1855534" y="2090004"/>
                  <a:pt x="1854071" y="2091372"/>
                  <a:pt x="1854071" y="2094107"/>
                </a:cubicBezTo>
                <a:cubicBezTo>
                  <a:pt x="1882614" y="2096841"/>
                  <a:pt x="1896519" y="2101400"/>
                  <a:pt x="1895787" y="2107782"/>
                </a:cubicBezTo>
                <a:cubicBezTo>
                  <a:pt x="1884077" y="2111428"/>
                  <a:pt x="1873831" y="2112796"/>
                  <a:pt x="1865049" y="2111884"/>
                </a:cubicBezTo>
                <a:lnTo>
                  <a:pt x="1863951" y="2115986"/>
                </a:lnTo>
                <a:lnTo>
                  <a:pt x="1867245" y="2125559"/>
                </a:lnTo>
                <a:cubicBezTo>
                  <a:pt x="1863585" y="2124647"/>
                  <a:pt x="1831749" y="2132396"/>
                  <a:pt x="1771735" y="2148806"/>
                </a:cubicBezTo>
                <a:lnTo>
                  <a:pt x="1771735" y="2152909"/>
                </a:lnTo>
                <a:lnTo>
                  <a:pt x="1802473" y="2152909"/>
                </a:lnTo>
                <a:lnTo>
                  <a:pt x="1837604" y="2155643"/>
                </a:lnTo>
                <a:lnTo>
                  <a:pt x="1836506" y="2163848"/>
                </a:lnTo>
                <a:cubicBezTo>
                  <a:pt x="1823332" y="2162936"/>
                  <a:pt x="1802109" y="2167950"/>
                  <a:pt x="1772833" y="2178890"/>
                </a:cubicBezTo>
                <a:cubicBezTo>
                  <a:pt x="1767710" y="2175244"/>
                  <a:pt x="1763685" y="2173420"/>
                  <a:pt x="1760758" y="2173420"/>
                </a:cubicBezTo>
                <a:cubicBezTo>
                  <a:pt x="1760026" y="2177979"/>
                  <a:pt x="1747583" y="2182081"/>
                  <a:pt x="1723432" y="2185727"/>
                </a:cubicBezTo>
                <a:cubicBezTo>
                  <a:pt x="1726359" y="2192109"/>
                  <a:pt x="1727457" y="2196668"/>
                  <a:pt x="1726725" y="2199402"/>
                </a:cubicBezTo>
                <a:cubicBezTo>
                  <a:pt x="1721602" y="2201226"/>
                  <a:pt x="1715747" y="2202137"/>
                  <a:pt x="1709161" y="2202137"/>
                </a:cubicBezTo>
                <a:lnTo>
                  <a:pt x="1708063" y="2210342"/>
                </a:lnTo>
                <a:cubicBezTo>
                  <a:pt x="1719773" y="2211253"/>
                  <a:pt x="1725263" y="2214445"/>
                  <a:pt x="1724530" y="2219914"/>
                </a:cubicBezTo>
                <a:cubicBezTo>
                  <a:pt x="1676226" y="2226296"/>
                  <a:pt x="1648782" y="2236324"/>
                  <a:pt x="1642194" y="2249999"/>
                </a:cubicBezTo>
                <a:cubicBezTo>
                  <a:pt x="1622434" y="2250910"/>
                  <a:pt x="1604136" y="2255924"/>
                  <a:pt x="1587304" y="2265041"/>
                </a:cubicBezTo>
                <a:lnTo>
                  <a:pt x="1565348" y="2258204"/>
                </a:lnTo>
                <a:cubicBezTo>
                  <a:pt x="1564616" y="2264585"/>
                  <a:pt x="1542293" y="2268231"/>
                  <a:pt x="1498381" y="2269143"/>
                </a:cubicBezTo>
                <a:lnTo>
                  <a:pt x="1412753" y="2281450"/>
                </a:lnTo>
                <a:lnTo>
                  <a:pt x="1405068" y="2275981"/>
                </a:lnTo>
                <a:cubicBezTo>
                  <a:pt x="1306266" y="2279628"/>
                  <a:pt x="1183678" y="2280994"/>
                  <a:pt x="1037303" y="2280083"/>
                </a:cubicBezTo>
                <a:cubicBezTo>
                  <a:pt x="1037303" y="2282818"/>
                  <a:pt x="1035839" y="2284186"/>
                  <a:pt x="1032911" y="2284186"/>
                </a:cubicBezTo>
                <a:cubicBezTo>
                  <a:pt x="1029984" y="2283274"/>
                  <a:pt x="1025594" y="2281450"/>
                  <a:pt x="1019738" y="2278716"/>
                </a:cubicBezTo>
                <a:cubicBezTo>
                  <a:pt x="941428" y="2275981"/>
                  <a:pt x="891295" y="2276436"/>
                  <a:pt x="869339" y="2280083"/>
                </a:cubicBezTo>
                <a:lnTo>
                  <a:pt x="861654" y="2274613"/>
                </a:lnTo>
                <a:lnTo>
                  <a:pt x="839698" y="2275981"/>
                </a:lnTo>
                <a:cubicBezTo>
                  <a:pt x="836771" y="2275981"/>
                  <a:pt x="835307" y="2274613"/>
                  <a:pt x="835307" y="2271879"/>
                </a:cubicBezTo>
                <a:cubicBezTo>
                  <a:pt x="822865" y="2273701"/>
                  <a:pt x="787369" y="2274157"/>
                  <a:pt x="728820" y="2273246"/>
                </a:cubicBezTo>
                <a:lnTo>
                  <a:pt x="717613" y="2269523"/>
                </a:lnTo>
                <a:lnTo>
                  <a:pt x="717613" y="2273939"/>
                </a:lnTo>
                <a:lnTo>
                  <a:pt x="711528" y="2273939"/>
                </a:lnTo>
                <a:lnTo>
                  <a:pt x="711255" y="2275981"/>
                </a:lnTo>
                <a:lnTo>
                  <a:pt x="706931" y="2275531"/>
                </a:lnTo>
                <a:lnTo>
                  <a:pt x="713445" y="2281220"/>
                </a:lnTo>
                <a:lnTo>
                  <a:pt x="713445" y="2288503"/>
                </a:lnTo>
                <a:lnTo>
                  <a:pt x="684267" y="2287592"/>
                </a:lnTo>
                <a:cubicBezTo>
                  <a:pt x="685657" y="2284558"/>
                  <a:pt x="684615" y="2279324"/>
                  <a:pt x="681142" y="2271891"/>
                </a:cubicBezTo>
                <a:lnTo>
                  <a:pt x="675354" y="2262448"/>
                </a:lnTo>
                <a:lnTo>
                  <a:pt x="663432" y="2256067"/>
                </a:lnTo>
                <a:lnTo>
                  <a:pt x="650925" y="2244797"/>
                </a:lnTo>
                <a:lnTo>
                  <a:pt x="650925" y="2250275"/>
                </a:lnTo>
                <a:cubicBezTo>
                  <a:pt x="650925" y="2266658"/>
                  <a:pt x="649535" y="2280008"/>
                  <a:pt x="646755" y="2290323"/>
                </a:cubicBezTo>
                <a:lnTo>
                  <a:pt x="621750" y="2293053"/>
                </a:lnTo>
                <a:cubicBezTo>
                  <a:pt x="621750" y="2290626"/>
                  <a:pt x="617581" y="2289412"/>
                  <a:pt x="609244" y="2289412"/>
                </a:cubicBezTo>
                <a:cubicBezTo>
                  <a:pt x="600910" y="2313077"/>
                  <a:pt x="587014" y="2324606"/>
                  <a:pt x="567564" y="2323999"/>
                </a:cubicBezTo>
                <a:cubicBezTo>
                  <a:pt x="556450" y="2314291"/>
                  <a:pt x="552282" y="2305795"/>
                  <a:pt x="555060" y="2298514"/>
                </a:cubicBezTo>
                <a:lnTo>
                  <a:pt x="542558" y="2297604"/>
                </a:lnTo>
                <a:lnTo>
                  <a:pt x="513381" y="2300335"/>
                </a:lnTo>
                <a:cubicBezTo>
                  <a:pt x="514770" y="2298818"/>
                  <a:pt x="509560" y="2291460"/>
                  <a:pt x="497751" y="2278262"/>
                </a:cubicBezTo>
                <a:lnTo>
                  <a:pt x="496388" y="2276809"/>
                </a:lnTo>
                <a:lnTo>
                  <a:pt x="495021" y="2277493"/>
                </a:lnTo>
                <a:cubicBezTo>
                  <a:pt x="495021" y="2273846"/>
                  <a:pt x="493653" y="2272023"/>
                  <a:pt x="490918" y="2272023"/>
                </a:cubicBezTo>
                <a:cubicBezTo>
                  <a:pt x="488184" y="2307578"/>
                  <a:pt x="483625" y="2324899"/>
                  <a:pt x="477243" y="2323987"/>
                </a:cubicBezTo>
                <a:cubicBezTo>
                  <a:pt x="473597" y="2309400"/>
                  <a:pt x="472229" y="2296637"/>
                  <a:pt x="473141" y="2285698"/>
                </a:cubicBezTo>
                <a:lnTo>
                  <a:pt x="469039" y="2284330"/>
                </a:lnTo>
                <a:lnTo>
                  <a:pt x="459466" y="2288433"/>
                </a:lnTo>
                <a:cubicBezTo>
                  <a:pt x="459809" y="2286723"/>
                  <a:pt x="458932" y="2280078"/>
                  <a:pt x="456839" y="2268497"/>
                </a:cubicBezTo>
                <a:lnTo>
                  <a:pt x="448571" y="2227262"/>
                </a:lnTo>
                <a:lnTo>
                  <a:pt x="442526" y="2221148"/>
                </a:lnTo>
                <a:lnTo>
                  <a:pt x="431279" y="2221148"/>
                </a:lnTo>
                <a:lnTo>
                  <a:pt x="430020" y="2241307"/>
                </a:lnTo>
                <a:lnTo>
                  <a:pt x="430020" y="2246633"/>
                </a:lnTo>
                <a:lnTo>
                  <a:pt x="429594" y="2248121"/>
                </a:lnTo>
                <a:lnTo>
                  <a:pt x="429382" y="2251512"/>
                </a:lnTo>
                <a:lnTo>
                  <a:pt x="428658" y="2251390"/>
                </a:lnTo>
                <a:lnTo>
                  <a:pt x="421686" y="2275760"/>
                </a:lnTo>
                <a:lnTo>
                  <a:pt x="396677" y="2274850"/>
                </a:lnTo>
                <a:lnTo>
                  <a:pt x="395531" y="2272234"/>
                </a:lnTo>
                <a:lnTo>
                  <a:pt x="388362" y="2275819"/>
                </a:lnTo>
                <a:lnTo>
                  <a:pt x="384260" y="2266247"/>
                </a:lnTo>
                <a:lnTo>
                  <a:pt x="384260" y="2250842"/>
                </a:lnTo>
                <a:lnTo>
                  <a:pt x="350831" y="2222058"/>
                </a:lnTo>
                <a:cubicBezTo>
                  <a:pt x="361945" y="2217811"/>
                  <a:pt x="367502" y="2214474"/>
                  <a:pt x="367502" y="2212047"/>
                </a:cubicBezTo>
                <a:cubicBezTo>
                  <a:pt x="353607" y="2211441"/>
                  <a:pt x="341104" y="2201124"/>
                  <a:pt x="329992" y="2181101"/>
                </a:cubicBezTo>
                <a:cubicBezTo>
                  <a:pt x="310541" y="2183527"/>
                  <a:pt x="296645" y="2184438"/>
                  <a:pt x="288311" y="2183831"/>
                </a:cubicBezTo>
                <a:cubicBezTo>
                  <a:pt x="282753" y="2179583"/>
                  <a:pt x="279973" y="2174729"/>
                  <a:pt x="279973" y="2169268"/>
                </a:cubicBezTo>
                <a:lnTo>
                  <a:pt x="254968" y="2168358"/>
                </a:lnTo>
                <a:cubicBezTo>
                  <a:pt x="252189" y="2178067"/>
                  <a:pt x="242461" y="2182617"/>
                  <a:pt x="225790" y="2182011"/>
                </a:cubicBezTo>
                <a:cubicBezTo>
                  <a:pt x="206340" y="2141963"/>
                  <a:pt x="175776" y="2119208"/>
                  <a:pt x="134096" y="2113747"/>
                </a:cubicBezTo>
                <a:cubicBezTo>
                  <a:pt x="131317" y="2097363"/>
                  <a:pt x="116035" y="2082194"/>
                  <a:pt x="88247" y="2068239"/>
                </a:cubicBezTo>
                <a:lnTo>
                  <a:pt x="109087" y="2050034"/>
                </a:lnTo>
                <a:cubicBezTo>
                  <a:pt x="89637" y="2049428"/>
                  <a:pt x="78523" y="2030921"/>
                  <a:pt x="75744" y="1994513"/>
                </a:cubicBezTo>
                <a:lnTo>
                  <a:pt x="38232" y="1923519"/>
                </a:lnTo>
                <a:lnTo>
                  <a:pt x="54904" y="1917147"/>
                </a:lnTo>
                <a:lnTo>
                  <a:pt x="48106" y="1835492"/>
                </a:lnTo>
                <a:lnTo>
                  <a:pt x="38289" y="1835492"/>
                </a:lnTo>
                <a:cubicBezTo>
                  <a:pt x="38289" y="1829111"/>
                  <a:pt x="35098" y="1825920"/>
                  <a:pt x="28717" y="1825920"/>
                </a:cubicBezTo>
                <a:lnTo>
                  <a:pt x="28717" y="1814981"/>
                </a:lnTo>
                <a:lnTo>
                  <a:pt x="39656" y="1816348"/>
                </a:lnTo>
                <a:lnTo>
                  <a:pt x="47134" y="1823826"/>
                </a:lnTo>
                <a:lnTo>
                  <a:pt x="44766" y="1795377"/>
                </a:lnTo>
                <a:lnTo>
                  <a:pt x="28717" y="1805408"/>
                </a:lnTo>
                <a:cubicBezTo>
                  <a:pt x="18689" y="1785352"/>
                  <a:pt x="13675" y="1772589"/>
                  <a:pt x="13675" y="1767119"/>
                </a:cubicBezTo>
                <a:lnTo>
                  <a:pt x="25982" y="1747974"/>
                </a:lnTo>
                <a:lnTo>
                  <a:pt x="15042" y="1747974"/>
                </a:lnTo>
                <a:lnTo>
                  <a:pt x="20511" y="1723360"/>
                </a:lnTo>
                <a:lnTo>
                  <a:pt x="21879" y="1713788"/>
                </a:lnTo>
                <a:lnTo>
                  <a:pt x="10940" y="1713788"/>
                </a:lnTo>
                <a:lnTo>
                  <a:pt x="10940" y="1708317"/>
                </a:lnTo>
                <a:lnTo>
                  <a:pt x="21879" y="1694643"/>
                </a:lnTo>
                <a:cubicBezTo>
                  <a:pt x="21879" y="1691908"/>
                  <a:pt x="20057" y="1690084"/>
                  <a:pt x="16409" y="1689173"/>
                </a:cubicBezTo>
                <a:lnTo>
                  <a:pt x="21879" y="1679601"/>
                </a:lnTo>
                <a:lnTo>
                  <a:pt x="23247" y="1665926"/>
                </a:lnTo>
                <a:cubicBezTo>
                  <a:pt x="23247" y="1662280"/>
                  <a:pt x="21423" y="1660456"/>
                  <a:pt x="17777" y="1660456"/>
                </a:cubicBezTo>
                <a:lnTo>
                  <a:pt x="23247" y="1650883"/>
                </a:lnTo>
                <a:cubicBezTo>
                  <a:pt x="20511" y="1633562"/>
                  <a:pt x="19145" y="1618976"/>
                  <a:pt x="19145" y="1607124"/>
                </a:cubicBezTo>
                <a:cubicBezTo>
                  <a:pt x="26438" y="1608036"/>
                  <a:pt x="30084" y="1605302"/>
                  <a:pt x="30084" y="1598920"/>
                </a:cubicBezTo>
                <a:lnTo>
                  <a:pt x="20511" y="1593450"/>
                </a:lnTo>
                <a:lnTo>
                  <a:pt x="9572" y="1597552"/>
                </a:lnTo>
                <a:lnTo>
                  <a:pt x="4102" y="1587980"/>
                </a:lnTo>
                <a:lnTo>
                  <a:pt x="4102" y="1582510"/>
                </a:lnTo>
                <a:lnTo>
                  <a:pt x="20511" y="1564733"/>
                </a:lnTo>
                <a:lnTo>
                  <a:pt x="20511" y="1559263"/>
                </a:lnTo>
                <a:cubicBezTo>
                  <a:pt x="6838" y="1559263"/>
                  <a:pt x="456" y="1546044"/>
                  <a:pt x="1367" y="1519606"/>
                </a:cubicBezTo>
                <a:cubicBezTo>
                  <a:pt x="8660" y="1520518"/>
                  <a:pt x="12307" y="1517783"/>
                  <a:pt x="12307" y="1511401"/>
                </a:cubicBezTo>
                <a:lnTo>
                  <a:pt x="12307" y="1505931"/>
                </a:lnTo>
                <a:lnTo>
                  <a:pt x="1367" y="1490890"/>
                </a:lnTo>
                <a:cubicBezTo>
                  <a:pt x="2278" y="1486331"/>
                  <a:pt x="7748" y="1481773"/>
                  <a:pt x="17777" y="1477215"/>
                </a:cubicBezTo>
                <a:lnTo>
                  <a:pt x="0" y="1408842"/>
                </a:lnTo>
                <a:cubicBezTo>
                  <a:pt x="1823" y="1396078"/>
                  <a:pt x="7293" y="1389697"/>
                  <a:pt x="16409" y="1389697"/>
                </a:cubicBezTo>
                <a:lnTo>
                  <a:pt x="5470" y="1376022"/>
                </a:lnTo>
                <a:cubicBezTo>
                  <a:pt x="5470" y="1372375"/>
                  <a:pt x="7293" y="1370552"/>
                  <a:pt x="10940" y="1370552"/>
                </a:cubicBezTo>
                <a:cubicBezTo>
                  <a:pt x="4558" y="1354142"/>
                  <a:pt x="1367" y="1342747"/>
                  <a:pt x="1367" y="1336365"/>
                </a:cubicBezTo>
                <a:cubicBezTo>
                  <a:pt x="6838" y="1336365"/>
                  <a:pt x="12307" y="1331807"/>
                  <a:pt x="17777" y="1322690"/>
                </a:cubicBezTo>
                <a:cubicBezTo>
                  <a:pt x="8660" y="1322690"/>
                  <a:pt x="4102" y="1301722"/>
                  <a:pt x="4102" y="1259786"/>
                </a:cubicBezTo>
                <a:lnTo>
                  <a:pt x="9572" y="1259786"/>
                </a:lnTo>
                <a:lnTo>
                  <a:pt x="4102" y="1250215"/>
                </a:lnTo>
                <a:cubicBezTo>
                  <a:pt x="4102" y="1246567"/>
                  <a:pt x="5926" y="1244744"/>
                  <a:pt x="9572" y="1244744"/>
                </a:cubicBezTo>
                <a:lnTo>
                  <a:pt x="5470" y="1235172"/>
                </a:lnTo>
                <a:lnTo>
                  <a:pt x="6838" y="1172268"/>
                </a:lnTo>
                <a:cubicBezTo>
                  <a:pt x="6838" y="1169533"/>
                  <a:pt x="8660" y="1168165"/>
                  <a:pt x="12307" y="1168165"/>
                </a:cubicBezTo>
                <a:lnTo>
                  <a:pt x="8204" y="1158594"/>
                </a:lnTo>
                <a:lnTo>
                  <a:pt x="9572" y="1080647"/>
                </a:lnTo>
                <a:cubicBezTo>
                  <a:pt x="10484" y="1053299"/>
                  <a:pt x="10028" y="1024581"/>
                  <a:pt x="8204" y="994497"/>
                </a:cubicBezTo>
                <a:lnTo>
                  <a:pt x="13675" y="969883"/>
                </a:lnTo>
                <a:cubicBezTo>
                  <a:pt x="10940" y="948003"/>
                  <a:pt x="9572" y="930226"/>
                  <a:pt x="9572" y="916551"/>
                </a:cubicBezTo>
                <a:lnTo>
                  <a:pt x="15042" y="906979"/>
                </a:lnTo>
                <a:cubicBezTo>
                  <a:pt x="12307" y="900597"/>
                  <a:pt x="10940" y="896038"/>
                  <a:pt x="10940" y="893304"/>
                </a:cubicBezTo>
                <a:cubicBezTo>
                  <a:pt x="10940" y="889657"/>
                  <a:pt x="12763" y="887834"/>
                  <a:pt x="16409" y="887834"/>
                </a:cubicBezTo>
                <a:lnTo>
                  <a:pt x="12307" y="863220"/>
                </a:lnTo>
                <a:lnTo>
                  <a:pt x="15042" y="771599"/>
                </a:lnTo>
                <a:cubicBezTo>
                  <a:pt x="15042" y="768863"/>
                  <a:pt x="16865" y="767497"/>
                  <a:pt x="20511" y="767497"/>
                </a:cubicBezTo>
                <a:lnTo>
                  <a:pt x="15042" y="757924"/>
                </a:lnTo>
                <a:lnTo>
                  <a:pt x="16409" y="723737"/>
                </a:lnTo>
                <a:lnTo>
                  <a:pt x="21879" y="714165"/>
                </a:lnTo>
                <a:lnTo>
                  <a:pt x="10940" y="708695"/>
                </a:lnTo>
                <a:cubicBezTo>
                  <a:pt x="11851" y="705960"/>
                  <a:pt x="14130" y="701402"/>
                  <a:pt x="17777" y="695020"/>
                </a:cubicBezTo>
                <a:cubicBezTo>
                  <a:pt x="15953" y="636674"/>
                  <a:pt x="13219" y="606134"/>
                  <a:pt x="9572" y="603399"/>
                </a:cubicBezTo>
                <a:cubicBezTo>
                  <a:pt x="9572" y="599753"/>
                  <a:pt x="11395" y="597929"/>
                  <a:pt x="15042" y="597929"/>
                </a:cubicBezTo>
                <a:lnTo>
                  <a:pt x="10940" y="563743"/>
                </a:lnTo>
                <a:cubicBezTo>
                  <a:pt x="10940" y="553714"/>
                  <a:pt x="12763" y="545965"/>
                  <a:pt x="16409" y="540495"/>
                </a:cubicBezTo>
                <a:lnTo>
                  <a:pt x="12307" y="511779"/>
                </a:lnTo>
                <a:lnTo>
                  <a:pt x="13675" y="477592"/>
                </a:lnTo>
                <a:lnTo>
                  <a:pt x="20511" y="448875"/>
                </a:lnTo>
                <a:cubicBezTo>
                  <a:pt x="16865" y="443406"/>
                  <a:pt x="15042" y="437024"/>
                  <a:pt x="15042" y="429731"/>
                </a:cubicBezTo>
                <a:cubicBezTo>
                  <a:pt x="23247" y="410586"/>
                  <a:pt x="30540" y="401013"/>
                  <a:pt x="36922" y="401013"/>
                </a:cubicBezTo>
                <a:cubicBezTo>
                  <a:pt x="34186" y="394632"/>
                  <a:pt x="33274" y="368650"/>
                  <a:pt x="34186" y="323068"/>
                </a:cubicBezTo>
                <a:cubicBezTo>
                  <a:pt x="41480" y="323979"/>
                  <a:pt x="48773" y="318053"/>
                  <a:pt x="56066" y="305290"/>
                </a:cubicBezTo>
                <a:lnTo>
                  <a:pt x="67006" y="305290"/>
                </a:lnTo>
                <a:lnTo>
                  <a:pt x="67006" y="301188"/>
                </a:lnTo>
                <a:cubicBezTo>
                  <a:pt x="67006" y="297542"/>
                  <a:pt x="65182" y="295718"/>
                  <a:pt x="61536" y="295718"/>
                </a:cubicBezTo>
                <a:cubicBezTo>
                  <a:pt x="65182" y="290249"/>
                  <a:pt x="69285" y="275662"/>
                  <a:pt x="73843" y="251959"/>
                </a:cubicBezTo>
                <a:cubicBezTo>
                  <a:pt x="71108" y="234637"/>
                  <a:pt x="69741" y="221874"/>
                  <a:pt x="69741" y="213670"/>
                </a:cubicBezTo>
                <a:lnTo>
                  <a:pt x="80681" y="194525"/>
                </a:lnTo>
                <a:cubicBezTo>
                  <a:pt x="77945" y="188144"/>
                  <a:pt x="76578" y="183130"/>
                  <a:pt x="76578" y="179483"/>
                </a:cubicBezTo>
                <a:lnTo>
                  <a:pt x="102560" y="165808"/>
                </a:lnTo>
                <a:lnTo>
                  <a:pt x="113500" y="167176"/>
                </a:lnTo>
                <a:lnTo>
                  <a:pt x="113500" y="180850"/>
                </a:lnTo>
                <a:lnTo>
                  <a:pt x="124440" y="176748"/>
                </a:lnTo>
                <a:lnTo>
                  <a:pt x="129909" y="176748"/>
                </a:lnTo>
                <a:lnTo>
                  <a:pt x="128542" y="186320"/>
                </a:lnTo>
                <a:lnTo>
                  <a:pt x="139482" y="186320"/>
                </a:lnTo>
                <a:lnTo>
                  <a:pt x="139482" y="176748"/>
                </a:lnTo>
                <a:cubicBezTo>
                  <a:pt x="133101" y="176748"/>
                  <a:pt x="129909" y="175381"/>
                  <a:pt x="129909" y="172645"/>
                </a:cubicBezTo>
                <a:cubicBezTo>
                  <a:pt x="137203" y="161706"/>
                  <a:pt x="140849" y="153501"/>
                  <a:pt x="140849" y="148031"/>
                </a:cubicBezTo>
                <a:cubicBezTo>
                  <a:pt x="137203" y="141649"/>
                  <a:pt x="135379" y="137091"/>
                  <a:pt x="135379" y="134356"/>
                </a:cubicBezTo>
                <a:cubicBezTo>
                  <a:pt x="159083" y="121593"/>
                  <a:pt x="177316" y="115667"/>
                  <a:pt x="190079" y="116579"/>
                </a:cubicBezTo>
                <a:lnTo>
                  <a:pt x="194181" y="116579"/>
                </a:lnTo>
                <a:lnTo>
                  <a:pt x="199651" y="145297"/>
                </a:lnTo>
                <a:lnTo>
                  <a:pt x="203753" y="145297"/>
                </a:lnTo>
                <a:cubicBezTo>
                  <a:pt x="221987" y="138003"/>
                  <a:pt x="231102" y="132078"/>
                  <a:pt x="231102" y="127519"/>
                </a:cubicBezTo>
                <a:cubicBezTo>
                  <a:pt x="224721" y="118403"/>
                  <a:pt x="220163" y="97434"/>
                  <a:pt x="217428" y="64615"/>
                </a:cubicBezTo>
                <a:cubicBezTo>
                  <a:pt x="221075" y="64615"/>
                  <a:pt x="222897" y="62792"/>
                  <a:pt x="222897" y="59145"/>
                </a:cubicBezTo>
                <a:lnTo>
                  <a:pt x="211958" y="53675"/>
                </a:lnTo>
                <a:cubicBezTo>
                  <a:pt x="212870" y="49117"/>
                  <a:pt x="225633" y="36810"/>
                  <a:pt x="250247" y="16754"/>
                </a:cubicBezTo>
                <a:cubicBezTo>
                  <a:pt x="257996" y="16982"/>
                  <a:pt x="265317" y="22224"/>
                  <a:pt x="272212" y="32480"/>
                </a:cubicBezTo>
                <a:lnTo>
                  <a:pt x="278850" y="48154"/>
                </a:lnTo>
                <a:lnTo>
                  <a:pt x="287510" y="36180"/>
                </a:lnTo>
                <a:cubicBezTo>
                  <a:pt x="302781" y="20910"/>
                  <a:pt x="319987" y="14643"/>
                  <a:pt x="339132" y="17377"/>
                </a:cubicBezTo>
                <a:cubicBezTo>
                  <a:pt x="344601" y="21936"/>
                  <a:pt x="348705" y="24215"/>
                  <a:pt x="351439" y="24215"/>
                </a:cubicBezTo>
                <a:lnTo>
                  <a:pt x="381524" y="22847"/>
                </a:lnTo>
                <a:lnTo>
                  <a:pt x="380156" y="28318"/>
                </a:lnTo>
                <a:cubicBezTo>
                  <a:pt x="395654" y="23759"/>
                  <a:pt x="405683" y="21480"/>
                  <a:pt x="410241" y="21480"/>
                </a:cubicBezTo>
                <a:cubicBezTo>
                  <a:pt x="410241" y="26950"/>
                  <a:pt x="414343" y="33332"/>
                  <a:pt x="422548" y="40625"/>
                </a:cubicBezTo>
                <a:cubicBezTo>
                  <a:pt x="438046" y="38801"/>
                  <a:pt x="448986" y="38345"/>
                  <a:pt x="455367" y="39257"/>
                </a:cubicBezTo>
                <a:lnTo>
                  <a:pt x="455367" y="42595"/>
                </a:lnTo>
                <a:lnTo>
                  <a:pt x="506438" y="19430"/>
                </a:lnTo>
                <a:cubicBezTo>
                  <a:pt x="552980" y="4159"/>
                  <a:pt x="605427" y="-2108"/>
                  <a:pt x="663779" y="627"/>
                </a:cubicBezTo>
                <a:cubicBezTo>
                  <a:pt x="680450" y="5186"/>
                  <a:pt x="692957" y="7464"/>
                  <a:pt x="701291" y="7464"/>
                </a:cubicBezTo>
                <a:lnTo>
                  <a:pt x="792988" y="6096"/>
                </a:lnTo>
                <a:lnTo>
                  <a:pt x="788820" y="11567"/>
                </a:lnTo>
                <a:cubicBezTo>
                  <a:pt x="836056" y="7008"/>
                  <a:pt x="866622" y="4730"/>
                  <a:pt x="880515" y="4730"/>
                </a:cubicBezTo>
                <a:cubicBezTo>
                  <a:pt x="880515" y="10199"/>
                  <a:pt x="893017" y="16581"/>
                  <a:pt x="918026" y="23874"/>
                </a:cubicBezTo>
                <a:cubicBezTo>
                  <a:pt x="965265" y="22051"/>
                  <a:pt x="998607" y="21595"/>
                  <a:pt x="1018058" y="22507"/>
                </a:cubicBezTo>
                <a:lnTo>
                  <a:pt x="1018058" y="27976"/>
                </a:lnTo>
                <a:cubicBezTo>
                  <a:pt x="1034729" y="25241"/>
                  <a:pt x="1047233" y="23874"/>
                  <a:pt x="1055570" y="23874"/>
                </a:cubicBezTo>
                <a:lnTo>
                  <a:pt x="1105584" y="32078"/>
                </a:lnTo>
                <a:cubicBezTo>
                  <a:pt x="1113921" y="32078"/>
                  <a:pt x="1119480" y="30256"/>
                  <a:pt x="1122258" y="26609"/>
                </a:cubicBezTo>
                <a:cubicBezTo>
                  <a:pt x="1205616" y="38460"/>
                  <a:pt x="1263967" y="44841"/>
                  <a:pt x="1297311" y="45753"/>
                </a:cubicBezTo>
                <a:cubicBezTo>
                  <a:pt x="1297311" y="39372"/>
                  <a:pt x="1307038" y="36182"/>
                  <a:pt x="1326488" y="36182"/>
                </a:cubicBezTo>
                <a:cubicBezTo>
                  <a:pt x="1343160" y="37093"/>
                  <a:pt x="1350108" y="43019"/>
                  <a:pt x="1347328" y="53958"/>
                </a:cubicBezTo>
                <a:lnTo>
                  <a:pt x="1345853" y="59766"/>
                </a:lnTo>
                <a:lnTo>
                  <a:pt x="1350419" y="59311"/>
                </a:lnTo>
                <a:lnTo>
                  <a:pt x="1350419" y="56815"/>
                </a:lnTo>
                <a:cubicBezTo>
                  <a:pt x="1348144" y="47661"/>
                  <a:pt x="1348144" y="40170"/>
                  <a:pt x="1350419" y="34345"/>
                </a:cubicBezTo>
                <a:lnTo>
                  <a:pt x="1360674" y="34345"/>
                </a:lnTo>
                <a:lnTo>
                  <a:pt x="1353838" y="29352"/>
                </a:lnTo>
                <a:lnTo>
                  <a:pt x="1353838" y="24359"/>
                </a:lnTo>
                <a:lnTo>
                  <a:pt x="1377760" y="24982"/>
                </a:lnTo>
                <a:cubicBezTo>
                  <a:pt x="1375482" y="29144"/>
                  <a:pt x="1381175" y="39339"/>
                  <a:pt x="1394847" y="55566"/>
                </a:cubicBezTo>
                <a:lnTo>
                  <a:pt x="1405098" y="55566"/>
                </a:lnTo>
                <a:lnTo>
                  <a:pt x="1405098" y="50573"/>
                </a:lnTo>
                <a:cubicBezTo>
                  <a:pt x="1405098" y="39339"/>
                  <a:pt x="1406237" y="30184"/>
                  <a:pt x="1408515" y="23110"/>
                </a:cubicBezTo>
                <a:lnTo>
                  <a:pt x="1429018" y="21238"/>
                </a:lnTo>
                <a:cubicBezTo>
                  <a:pt x="1429018" y="22902"/>
                  <a:pt x="1432435" y="23734"/>
                  <a:pt x="1439271" y="23734"/>
                </a:cubicBezTo>
                <a:cubicBezTo>
                  <a:pt x="1446104" y="7506"/>
                  <a:pt x="1457497" y="-400"/>
                  <a:pt x="1473444" y="1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9539734" y="1334272"/>
            <a:ext cx="1938952" cy="2033874"/>
          </a:xfrm>
          <a:custGeom>
            <a:avLst/>
            <a:gdLst>
              <a:gd name="connsiteX0" fmla="*/ 1712969 w 2036340"/>
              <a:gd name="connsiteY0" fmla="*/ 2066015 h 2203209"/>
              <a:gd name="connsiteX1" fmla="*/ 1699440 w 2036340"/>
              <a:gd name="connsiteY1" fmla="*/ 2082953 h 2203209"/>
              <a:gd name="connsiteX2" fmla="*/ 1732133 w 2036340"/>
              <a:gd name="connsiteY2" fmla="*/ 2081623 h 2203209"/>
              <a:gd name="connsiteX3" fmla="*/ 1733119 w 2036340"/>
              <a:gd name="connsiteY3" fmla="*/ 2068855 h 2203209"/>
              <a:gd name="connsiteX4" fmla="*/ 1745988 w 2036340"/>
              <a:gd name="connsiteY4" fmla="*/ 2042876 h 2203209"/>
              <a:gd name="connsiteX5" fmla="*/ 1745298 w 2036340"/>
              <a:gd name="connsiteY5" fmla="*/ 2051813 h 2203209"/>
              <a:gd name="connsiteX6" fmla="*/ 1750697 w 2036340"/>
              <a:gd name="connsiteY6" fmla="*/ 2052230 h 2203209"/>
              <a:gd name="connsiteX7" fmla="*/ 1751387 w 2036340"/>
              <a:gd name="connsiteY7" fmla="*/ 2043293 h 2203209"/>
              <a:gd name="connsiteX8" fmla="*/ 1821807 w 2036340"/>
              <a:gd name="connsiteY8" fmla="*/ 2028180 h 2203209"/>
              <a:gd name="connsiteX9" fmla="*/ 1821116 w 2036340"/>
              <a:gd name="connsiteY9" fmla="*/ 2037118 h 2203209"/>
              <a:gd name="connsiteX10" fmla="*/ 1826516 w 2036340"/>
              <a:gd name="connsiteY10" fmla="*/ 2037535 h 2203209"/>
              <a:gd name="connsiteX11" fmla="*/ 1827206 w 2036340"/>
              <a:gd name="connsiteY11" fmla="*/ 2028597 h 2203209"/>
              <a:gd name="connsiteX12" fmla="*/ 216621 w 2036340"/>
              <a:gd name="connsiteY12" fmla="*/ 1996548 h 2203209"/>
              <a:gd name="connsiteX13" fmla="*/ 216441 w 2036340"/>
              <a:gd name="connsiteY13" fmla="*/ 1998880 h 2203209"/>
              <a:gd name="connsiteX14" fmla="*/ 236681 w 2036340"/>
              <a:gd name="connsiteY14" fmla="*/ 2000443 h 2203209"/>
              <a:gd name="connsiteX15" fmla="*/ 240232 w 2036340"/>
              <a:gd name="connsiteY15" fmla="*/ 1998372 h 2203209"/>
              <a:gd name="connsiteX16" fmla="*/ 145737 w 2036340"/>
              <a:gd name="connsiteY16" fmla="*/ 1991660 h 2203209"/>
              <a:gd name="connsiteX17" fmla="*/ 165978 w 2036340"/>
              <a:gd name="connsiteY17" fmla="*/ 1993223 h 2203209"/>
              <a:gd name="connsiteX18" fmla="*/ 165798 w 2036340"/>
              <a:gd name="connsiteY18" fmla="*/ 1995554 h 2203209"/>
              <a:gd name="connsiteX19" fmla="*/ 142187 w 2036340"/>
              <a:gd name="connsiteY19" fmla="*/ 1993731 h 2203209"/>
              <a:gd name="connsiteX20" fmla="*/ 2016162 w 2036340"/>
              <a:gd name="connsiteY20" fmla="*/ 812687 h 2203209"/>
              <a:gd name="connsiteX21" fmla="*/ 2004771 w 2036340"/>
              <a:gd name="connsiteY21" fmla="*/ 819514 h 2203209"/>
              <a:gd name="connsiteX22" fmla="*/ 2015471 w 2036340"/>
              <a:gd name="connsiteY22" fmla="*/ 821625 h 2203209"/>
              <a:gd name="connsiteX23" fmla="*/ 1896288 w 2036340"/>
              <a:gd name="connsiteY23" fmla="*/ 208608 h 2203209"/>
              <a:gd name="connsiteX24" fmla="*/ 1925086 w 2036340"/>
              <a:gd name="connsiteY24" fmla="*/ 210832 h 2203209"/>
              <a:gd name="connsiteX25" fmla="*/ 1920712 w 2036340"/>
              <a:gd name="connsiteY25" fmla="*/ 213914 h 2203209"/>
              <a:gd name="connsiteX26" fmla="*/ 1896025 w 2036340"/>
              <a:gd name="connsiteY26" fmla="*/ 212007 h 2203209"/>
              <a:gd name="connsiteX27" fmla="*/ 203355 w 2036340"/>
              <a:gd name="connsiteY27" fmla="*/ 203993 h 2203209"/>
              <a:gd name="connsiteX28" fmla="*/ 203571 w 2036340"/>
              <a:gd name="connsiteY28" fmla="*/ 205166 h 2203209"/>
              <a:gd name="connsiteX29" fmla="*/ 204589 w 2036340"/>
              <a:gd name="connsiteY29" fmla="*/ 204153 h 2203209"/>
              <a:gd name="connsiteX30" fmla="*/ 1809822 w 2036340"/>
              <a:gd name="connsiteY30" fmla="*/ 202785 h 2203209"/>
              <a:gd name="connsiteX31" fmla="*/ 1805447 w 2036340"/>
              <a:gd name="connsiteY31" fmla="*/ 205866 h 2203209"/>
              <a:gd name="connsiteX32" fmla="*/ 1834246 w 2036340"/>
              <a:gd name="connsiteY32" fmla="*/ 208090 h 2203209"/>
              <a:gd name="connsiteX33" fmla="*/ 1834508 w 2036340"/>
              <a:gd name="connsiteY33" fmla="*/ 204691 h 2203209"/>
              <a:gd name="connsiteX34" fmla="*/ 1643520 w 2036340"/>
              <a:gd name="connsiteY34" fmla="*/ 99297 h 2203209"/>
              <a:gd name="connsiteX35" fmla="*/ 1652968 w 2036340"/>
              <a:gd name="connsiteY35" fmla="*/ 100027 h 2203209"/>
              <a:gd name="connsiteX36" fmla="*/ 1652278 w 2036340"/>
              <a:gd name="connsiteY36" fmla="*/ 108964 h 2203209"/>
              <a:gd name="connsiteX37" fmla="*/ 1643520 w 2036340"/>
              <a:gd name="connsiteY37" fmla="*/ 99297 h 2203209"/>
              <a:gd name="connsiteX38" fmla="*/ 1648716 w 2036340"/>
              <a:gd name="connsiteY38" fmla="*/ 49605 h 2203209"/>
              <a:gd name="connsiteX39" fmla="*/ 1657474 w 2036340"/>
              <a:gd name="connsiteY39" fmla="*/ 59272 h 2203209"/>
              <a:gd name="connsiteX40" fmla="*/ 1650004 w 2036340"/>
              <a:gd name="connsiteY40" fmla="*/ 85669 h 2203209"/>
              <a:gd name="connsiteX41" fmla="*/ 1639205 w 2036340"/>
              <a:gd name="connsiteY41" fmla="*/ 84835 h 2203209"/>
              <a:gd name="connsiteX42" fmla="*/ 1648716 w 2036340"/>
              <a:gd name="connsiteY42" fmla="*/ 49605 h 2203209"/>
              <a:gd name="connsiteX43" fmla="*/ 408935 w 2036340"/>
              <a:gd name="connsiteY43" fmla="*/ 42333 h 2203209"/>
              <a:gd name="connsiteX44" fmla="*/ 408343 w 2036340"/>
              <a:gd name="connsiteY44" fmla="*/ 49994 h 2203209"/>
              <a:gd name="connsiteX45" fmla="*/ 412581 w 2036340"/>
              <a:gd name="connsiteY45" fmla="*/ 51605 h 2203209"/>
              <a:gd name="connsiteX46" fmla="*/ 413271 w 2036340"/>
              <a:gd name="connsiteY46" fmla="*/ 42668 h 2203209"/>
              <a:gd name="connsiteX47" fmla="*/ 410022 w 2036340"/>
              <a:gd name="connsiteY47" fmla="*/ 14159 h 2203209"/>
              <a:gd name="connsiteX48" fmla="*/ 414258 w 2036340"/>
              <a:gd name="connsiteY48" fmla="*/ 15770 h 2203209"/>
              <a:gd name="connsiteX49" fmla="*/ 413667 w 2036340"/>
              <a:gd name="connsiteY49" fmla="*/ 23431 h 2203209"/>
              <a:gd name="connsiteX50" fmla="*/ 409332 w 2036340"/>
              <a:gd name="connsiteY50" fmla="*/ 23096 h 2203209"/>
              <a:gd name="connsiteX51" fmla="*/ 692365 w 2036340"/>
              <a:gd name="connsiteY51" fmla="*/ 0 h 2203209"/>
              <a:gd name="connsiteX52" fmla="*/ 699555 w 2036340"/>
              <a:gd name="connsiteY52" fmla="*/ 5693 h 2203209"/>
              <a:gd name="connsiteX53" fmla="*/ 1062875 w 2036340"/>
              <a:gd name="connsiteY53" fmla="*/ 29898 h 2203209"/>
              <a:gd name="connsiteX54" fmla="*/ 1067506 w 2036340"/>
              <a:gd name="connsiteY54" fmla="*/ 26402 h 2203209"/>
              <a:gd name="connsiteX55" fmla="*/ 1080114 w 2036340"/>
              <a:gd name="connsiteY55" fmla="*/ 32513 h 2203209"/>
              <a:gd name="connsiteX56" fmla="*/ 1228673 w 2036340"/>
              <a:gd name="connsiteY56" fmla="*/ 42703 h 2203209"/>
              <a:gd name="connsiteX57" fmla="*/ 1235864 w 2036340"/>
              <a:gd name="connsiteY57" fmla="*/ 48396 h 2203209"/>
              <a:gd name="connsiteX58" fmla="*/ 1257636 w 2036340"/>
              <a:gd name="connsiteY58" fmla="*/ 48793 h 2203209"/>
              <a:gd name="connsiteX59" fmla="*/ 1261675 w 2036340"/>
              <a:gd name="connsiteY59" fmla="*/ 52957 h 2203209"/>
              <a:gd name="connsiteX60" fmla="*/ 1366887 w 2036340"/>
              <a:gd name="connsiteY60" fmla="*/ 59798 h 2203209"/>
              <a:gd name="connsiteX61" fmla="*/ 1377681 w 2036340"/>
              <a:gd name="connsiteY61" fmla="*/ 64129 h 2203209"/>
              <a:gd name="connsiteX62" fmla="*/ 1377999 w 2036340"/>
              <a:gd name="connsiteY62" fmla="*/ 60006 h 2203209"/>
              <a:gd name="connsiteX63" fmla="*/ 1384006 w 2036340"/>
              <a:gd name="connsiteY63" fmla="*/ 60470 h 2203209"/>
              <a:gd name="connsiteX64" fmla="*/ 1384423 w 2036340"/>
              <a:gd name="connsiteY64" fmla="*/ 58584 h 2203209"/>
              <a:gd name="connsiteX65" fmla="*/ 1388658 w 2036340"/>
              <a:gd name="connsiteY65" fmla="*/ 59333 h 2203209"/>
              <a:gd name="connsiteX66" fmla="*/ 1382639 w 2036340"/>
              <a:gd name="connsiteY66" fmla="*/ 53525 h 2203209"/>
              <a:gd name="connsiteX67" fmla="*/ 1383164 w 2036340"/>
              <a:gd name="connsiteY67" fmla="*/ 46725 h 2203209"/>
              <a:gd name="connsiteX68" fmla="*/ 1411900 w 2036340"/>
              <a:gd name="connsiteY68" fmla="*/ 49800 h 2203209"/>
              <a:gd name="connsiteX69" fmla="*/ 1413853 w 2036340"/>
              <a:gd name="connsiteY69" fmla="*/ 64698 h 2203209"/>
              <a:gd name="connsiteX70" fmla="*/ 1418885 w 2036340"/>
              <a:gd name="connsiteY70" fmla="*/ 73957 h 2203209"/>
              <a:gd name="connsiteX71" fmla="*/ 1430193 w 2036340"/>
              <a:gd name="connsiteY71" fmla="*/ 80823 h 2203209"/>
              <a:gd name="connsiteX72" fmla="*/ 1441727 w 2036340"/>
              <a:gd name="connsiteY72" fmla="*/ 92299 h 2203209"/>
              <a:gd name="connsiteX73" fmla="*/ 1442122 w 2036340"/>
              <a:gd name="connsiteY73" fmla="*/ 87185 h 2203209"/>
              <a:gd name="connsiteX74" fmla="*/ 1449125 w 2036340"/>
              <a:gd name="connsiteY74" fmla="*/ 50109 h 2203209"/>
              <a:gd name="connsiteX75" fmla="*/ 1474005 w 2036340"/>
              <a:gd name="connsiteY75" fmla="*/ 49467 h 2203209"/>
              <a:gd name="connsiteX76" fmla="*/ 1486087 w 2036340"/>
              <a:gd name="connsiteY76" fmla="*/ 53819 h 2203209"/>
              <a:gd name="connsiteX77" fmla="*/ 1529724 w 2036340"/>
              <a:gd name="connsiteY77" fmla="*/ 24702 h 2203209"/>
              <a:gd name="connsiteX78" fmla="*/ 1540228 w 2036340"/>
              <a:gd name="connsiteY78" fmla="*/ 49452 h 2203209"/>
              <a:gd name="connsiteX79" fmla="*/ 1552504 w 2036340"/>
              <a:gd name="connsiteY79" fmla="*/ 51254 h 2203209"/>
              <a:gd name="connsiteX80" fmla="*/ 1581502 w 2036340"/>
              <a:gd name="connsiteY80" fmla="*/ 50928 h 2203209"/>
              <a:gd name="connsiteX81" fmla="*/ 1595339 w 2036340"/>
              <a:gd name="connsiteY81" fmla="*/ 72730 h 2203209"/>
              <a:gd name="connsiteX82" fmla="*/ 1596579 w 2036340"/>
              <a:gd name="connsiteY82" fmla="*/ 74191 h 2203209"/>
              <a:gd name="connsiteX83" fmla="*/ 1597978 w 2036340"/>
              <a:gd name="connsiteY83" fmla="*/ 73656 h 2203209"/>
              <a:gd name="connsiteX84" fmla="*/ 1601634 w 2036340"/>
              <a:gd name="connsiteY84" fmla="*/ 79076 h 2203209"/>
              <a:gd name="connsiteX85" fmla="*/ 1618879 w 2036340"/>
              <a:gd name="connsiteY85" fmla="*/ 31599 h 2203209"/>
              <a:gd name="connsiteX86" fmla="*/ 1620167 w 2036340"/>
              <a:gd name="connsiteY86" fmla="*/ 67663 h 2203209"/>
              <a:gd name="connsiteX87" fmla="*/ 1624118 w 2036340"/>
              <a:gd name="connsiteY87" fmla="*/ 69253 h 2203209"/>
              <a:gd name="connsiteX88" fmla="*/ 1633863 w 2036340"/>
              <a:gd name="connsiteY88" fmla="*/ 66151 h 2203209"/>
              <a:gd name="connsiteX89" fmla="*/ 1635019 w 2036340"/>
              <a:gd name="connsiteY89" fmla="*/ 84967 h 2203209"/>
              <a:gd name="connsiteX90" fmla="*/ 1640207 w 2036340"/>
              <a:gd name="connsiteY90" fmla="*/ 124099 h 2203209"/>
              <a:gd name="connsiteX91" fmla="*/ 1645733 w 2036340"/>
              <a:gd name="connsiteY91" fmla="*/ 130268 h 2203209"/>
              <a:gd name="connsiteX92" fmla="*/ 1656835 w 2036340"/>
              <a:gd name="connsiteY92" fmla="*/ 131126 h 2203209"/>
              <a:gd name="connsiteX93" fmla="*/ 1659532 w 2036340"/>
              <a:gd name="connsiteY93" fmla="*/ 112399 h 2203209"/>
              <a:gd name="connsiteX94" fmla="*/ 1659916 w 2036340"/>
              <a:gd name="connsiteY94" fmla="*/ 107426 h 2203209"/>
              <a:gd name="connsiteX95" fmla="*/ 1660443 w 2036340"/>
              <a:gd name="connsiteY95" fmla="*/ 106069 h 2203209"/>
              <a:gd name="connsiteX96" fmla="*/ 1660897 w 2036340"/>
              <a:gd name="connsiteY96" fmla="*/ 102919 h 2203209"/>
              <a:gd name="connsiteX97" fmla="*/ 1661602 w 2036340"/>
              <a:gd name="connsiteY97" fmla="*/ 103087 h 2203209"/>
              <a:gd name="connsiteX98" fmla="*/ 1670243 w 2036340"/>
              <a:gd name="connsiteY98" fmla="*/ 80865 h 2203209"/>
              <a:gd name="connsiteX99" fmla="*/ 1694863 w 2036340"/>
              <a:gd name="connsiteY99" fmla="*/ 83621 h 2203209"/>
              <a:gd name="connsiteX100" fmla="*/ 1695806 w 2036340"/>
              <a:gd name="connsiteY100" fmla="*/ 86151 h 2203209"/>
              <a:gd name="connsiteX101" fmla="*/ 1703141 w 2036340"/>
              <a:gd name="connsiteY101" fmla="*/ 83350 h 2203209"/>
              <a:gd name="connsiteX102" fmla="*/ 1706500 w 2036340"/>
              <a:gd name="connsiteY102" fmla="*/ 92600 h 2203209"/>
              <a:gd name="connsiteX103" fmla="*/ 1705389 w 2036340"/>
              <a:gd name="connsiteY103" fmla="*/ 106984 h 2203209"/>
              <a:gd name="connsiteX104" fmla="*/ 1736311 w 2036340"/>
              <a:gd name="connsiteY104" fmla="*/ 136408 h 2203209"/>
              <a:gd name="connsiteX105" fmla="*/ 1719133 w 2036340"/>
              <a:gd name="connsiteY105" fmla="*/ 144485 h 2203209"/>
              <a:gd name="connsiteX106" fmla="*/ 1753928 w 2036340"/>
              <a:gd name="connsiteY106" fmla="*/ 176240 h 2203209"/>
              <a:gd name="connsiteX107" fmla="*/ 1795269 w 2036340"/>
              <a:gd name="connsiteY107" fmla="*/ 176868 h 2203209"/>
              <a:gd name="connsiteX108" fmla="*/ 1802449 w 2036340"/>
              <a:gd name="connsiteY108" fmla="*/ 191101 h 2203209"/>
              <a:gd name="connsiteX109" fmla="*/ 1827066 w 2036340"/>
              <a:gd name="connsiteY109" fmla="*/ 193858 h 2203209"/>
              <a:gd name="connsiteX110" fmla="*/ 1856852 w 2036340"/>
              <a:gd name="connsiteY110" fmla="*/ 183334 h 2203209"/>
              <a:gd name="connsiteX111" fmla="*/ 1942441 w 2036340"/>
              <a:gd name="connsiteY111" fmla="*/ 254063 h 2203209"/>
              <a:gd name="connsiteX112" fmla="*/ 1984417 w 2036340"/>
              <a:gd name="connsiteY112" fmla="*/ 300050 h 2203209"/>
              <a:gd name="connsiteX113" fmla="*/ 1962534 w 2036340"/>
              <a:gd name="connsiteY113" fmla="*/ 315459 h 2203209"/>
              <a:gd name="connsiteX114" fmla="*/ 1991443 w 2036340"/>
              <a:gd name="connsiteY114" fmla="*/ 369842 h 2203209"/>
              <a:gd name="connsiteX115" fmla="*/ 2023352 w 2036340"/>
              <a:gd name="connsiteY115" fmla="*/ 438990 h 2203209"/>
              <a:gd name="connsiteX116" fmla="*/ 2006435 w 2036340"/>
              <a:gd name="connsiteY116" fmla="*/ 443669 h 2203209"/>
              <a:gd name="connsiteX117" fmla="*/ 2007258 w 2036340"/>
              <a:gd name="connsiteY117" fmla="*/ 520430 h 2203209"/>
              <a:gd name="connsiteX118" fmla="*/ 2016948 w 2036340"/>
              <a:gd name="connsiteY118" fmla="*/ 521178 h 2203209"/>
              <a:gd name="connsiteX119" fmla="*/ 2025707 w 2036340"/>
              <a:gd name="connsiteY119" fmla="*/ 530845 h 2203209"/>
              <a:gd name="connsiteX120" fmla="*/ 2024918 w 2036340"/>
              <a:gd name="connsiteY120" fmla="*/ 541060 h 2203209"/>
              <a:gd name="connsiteX121" fmla="*/ 2014218 w 2036340"/>
              <a:gd name="connsiteY121" fmla="*/ 538950 h 2203209"/>
              <a:gd name="connsiteX122" fmla="*/ 2007375 w 2036340"/>
              <a:gd name="connsiteY122" fmla="*/ 531397 h 2203209"/>
              <a:gd name="connsiteX123" fmla="*/ 2007662 w 2036340"/>
              <a:gd name="connsiteY123" fmla="*/ 558141 h 2203209"/>
              <a:gd name="connsiteX124" fmla="*/ 2024228 w 2036340"/>
              <a:gd name="connsiteY124" fmla="*/ 549998 h 2203209"/>
              <a:gd name="connsiteX125" fmla="*/ 2036314 w 2036340"/>
              <a:gd name="connsiteY125" fmla="*/ 586896 h 2203209"/>
              <a:gd name="connsiteX126" fmla="*/ 2022785 w 2036340"/>
              <a:gd name="connsiteY126" fmla="*/ 603834 h 2203209"/>
              <a:gd name="connsiteX127" fmla="*/ 2033585 w 2036340"/>
              <a:gd name="connsiteY127" fmla="*/ 604668 h 2203209"/>
              <a:gd name="connsiteX128" fmla="*/ 2026411 w 2036340"/>
              <a:gd name="connsiteY128" fmla="*/ 627234 h 2203209"/>
              <a:gd name="connsiteX129" fmla="*/ 2024370 w 2036340"/>
              <a:gd name="connsiteY129" fmla="*/ 636067 h 2203209"/>
              <a:gd name="connsiteX130" fmla="*/ 2035169 w 2036340"/>
              <a:gd name="connsiteY130" fmla="*/ 636901 h 2203209"/>
              <a:gd name="connsiteX131" fmla="*/ 2034774 w 2036340"/>
              <a:gd name="connsiteY131" fmla="*/ 642009 h 2203209"/>
              <a:gd name="connsiteX132" fmla="*/ 2022990 w 2036340"/>
              <a:gd name="connsiteY132" fmla="*/ 653942 h 2203209"/>
              <a:gd name="connsiteX133" fmla="*/ 2027995 w 2036340"/>
              <a:gd name="connsiteY133" fmla="*/ 659468 h 2203209"/>
              <a:gd name="connsiteX134" fmla="*/ 2021905 w 2036340"/>
              <a:gd name="connsiteY134" fmla="*/ 667988 h 2203209"/>
              <a:gd name="connsiteX135" fmla="*/ 2019569 w 2036340"/>
              <a:gd name="connsiteY135" fmla="*/ 680652 h 2203209"/>
              <a:gd name="connsiteX136" fmla="*/ 2024574 w 2036340"/>
              <a:gd name="connsiteY136" fmla="*/ 686176 h 2203209"/>
              <a:gd name="connsiteX137" fmla="*/ 2018484 w 2036340"/>
              <a:gd name="connsiteY137" fmla="*/ 694698 h 2203209"/>
              <a:gd name="connsiteX138" fmla="*/ 2019378 w 2036340"/>
              <a:gd name="connsiteY138" fmla="*/ 735869 h 2203209"/>
              <a:gd name="connsiteX139" fmla="*/ 2007988 w 2036340"/>
              <a:gd name="connsiteY139" fmla="*/ 742695 h 2203209"/>
              <a:gd name="connsiteX140" fmla="*/ 2017043 w 2036340"/>
              <a:gd name="connsiteY140" fmla="*/ 748532 h 2203209"/>
              <a:gd name="connsiteX141" fmla="*/ 2028137 w 2036340"/>
              <a:gd name="connsiteY141" fmla="*/ 745536 h 2203209"/>
              <a:gd name="connsiteX142" fmla="*/ 2032846 w 2036340"/>
              <a:gd name="connsiteY142" fmla="*/ 754891 h 2203209"/>
              <a:gd name="connsiteX143" fmla="*/ 2032452 w 2036340"/>
              <a:gd name="connsiteY143" fmla="*/ 759999 h 2203209"/>
              <a:gd name="connsiteX144" fmla="*/ 2014972 w 2036340"/>
              <a:gd name="connsiteY144" fmla="*/ 775346 h 2203209"/>
              <a:gd name="connsiteX145" fmla="*/ 2014578 w 2036340"/>
              <a:gd name="connsiteY145" fmla="*/ 780454 h 2203209"/>
              <a:gd name="connsiteX146" fmla="*/ 2030616 w 2036340"/>
              <a:gd name="connsiteY146" fmla="*/ 818941 h 2203209"/>
              <a:gd name="connsiteX147" fmla="*/ 2019225 w 2036340"/>
              <a:gd name="connsiteY147" fmla="*/ 825769 h 2203209"/>
              <a:gd name="connsiteX148" fmla="*/ 2018830 w 2036340"/>
              <a:gd name="connsiteY148" fmla="*/ 830876 h 2203209"/>
              <a:gd name="connsiteX149" fmla="*/ 2028545 w 2036340"/>
              <a:gd name="connsiteY149" fmla="*/ 845755 h 2203209"/>
              <a:gd name="connsiteX150" fmla="*/ 2011360 w 2036340"/>
              <a:gd name="connsiteY150" fmla="*/ 857272 h 2203209"/>
              <a:gd name="connsiteX151" fmla="*/ 2023978 w 2036340"/>
              <a:gd name="connsiteY151" fmla="*/ 922469 h 2203209"/>
              <a:gd name="connsiteX152" fmla="*/ 2006399 w 2036340"/>
              <a:gd name="connsiteY152" fmla="*/ 939093 h 2203209"/>
              <a:gd name="connsiteX153" fmla="*/ 2016212 w 2036340"/>
              <a:gd name="connsiteY153" fmla="*/ 952696 h 2203209"/>
              <a:gd name="connsiteX154" fmla="*/ 2010418 w 2036340"/>
              <a:gd name="connsiteY154" fmla="*/ 957386 h 2203209"/>
              <a:gd name="connsiteX155" fmla="*/ 2017402 w 2036340"/>
              <a:gd name="connsiteY155" fmla="*/ 990037 h 2203209"/>
              <a:gd name="connsiteX156" fmla="*/ 2000217 w 2036340"/>
              <a:gd name="connsiteY156" fmla="*/ 1001554 h 2203209"/>
              <a:gd name="connsiteX157" fmla="*/ 2009180 w 2036340"/>
              <a:gd name="connsiteY157" fmla="*/ 1061331 h 2203209"/>
              <a:gd name="connsiteX158" fmla="*/ 2003781 w 2036340"/>
              <a:gd name="connsiteY158" fmla="*/ 1060914 h 2203209"/>
              <a:gd name="connsiteX159" fmla="*/ 2008490 w 2036340"/>
              <a:gd name="connsiteY159" fmla="*/ 1070269 h 2203209"/>
              <a:gd name="connsiteX160" fmla="*/ 2002696 w 2036340"/>
              <a:gd name="connsiteY160" fmla="*/ 1074960 h 2203209"/>
              <a:gd name="connsiteX161" fmla="*/ 2006055 w 2036340"/>
              <a:gd name="connsiteY161" fmla="*/ 1084210 h 2203209"/>
              <a:gd name="connsiteX162" fmla="*/ 2000169 w 2036340"/>
              <a:gd name="connsiteY162" fmla="*/ 1142840 h 2203209"/>
              <a:gd name="connsiteX163" fmla="*/ 1994474 w 2036340"/>
              <a:gd name="connsiteY163" fmla="*/ 1146254 h 2203209"/>
              <a:gd name="connsiteX164" fmla="*/ 1997834 w 2036340"/>
              <a:gd name="connsiteY164" fmla="*/ 1155504 h 2203209"/>
              <a:gd name="connsiteX165" fmla="*/ 1990863 w 2036340"/>
              <a:gd name="connsiteY165" fmla="*/ 1228180 h 2203209"/>
              <a:gd name="connsiteX166" fmla="*/ 1986001 w 2036340"/>
              <a:gd name="connsiteY166" fmla="*/ 1308724 h 2203209"/>
              <a:gd name="connsiteX167" fmla="*/ 1978826 w 2036340"/>
              <a:gd name="connsiteY167" fmla="*/ 1331290 h 2203209"/>
              <a:gd name="connsiteX168" fmla="*/ 1979030 w 2036340"/>
              <a:gd name="connsiteY168" fmla="*/ 1381400 h 2203209"/>
              <a:gd name="connsiteX169" fmla="*/ 1972941 w 2036340"/>
              <a:gd name="connsiteY169" fmla="*/ 1389920 h 2203209"/>
              <a:gd name="connsiteX170" fmla="*/ 1976004 w 2036340"/>
              <a:gd name="connsiteY170" fmla="*/ 1403001 h 2203209"/>
              <a:gd name="connsiteX171" fmla="*/ 1970210 w 2036340"/>
              <a:gd name="connsiteY171" fmla="*/ 1407692 h 2203209"/>
              <a:gd name="connsiteX172" fmla="*/ 1972484 w 2036340"/>
              <a:gd name="connsiteY172" fmla="*/ 1430987 h 2203209"/>
              <a:gd name="connsiteX173" fmla="*/ 1963178 w 2036340"/>
              <a:gd name="connsiteY173" fmla="*/ 1516327 h 2203209"/>
              <a:gd name="connsiteX174" fmla="*/ 1957483 w 2036340"/>
              <a:gd name="connsiteY174" fmla="*/ 1519740 h 2203209"/>
              <a:gd name="connsiteX175" fmla="*/ 1962192 w 2036340"/>
              <a:gd name="connsiteY175" fmla="*/ 1529095 h 2203209"/>
              <a:gd name="connsiteX176" fmla="*/ 1958377 w 2036340"/>
              <a:gd name="connsiteY176" fmla="*/ 1560912 h 2203209"/>
              <a:gd name="connsiteX177" fmla="*/ 1952288 w 2036340"/>
              <a:gd name="connsiteY177" fmla="*/ 1569433 h 2203209"/>
              <a:gd name="connsiteX178" fmla="*/ 1962692 w 2036340"/>
              <a:gd name="connsiteY178" fmla="*/ 1575374 h 2203209"/>
              <a:gd name="connsiteX179" fmla="*/ 1954956 w 2036340"/>
              <a:gd name="connsiteY179" fmla="*/ 1587621 h 2203209"/>
              <a:gd name="connsiteX180" fmla="*/ 1956449 w 2036340"/>
              <a:gd name="connsiteY180" fmla="*/ 1673795 h 2203209"/>
              <a:gd name="connsiteX181" fmla="*/ 1950655 w 2036340"/>
              <a:gd name="connsiteY181" fmla="*/ 1678485 h 2203209"/>
              <a:gd name="connsiteX182" fmla="*/ 1952239 w 2036340"/>
              <a:gd name="connsiteY182" fmla="*/ 1710718 h 2203209"/>
              <a:gd name="connsiteX183" fmla="*/ 1945164 w 2036340"/>
              <a:gd name="connsiteY183" fmla="*/ 1732008 h 2203209"/>
              <a:gd name="connsiteX184" fmla="*/ 1947142 w 2036340"/>
              <a:gd name="connsiteY184" fmla="*/ 1759134 h 2203209"/>
              <a:gd name="connsiteX185" fmla="*/ 1943327 w 2036340"/>
              <a:gd name="connsiteY185" fmla="*/ 1790951 h 2203209"/>
              <a:gd name="connsiteX186" fmla="*/ 1934508 w 2036340"/>
              <a:gd name="connsiteY186" fmla="*/ 1817243 h 2203209"/>
              <a:gd name="connsiteX187" fmla="*/ 1938526 w 2036340"/>
              <a:gd name="connsiteY187" fmla="*/ 1835535 h 2203209"/>
              <a:gd name="connsiteX188" fmla="*/ 1914858 w 2036340"/>
              <a:gd name="connsiteY188" fmla="*/ 1860681 h 2203209"/>
              <a:gd name="connsiteX189" fmla="*/ 1911937 w 2036340"/>
              <a:gd name="connsiteY189" fmla="*/ 1933669 h 2203209"/>
              <a:gd name="connsiteX190" fmla="*/ 1889057 w 2036340"/>
              <a:gd name="connsiteY190" fmla="*/ 1948600 h 2203209"/>
              <a:gd name="connsiteX191" fmla="*/ 1878259 w 2036340"/>
              <a:gd name="connsiteY191" fmla="*/ 1947766 h 2203209"/>
              <a:gd name="connsiteX192" fmla="*/ 1877963 w 2036340"/>
              <a:gd name="connsiteY192" fmla="*/ 1951597 h 2203209"/>
              <a:gd name="connsiteX193" fmla="*/ 1882968 w 2036340"/>
              <a:gd name="connsiteY193" fmla="*/ 1957121 h 2203209"/>
              <a:gd name="connsiteX194" fmla="*/ 1867664 w 2036340"/>
              <a:gd name="connsiteY194" fmla="*/ 1997041 h 2203209"/>
              <a:gd name="connsiteX195" fmla="*/ 1868952 w 2036340"/>
              <a:gd name="connsiteY195" fmla="*/ 2033105 h 2203209"/>
              <a:gd name="connsiteX196" fmla="*/ 1856773 w 2036340"/>
              <a:gd name="connsiteY196" fmla="*/ 2050147 h 2203209"/>
              <a:gd name="connsiteX197" fmla="*/ 1859738 w 2036340"/>
              <a:gd name="connsiteY197" fmla="*/ 2064505 h 2203209"/>
              <a:gd name="connsiteX198" fmla="*/ 1833105 w 2036340"/>
              <a:gd name="connsiteY198" fmla="*/ 2075293 h 2203209"/>
              <a:gd name="connsiteX199" fmla="*/ 1822404 w 2036340"/>
              <a:gd name="connsiteY199" fmla="*/ 2073182 h 2203209"/>
              <a:gd name="connsiteX200" fmla="*/ 1823391 w 2036340"/>
              <a:gd name="connsiteY200" fmla="*/ 2060414 h 2203209"/>
              <a:gd name="connsiteX201" fmla="*/ 1812296 w 2036340"/>
              <a:gd name="connsiteY201" fmla="*/ 2063410 h 2203209"/>
              <a:gd name="connsiteX202" fmla="*/ 1806897 w 2036340"/>
              <a:gd name="connsiteY202" fmla="*/ 2062993 h 2203209"/>
              <a:gd name="connsiteX203" fmla="*/ 1808937 w 2036340"/>
              <a:gd name="connsiteY203" fmla="*/ 2054160 h 2203209"/>
              <a:gd name="connsiteX204" fmla="*/ 1798138 w 2036340"/>
              <a:gd name="connsiteY204" fmla="*/ 2053326 h 2203209"/>
              <a:gd name="connsiteX205" fmla="*/ 1797448 w 2036340"/>
              <a:gd name="connsiteY205" fmla="*/ 2062263 h 2203209"/>
              <a:gd name="connsiteX206" fmla="*/ 1806601 w 2036340"/>
              <a:gd name="connsiteY206" fmla="*/ 2066824 h 2203209"/>
              <a:gd name="connsiteX207" fmla="*/ 1794028 w 2036340"/>
              <a:gd name="connsiteY207" fmla="*/ 2088973 h 2203209"/>
              <a:gd name="connsiteX208" fmla="*/ 1798441 w 2036340"/>
              <a:gd name="connsiteY208" fmla="*/ 2102158 h 2203209"/>
              <a:gd name="connsiteX209" fmla="*/ 1743165 w 2036340"/>
              <a:gd name="connsiteY209" fmla="*/ 2114587 h 2203209"/>
              <a:gd name="connsiteX210" fmla="*/ 1739116 w 2036340"/>
              <a:gd name="connsiteY210" fmla="*/ 2114274 h 2203209"/>
              <a:gd name="connsiteX211" fmla="*/ 1735787 w 2036340"/>
              <a:gd name="connsiteY211" fmla="*/ 2087043 h 2203209"/>
              <a:gd name="connsiteX212" fmla="*/ 1731738 w 2036340"/>
              <a:gd name="connsiteY212" fmla="*/ 2086731 h 2203209"/>
              <a:gd name="connsiteX213" fmla="*/ 1703459 w 2036340"/>
              <a:gd name="connsiteY213" fmla="*/ 2101245 h 2203209"/>
              <a:gd name="connsiteX214" fmla="*/ 1712422 w 2036340"/>
              <a:gd name="connsiteY214" fmla="*/ 2161022 h 2203209"/>
              <a:gd name="connsiteX215" fmla="*/ 1706628 w 2036340"/>
              <a:gd name="connsiteY215" fmla="*/ 2165712 h 2203209"/>
              <a:gd name="connsiteX216" fmla="*/ 1717032 w 2036340"/>
              <a:gd name="connsiteY216" fmla="*/ 2171653 h 2203209"/>
              <a:gd name="connsiteX217" fmla="*/ 1676574 w 2036340"/>
              <a:gd name="connsiteY217" fmla="*/ 2203209 h 2203209"/>
              <a:gd name="connsiteX218" fmla="*/ 1656026 w 2036340"/>
              <a:gd name="connsiteY218" fmla="*/ 2186850 h 2203209"/>
              <a:gd name="connsiteX219" fmla="*/ 1650604 w 2036340"/>
              <a:gd name="connsiteY219" fmla="*/ 2171710 h 2203209"/>
              <a:gd name="connsiteX220" fmla="*/ 1641192 w 2036340"/>
              <a:gd name="connsiteY220" fmla="*/ 2182229 h 2203209"/>
              <a:gd name="connsiteX221" fmla="*/ 1588880 w 2036340"/>
              <a:gd name="connsiteY221" fmla="*/ 2195851 h 2203209"/>
              <a:gd name="connsiteX222" fmla="*/ 1577225 w 2036340"/>
              <a:gd name="connsiteY222" fmla="*/ 2188528 h 2203209"/>
              <a:gd name="connsiteX223" fmla="*/ 1547429 w 2036340"/>
              <a:gd name="connsiteY223" fmla="*/ 2187512 h 2203209"/>
              <a:gd name="connsiteX224" fmla="*/ 1549173 w 2036340"/>
              <a:gd name="connsiteY224" fmla="*/ 2182508 h 2203209"/>
              <a:gd name="connsiteX225" fmla="*/ 1518984 w 2036340"/>
              <a:gd name="connsiteY225" fmla="*/ 2186599 h 2203209"/>
              <a:gd name="connsiteX226" fmla="*/ 1508216 w 2036340"/>
              <a:gd name="connsiteY226" fmla="*/ 2167785 h 2203209"/>
              <a:gd name="connsiteX227" fmla="*/ 1475721 w 2036340"/>
              <a:gd name="connsiteY227" fmla="*/ 2166560 h 2203209"/>
              <a:gd name="connsiteX228" fmla="*/ 1475962 w 2036340"/>
              <a:gd name="connsiteY228" fmla="*/ 2163444 h 2203209"/>
              <a:gd name="connsiteX229" fmla="*/ 1423879 w 2036340"/>
              <a:gd name="connsiteY229" fmla="*/ 2181180 h 2203209"/>
              <a:gd name="connsiteX230" fmla="*/ 1267211 w 2036340"/>
              <a:gd name="connsiteY230" fmla="*/ 2186742 h 2203209"/>
              <a:gd name="connsiteX231" fmla="*/ 1230676 w 2036340"/>
              <a:gd name="connsiteY231" fmla="*/ 2177499 h 2203209"/>
              <a:gd name="connsiteX232" fmla="*/ 1140062 w 2036340"/>
              <a:gd name="connsiteY232" fmla="*/ 2171785 h 2203209"/>
              <a:gd name="connsiteX233" fmla="*/ 1144571 w 2036340"/>
              <a:gd name="connsiteY233" fmla="*/ 2166995 h 2203209"/>
              <a:gd name="connsiteX234" fmla="*/ 1053566 w 2036340"/>
              <a:gd name="connsiteY234" fmla="*/ 2166389 h 2203209"/>
              <a:gd name="connsiteX235" fmla="*/ 1017919 w 2036340"/>
              <a:gd name="connsiteY235" fmla="*/ 2145654 h 2203209"/>
              <a:gd name="connsiteX236" fmla="*/ 919078 w 2036340"/>
              <a:gd name="connsiteY236" fmla="*/ 2139305 h 2203209"/>
              <a:gd name="connsiteX237" fmla="*/ 919472 w 2036340"/>
              <a:gd name="connsiteY237" fmla="*/ 2134198 h 2203209"/>
              <a:gd name="connsiteX238" fmla="*/ 882148 w 2036340"/>
              <a:gd name="connsiteY238" fmla="*/ 2135168 h 2203209"/>
              <a:gd name="connsiteX239" fmla="*/ 833371 w 2036340"/>
              <a:gd name="connsiteY239" fmla="*/ 2123695 h 2203209"/>
              <a:gd name="connsiteX240" fmla="*/ 816517 w 2036340"/>
              <a:gd name="connsiteY240" fmla="*/ 2127531 h 2203209"/>
              <a:gd name="connsiteX241" fmla="*/ 645102 w 2036340"/>
              <a:gd name="connsiteY241" fmla="*/ 2096311 h 2203209"/>
              <a:gd name="connsiteX242" fmla="*/ 615611 w 2036340"/>
              <a:gd name="connsiteY242" fmla="*/ 2103024 h 2203209"/>
              <a:gd name="connsiteX243" fmla="*/ 596321 w 2036340"/>
              <a:gd name="connsiteY243" fmla="*/ 2084836 h 2203209"/>
              <a:gd name="connsiteX244" fmla="*/ 598197 w 2036340"/>
              <a:gd name="connsiteY244" fmla="*/ 2079526 h 2203209"/>
              <a:gd name="connsiteX245" fmla="*/ 593656 w 2036340"/>
              <a:gd name="connsiteY245" fmla="*/ 2079603 h 2203209"/>
              <a:gd name="connsiteX246" fmla="*/ 593476 w 2036340"/>
              <a:gd name="connsiteY246" fmla="*/ 2081934 h 2203209"/>
              <a:gd name="connsiteX247" fmla="*/ 591856 w 2036340"/>
              <a:gd name="connsiteY247" fmla="*/ 2102915 h 2203209"/>
              <a:gd name="connsiteX248" fmla="*/ 581733 w 2036340"/>
              <a:gd name="connsiteY248" fmla="*/ 2102133 h 2203209"/>
              <a:gd name="connsiteX249" fmla="*/ 588122 w 2036340"/>
              <a:gd name="connsiteY249" fmla="*/ 2107316 h 2203209"/>
              <a:gd name="connsiteX250" fmla="*/ 587762 w 2036340"/>
              <a:gd name="connsiteY250" fmla="*/ 2111978 h 2203209"/>
              <a:gd name="connsiteX251" fmla="*/ 564192 w 2036340"/>
              <a:gd name="connsiteY251" fmla="*/ 2109572 h 2203209"/>
              <a:gd name="connsiteX252" fmla="*/ 549531 w 2036340"/>
              <a:gd name="connsiteY252" fmla="*/ 2079713 h 2203209"/>
              <a:gd name="connsiteX253" fmla="*/ 539412 w 2036340"/>
              <a:gd name="connsiteY253" fmla="*/ 2078931 h 2203209"/>
              <a:gd name="connsiteX254" fmla="*/ 539052 w 2036340"/>
              <a:gd name="connsiteY254" fmla="*/ 2083593 h 2203209"/>
              <a:gd name="connsiteX255" fmla="*/ 533699 w 2036340"/>
              <a:gd name="connsiteY255" fmla="*/ 2108976 h 2203209"/>
              <a:gd name="connsiteX256" fmla="*/ 513326 w 2036340"/>
              <a:gd name="connsiteY256" fmla="*/ 2109161 h 2203209"/>
              <a:gd name="connsiteX257" fmla="*/ 503385 w 2036340"/>
              <a:gd name="connsiteY257" fmla="*/ 2106048 h 2203209"/>
              <a:gd name="connsiteX258" fmla="*/ 467942 w 2036340"/>
              <a:gd name="connsiteY258" fmla="*/ 2125589 h 2203209"/>
              <a:gd name="connsiteX259" fmla="*/ 459083 w 2036340"/>
              <a:gd name="connsiteY259" fmla="*/ 2108489 h 2203209"/>
              <a:gd name="connsiteX260" fmla="*/ 449009 w 2036340"/>
              <a:gd name="connsiteY260" fmla="*/ 2107125 h 2203209"/>
              <a:gd name="connsiteX261" fmla="*/ 425261 w 2036340"/>
              <a:gd name="connsiteY261" fmla="*/ 2107050 h 2203209"/>
              <a:gd name="connsiteX262" fmla="*/ 371832 w 2036340"/>
              <a:gd name="connsiteY262" fmla="*/ 2051919 h 2203209"/>
              <a:gd name="connsiteX263" fmla="*/ 361711 w 2036340"/>
              <a:gd name="connsiteY263" fmla="*/ 2051137 h 2203209"/>
              <a:gd name="connsiteX264" fmla="*/ 360451 w 2036340"/>
              <a:gd name="connsiteY264" fmla="*/ 2067455 h 2203209"/>
              <a:gd name="connsiteX265" fmla="*/ 352265 w 2036340"/>
              <a:gd name="connsiteY265" fmla="*/ 2085583 h 2203209"/>
              <a:gd name="connsiteX266" fmla="*/ 332070 w 2036340"/>
              <a:gd name="connsiteY266" fmla="*/ 2083437 h 2203209"/>
              <a:gd name="connsiteX267" fmla="*/ 297578 w 2036340"/>
              <a:gd name="connsiteY267" fmla="*/ 2046770 h 2203209"/>
              <a:gd name="connsiteX268" fmla="*/ 311565 w 2036340"/>
              <a:gd name="connsiteY268" fmla="*/ 2041402 h 2203209"/>
              <a:gd name="connsiteX269" fmla="*/ 282737 w 2036340"/>
              <a:gd name="connsiteY269" fmla="*/ 2019242 h 2203209"/>
              <a:gd name="connsiteX270" fmla="*/ 248868 w 2036340"/>
              <a:gd name="connsiteY270" fmla="*/ 2018385 h 2203209"/>
              <a:gd name="connsiteX271" fmla="*/ 242841 w 2036340"/>
              <a:gd name="connsiteY271" fmla="*/ 2008540 h 2203209"/>
              <a:gd name="connsiteX272" fmla="*/ 222649 w 2036340"/>
              <a:gd name="connsiteY272" fmla="*/ 2006394 h 2203209"/>
              <a:gd name="connsiteX273" fmla="*/ 198360 w 2036340"/>
              <a:gd name="connsiteY273" fmla="*/ 2013312 h 2203209"/>
              <a:gd name="connsiteX274" fmla="*/ 127525 w 2036340"/>
              <a:gd name="connsiteY274" fmla="*/ 1963872 h 2203209"/>
              <a:gd name="connsiteX275" fmla="*/ 92669 w 2036340"/>
              <a:gd name="connsiteY275" fmla="*/ 1931867 h 2203209"/>
              <a:gd name="connsiteX276" fmla="*/ 110436 w 2036340"/>
              <a:gd name="connsiteY276" fmla="*/ 1921514 h 2203209"/>
              <a:gd name="connsiteX277" fmla="*/ 86196 w 2036340"/>
              <a:gd name="connsiteY277" fmla="*/ 1883880 h 2203209"/>
              <a:gd name="connsiteX278" fmla="*/ 59348 w 2036340"/>
              <a:gd name="connsiteY278" fmla="*/ 1836078 h 2203209"/>
              <a:gd name="connsiteX279" fmla="*/ 63134 w 2036340"/>
              <a:gd name="connsiteY279" fmla="*/ 1835244 h 2203209"/>
              <a:gd name="connsiteX280" fmla="*/ 52371 w 2036340"/>
              <a:gd name="connsiteY280" fmla="*/ 1832239 h 2203209"/>
              <a:gd name="connsiteX281" fmla="*/ 42947 w 2036340"/>
              <a:gd name="connsiteY281" fmla="*/ 1842978 h 2203209"/>
              <a:gd name="connsiteX282" fmla="*/ 36086 w 2036340"/>
              <a:gd name="connsiteY282" fmla="*/ 1822937 h 2203209"/>
              <a:gd name="connsiteX283" fmla="*/ 37354 w 2036340"/>
              <a:gd name="connsiteY283" fmla="*/ 1804468 h 2203209"/>
              <a:gd name="connsiteX284" fmla="*/ 31854 w 2036340"/>
              <a:gd name="connsiteY284" fmla="*/ 1785972 h 2203209"/>
              <a:gd name="connsiteX285" fmla="*/ 27273 w 2036340"/>
              <a:gd name="connsiteY285" fmla="*/ 1743586 h 2203209"/>
              <a:gd name="connsiteX286" fmla="*/ 23307 w 2036340"/>
              <a:gd name="connsiteY286" fmla="*/ 1744067 h 2203209"/>
              <a:gd name="connsiteX287" fmla="*/ 16612 w 2036340"/>
              <a:gd name="connsiteY287" fmla="*/ 1754956 h 2203209"/>
              <a:gd name="connsiteX288" fmla="*/ 5275 w 2036340"/>
              <a:gd name="connsiteY288" fmla="*/ 1733210 h 2203209"/>
              <a:gd name="connsiteX289" fmla="*/ 10465 w 2036340"/>
              <a:gd name="connsiteY289" fmla="*/ 1734962 h 2203209"/>
              <a:gd name="connsiteX290" fmla="*/ 6219 w 2036340"/>
              <a:gd name="connsiteY290" fmla="*/ 1656496 h 2203209"/>
              <a:gd name="connsiteX291" fmla="*/ 877 w 2036340"/>
              <a:gd name="connsiteY291" fmla="*/ 1655625 h 2203209"/>
              <a:gd name="connsiteX292" fmla="*/ 3281 w 2036340"/>
              <a:gd name="connsiteY292" fmla="*/ 1649687 h 2203209"/>
              <a:gd name="connsiteX293" fmla="*/ 9691 w 2036340"/>
              <a:gd name="connsiteY293" fmla="*/ 1644403 h 2203209"/>
              <a:gd name="connsiteX294" fmla="*/ 74 w 2036340"/>
              <a:gd name="connsiteY294" fmla="*/ 1636502 h 2203209"/>
              <a:gd name="connsiteX295" fmla="*/ 8886 w 2036340"/>
              <a:gd name="connsiteY295" fmla="*/ 1625281 h 2203209"/>
              <a:gd name="connsiteX296" fmla="*/ 4418 w 2036340"/>
              <a:gd name="connsiteY296" fmla="*/ 1595613 h 2203209"/>
              <a:gd name="connsiteX297" fmla="*/ 27924 w 2036340"/>
              <a:gd name="connsiteY297" fmla="*/ 1586790 h 2203209"/>
              <a:gd name="connsiteX298" fmla="*/ 12963 w 2036340"/>
              <a:gd name="connsiteY298" fmla="*/ 1578016 h 2203209"/>
              <a:gd name="connsiteX299" fmla="*/ 18570 w 2036340"/>
              <a:gd name="connsiteY299" fmla="*/ 1553611 h 2203209"/>
              <a:gd name="connsiteX300" fmla="*/ 17823 w 2036340"/>
              <a:gd name="connsiteY300" fmla="*/ 1546586 h 2203209"/>
              <a:gd name="connsiteX301" fmla="*/ 17205 w 2036340"/>
              <a:gd name="connsiteY301" fmla="*/ 1547290 h 2203209"/>
              <a:gd name="connsiteX302" fmla="*/ 14440 w 2036340"/>
              <a:gd name="connsiteY302" fmla="*/ 1534962 h 2203209"/>
              <a:gd name="connsiteX303" fmla="*/ 16587 w 2036340"/>
              <a:gd name="connsiteY303" fmla="*/ 1534971 h 2203209"/>
              <a:gd name="connsiteX304" fmla="*/ 15436 w 2036340"/>
              <a:gd name="connsiteY304" fmla="*/ 1524161 h 2203209"/>
              <a:gd name="connsiteX305" fmla="*/ 23914 w 2036340"/>
              <a:gd name="connsiteY305" fmla="*/ 1521177 h 2203209"/>
              <a:gd name="connsiteX306" fmla="*/ 24381 w 2036340"/>
              <a:gd name="connsiteY306" fmla="*/ 1492504 h 2203209"/>
              <a:gd name="connsiteX307" fmla="*/ 22721 w 2036340"/>
              <a:gd name="connsiteY307" fmla="*/ 1490082 h 2203209"/>
              <a:gd name="connsiteX308" fmla="*/ 24459 w 2036340"/>
              <a:gd name="connsiteY308" fmla="*/ 1487663 h 2203209"/>
              <a:gd name="connsiteX309" fmla="*/ 24826 w 2036340"/>
              <a:gd name="connsiteY309" fmla="*/ 1465104 h 2203209"/>
              <a:gd name="connsiteX310" fmla="*/ 22985 w 2036340"/>
              <a:gd name="connsiteY310" fmla="*/ 1464804 h 2203209"/>
              <a:gd name="connsiteX311" fmla="*/ 23596 w 2036340"/>
              <a:gd name="connsiteY311" fmla="*/ 1461286 h 2203209"/>
              <a:gd name="connsiteX312" fmla="*/ 24900 w 2036340"/>
              <a:gd name="connsiteY312" fmla="*/ 1460532 h 2203209"/>
              <a:gd name="connsiteX313" fmla="*/ 25179 w 2036340"/>
              <a:gd name="connsiteY313" fmla="*/ 1443404 h 2203209"/>
              <a:gd name="connsiteX314" fmla="*/ 16480 w 2036340"/>
              <a:gd name="connsiteY314" fmla="*/ 1391795 h 2203209"/>
              <a:gd name="connsiteX315" fmla="*/ 17747 w 2036340"/>
              <a:gd name="connsiteY315" fmla="*/ 1373326 h 2203209"/>
              <a:gd name="connsiteX316" fmla="*/ 9568 w 2036340"/>
              <a:gd name="connsiteY316" fmla="*/ 1360978 h 2203209"/>
              <a:gd name="connsiteX317" fmla="*/ 9540 w 2036340"/>
              <a:gd name="connsiteY317" fmla="*/ 1354819 h 2203209"/>
              <a:gd name="connsiteX318" fmla="*/ 33743 w 2036340"/>
              <a:gd name="connsiteY318" fmla="*/ 1321045 h 2203209"/>
              <a:gd name="connsiteX319" fmla="*/ 31950 w 2036340"/>
              <a:gd name="connsiteY319" fmla="*/ 1227127 h 2203209"/>
              <a:gd name="connsiteX320" fmla="*/ 31865 w 2036340"/>
              <a:gd name="connsiteY320" fmla="*/ 1208653 h 2203209"/>
              <a:gd name="connsiteX321" fmla="*/ 41289 w 2036340"/>
              <a:gd name="connsiteY321" fmla="*/ 1197912 h 2203209"/>
              <a:gd name="connsiteX322" fmla="*/ 32902 w 2036340"/>
              <a:gd name="connsiteY322" fmla="*/ 1140917 h 2203209"/>
              <a:gd name="connsiteX323" fmla="*/ 39475 w 2036340"/>
              <a:gd name="connsiteY323" fmla="*/ 1099376 h 2203209"/>
              <a:gd name="connsiteX324" fmla="*/ 38979 w 2036340"/>
              <a:gd name="connsiteY324" fmla="*/ 993147 h 2203209"/>
              <a:gd name="connsiteX325" fmla="*/ 43046 w 2036340"/>
              <a:gd name="connsiteY325" fmla="*/ 994703 h 2203209"/>
              <a:gd name="connsiteX326" fmla="*/ 40247 w 2036340"/>
              <a:gd name="connsiteY326" fmla="*/ 974679 h 2203209"/>
              <a:gd name="connsiteX327" fmla="*/ 36669 w 2036340"/>
              <a:gd name="connsiteY327" fmla="*/ 788382 h 2203209"/>
              <a:gd name="connsiteX328" fmla="*/ 41947 w 2036340"/>
              <a:gd name="connsiteY328" fmla="*/ 759153 h 2203209"/>
              <a:gd name="connsiteX329" fmla="*/ 40479 w 2036340"/>
              <a:gd name="connsiteY329" fmla="*/ 734513 h 2203209"/>
              <a:gd name="connsiteX330" fmla="*/ 44510 w 2036340"/>
              <a:gd name="connsiteY330" fmla="*/ 728371 h 2203209"/>
              <a:gd name="connsiteX331" fmla="*/ 43935 w 2036340"/>
              <a:gd name="connsiteY331" fmla="*/ 605207 h 2203209"/>
              <a:gd name="connsiteX332" fmla="*/ 53359 w 2036340"/>
              <a:gd name="connsiteY332" fmla="*/ 594468 h 2203209"/>
              <a:gd name="connsiteX333" fmla="*/ 54683 w 2036340"/>
              <a:gd name="connsiteY333" fmla="*/ 588315 h 2203209"/>
              <a:gd name="connsiteX334" fmla="*/ 46498 w 2036340"/>
              <a:gd name="connsiteY334" fmla="*/ 574427 h 2203209"/>
              <a:gd name="connsiteX335" fmla="*/ 53122 w 2036340"/>
              <a:gd name="connsiteY335" fmla="*/ 543663 h 2203209"/>
              <a:gd name="connsiteX336" fmla="*/ 56931 w 2036340"/>
              <a:gd name="connsiteY336" fmla="*/ 489794 h 2203209"/>
              <a:gd name="connsiteX337" fmla="*/ 65021 w 2036340"/>
              <a:gd name="connsiteY337" fmla="*/ 483668 h 2203209"/>
              <a:gd name="connsiteX338" fmla="*/ 62229 w 2036340"/>
              <a:gd name="connsiteY338" fmla="*/ 465183 h 2203209"/>
              <a:gd name="connsiteX339" fmla="*/ 67564 w 2036340"/>
              <a:gd name="connsiteY339" fmla="*/ 448269 h 2203209"/>
              <a:gd name="connsiteX340" fmla="*/ 56635 w 2036340"/>
              <a:gd name="connsiteY340" fmla="*/ 426672 h 2203209"/>
              <a:gd name="connsiteX341" fmla="*/ 57903 w 2036340"/>
              <a:gd name="connsiteY341" fmla="*/ 408204 h 2203209"/>
              <a:gd name="connsiteX342" fmla="*/ 63209 w 2036340"/>
              <a:gd name="connsiteY342" fmla="*/ 385131 h 2203209"/>
              <a:gd name="connsiteX343" fmla="*/ 60415 w 2036340"/>
              <a:gd name="connsiteY343" fmla="*/ 366647 h 2203209"/>
              <a:gd name="connsiteX344" fmla="*/ 75139 w 2036340"/>
              <a:gd name="connsiteY344" fmla="*/ 331296 h 2203209"/>
              <a:gd name="connsiteX345" fmla="*/ 84619 w 2036340"/>
              <a:gd name="connsiteY345" fmla="*/ 332871 h 2203209"/>
              <a:gd name="connsiteX346" fmla="*/ 83323 w 2036340"/>
              <a:gd name="connsiteY346" fmla="*/ 345183 h 2203209"/>
              <a:gd name="connsiteX347" fmla="*/ 91451 w 2036340"/>
              <a:gd name="connsiteY347" fmla="*/ 346753 h 2203209"/>
              <a:gd name="connsiteX348" fmla="*/ 91422 w 2036340"/>
              <a:gd name="connsiteY348" fmla="*/ 340595 h 2203209"/>
              <a:gd name="connsiteX349" fmla="*/ 88622 w 2036340"/>
              <a:gd name="connsiteY349" fmla="*/ 320570 h 2203209"/>
              <a:gd name="connsiteX350" fmla="*/ 127526 w 2036340"/>
              <a:gd name="connsiteY350" fmla="*/ 246824 h 2203209"/>
              <a:gd name="connsiteX351" fmla="*/ 127497 w 2036340"/>
              <a:gd name="connsiteY351" fmla="*/ 240667 h 2203209"/>
              <a:gd name="connsiteX352" fmla="*/ 127238 w 2036340"/>
              <a:gd name="connsiteY352" fmla="*/ 185243 h 2203209"/>
              <a:gd name="connsiteX353" fmla="*/ 131300 w 2036340"/>
              <a:gd name="connsiteY353" fmla="*/ 185259 h 2203209"/>
              <a:gd name="connsiteX354" fmla="*/ 128535 w 2036340"/>
              <a:gd name="connsiteY354" fmla="*/ 172932 h 2203209"/>
              <a:gd name="connsiteX355" fmla="*/ 128477 w 2036340"/>
              <a:gd name="connsiteY355" fmla="*/ 160616 h 2203209"/>
              <a:gd name="connsiteX356" fmla="*/ 137959 w 2036340"/>
              <a:gd name="connsiteY356" fmla="*/ 162192 h 2203209"/>
              <a:gd name="connsiteX357" fmla="*/ 145078 w 2036340"/>
              <a:gd name="connsiteY357" fmla="*/ 237657 h 2203209"/>
              <a:gd name="connsiteX358" fmla="*/ 149138 w 2036340"/>
              <a:gd name="connsiteY358" fmla="*/ 237673 h 2203209"/>
              <a:gd name="connsiteX359" fmla="*/ 149080 w 2036340"/>
              <a:gd name="connsiteY359" fmla="*/ 225355 h 2203209"/>
              <a:gd name="connsiteX360" fmla="*/ 150117 w 2036340"/>
              <a:gd name="connsiteY360" fmla="*/ 157621 h 2203209"/>
              <a:gd name="connsiteX361" fmla="*/ 158216 w 2036340"/>
              <a:gd name="connsiteY361" fmla="*/ 153034 h 2203209"/>
              <a:gd name="connsiteX362" fmla="*/ 162306 w 2036340"/>
              <a:gd name="connsiteY362" fmla="*/ 159209 h 2203209"/>
              <a:gd name="connsiteX363" fmla="*/ 175568 w 2036340"/>
              <a:gd name="connsiteY363" fmla="*/ 100758 h 2203209"/>
              <a:gd name="connsiteX364" fmla="*/ 179828 w 2036340"/>
              <a:gd name="connsiteY364" fmla="*/ 143882 h 2203209"/>
              <a:gd name="connsiteX365" fmla="*/ 183895 w 2036340"/>
              <a:gd name="connsiteY365" fmla="*/ 145437 h 2203209"/>
              <a:gd name="connsiteX366" fmla="*/ 193348 w 2036340"/>
              <a:gd name="connsiteY366" fmla="*/ 140855 h 2203209"/>
              <a:gd name="connsiteX367" fmla="*/ 194332 w 2036340"/>
              <a:gd name="connsiteY367" fmla="*/ 152116 h 2203209"/>
              <a:gd name="connsiteX368" fmla="*/ 198543 w 2036340"/>
              <a:gd name="connsiteY368" fmla="*/ 177875 h 2203209"/>
              <a:gd name="connsiteX369" fmla="*/ 241002 w 2036340"/>
              <a:gd name="connsiteY369" fmla="*/ 151934 h 2203209"/>
              <a:gd name="connsiteX370" fmla="*/ 238598 w 2036340"/>
              <a:gd name="connsiteY370" fmla="*/ 144779 h 2203209"/>
              <a:gd name="connsiteX371" fmla="*/ 243228 w 2036340"/>
              <a:gd name="connsiteY371" fmla="*/ 141282 h 2203209"/>
              <a:gd name="connsiteX372" fmla="*/ 203036 w 2036340"/>
              <a:gd name="connsiteY372" fmla="*/ 125334 h 2203209"/>
              <a:gd name="connsiteX373" fmla="*/ 233673 w 2036340"/>
              <a:gd name="connsiteY373" fmla="*/ 123847 h 2203209"/>
              <a:gd name="connsiteX374" fmla="*/ 235053 w 2036340"/>
              <a:gd name="connsiteY374" fmla="*/ 120100 h 2203209"/>
              <a:gd name="connsiteX375" fmla="*/ 232492 w 2036340"/>
              <a:gd name="connsiteY375" fmla="*/ 110911 h 2203209"/>
              <a:gd name="connsiteX376" fmla="*/ 328446 w 2036340"/>
              <a:gd name="connsiteY376" fmla="*/ 96486 h 2203209"/>
              <a:gd name="connsiteX377" fmla="*/ 328742 w 2036340"/>
              <a:gd name="connsiteY377" fmla="*/ 92655 h 2203209"/>
              <a:gd name="connsiteX378" fmla="*/ 298400 w 2036340"/>
              <a:gd name="connsiteY378" fmla="*/ 90312 h 2203209"/>
              <a:gd name="connsiteX379" fmla="*/ 263919 w 2036340"/>
              <a:gd name="connsiteY379" fmla="*/ 85080 h 2203209"/>
              <a:gd name="connsiteX380" fmla="*/ 265595 w 2036340"/>
              <a:gd name="connsiteY380" fmla="*/ 77503 h 2203209"/>
              <a:gd name="connsiteX381" fmla="*/ 329532 w 2036340"/>
              <a:gd name="connsiteY381" fmla="*/ 68312 h 2203209"/>
              <a:gd name="connsiteX382" fmla="*/ 341057 w 2036340"/>
              <a:gd name="connsiteY382" fmla="*/ 74340 h 2203209"/>
              <a:gd name="connsiteX383" fmla="*/ 378788 w 2036340"/>
              <a:gd name="connsiteY383" fmla="*/ 65694 h 2203209"/>
              <a:gd name="connsiteX384" fmla="*/ 376524 w 2036340"/>
              <a:gd name="connsiteY384" fmla="*/ 52675 h 2203209"/>
              <a:gd name="connsiteX385" fmla="*/ 394060 w 2036340"/>
              <a:gd name="connsiteY385" fmla="*/ 51459 h 2203209"/>
              <a:gd name="connsiteX386" fmla="*/ 395735 w 2036340"/>
              <a:gd name="connsiteY386" fmla="*/ 43883 h 2203209"/>
              <a:gd name="connsiteX387" fmla="*/ 380170 w 2036340"/>
              <a:gd name="connsiteY387" fmla="*/ 33689 h 2203209"/>
              <a:gd name="connsiteX388" fmla="*/ 463613 w 2036340"/>
              <a:gd name="connsiteY388" fmla="*/ 11876 h 2203209"/>
              <a:gd name="connsiteX389" fmla="*/ 518881 w 2036340"/>
              <a:gd name="connsiteY389" fmla="*/ 2015 h 2203209"/>
              <a:gd name="connsiteX390" fmla="*/ 540060 w 2036340"/>
              <a:gd name="connsiteY390" fmla="*/ 10073 h 2203209"/>
              <a:gd name="connsiteX391" fmla="*/ 606953 w 2036340"/>
              <a:gd name="connsiteY391" fmla="*/ 4963 h 220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</a:cxnLst>
            <a:rect l="l" t="t" r="r" b="b"/>
            <a:pathLst>
              <a:path w="2036340" h="2203209">
                <a:moveTo>
                  <a:pt x="1712969" y="2066015"/>
                </a:moveTo>
                <a:cubicBezTo>
                  <a:pt x="1711675" y="2071053"/>
                  <a:pt x="1707165" y="2076699"/>
                  <a:pt x="1699440" y="2082953"/>
                </a:cubicBezTo>
                <a:lnTo>
                  <a:pt x="1732133" y="2081623"/>
                </a:lnTo>
                <a:lnTo>
                  <a:pt x="1733119" y="2068855"/>
                </a:lnTo>
                <a:close/>
                <a:moveTo>
                  <a:pt x="1745988" y="2042876"/>
                </a:moveTo>
                <a:lnTo>
                  <a:pt x="1745298" y="2051813"/>
                </a:lnTo>
                <a:lnTo>
                  <a:pt x="1750697" y="2052230"/>
                </a:lnTo>
                <a:lnTo>
                  <a:pt x="1751387" y="2043293"/>
                </a:lnTo>
                <a:close/>
                <a:moveTo>
                  <a:pt x="1821807" y="2028180"/>
                </a:moveTo>
                <a:lnTo>
                  <a:pt x="1821116" y="2037118"/>
                </a:lnTo>
                <a:lnTo>
                  <a:pt x="1826516" y="2037535"/>
                </a:lnTo>
                <a:lnTo>
                  <a:pt x="1827206" y="2028597"/>
                </a:lnTo>
                <a:close/>
                <a:moveTo>
                  <a:pt x="216621" y="1996548"/>
                </a:moveTo>
                <a:lnTo>
                  <a:pt x="216441" y="1998880"/>
                </a:lnTo>
                <a:lnTo>
                  <a:pt x="236681" y="2000443"/>
                </a:lnTo>
                <a:lnTo>
                  <a:pt x="240232" y="1998372"/>
                </a:lnTo>
                <a:close/>
                <a:moveTo>
                  <a:pt x="145737" y="1991660"/>
                </a:moveTo>
                <a:lnTo>
                  <a:pt x="165978" y="1993223"/>
                </a:lnTo>
                <a:lnTo>
                  <a:pt x="165798" y="1995554"/>
                </a:lnTo>
                <a:lnTo>
                  <a:pt x="142187" y="1993731"/>
                </a:lnTo>
                <a:close/>
                <a:moveTo>
                  <a:pt x="2016162" y="812687"/>
                </a:moveTo>
                <a:cubicBezTo>
                  <a:pt x="2009028" y="811280"/>
                  <a:pt x="2005232" y="813555"/>
                  <a:pt x="2004771" y="819514"/>
                </a:cubicBezTo>
                <a:lnTo>
                  <a:pt x="2015471" y="821625"/>
                </a:lnTo>
                <a:close/>
                <a:moveTo>
                  <a:pt x="1896288" y="208608"/>
                </a:moveTo>
                <a:lnTo>
                  <a:pt x="1925086" y="210832"/>
                </a:lnTo>
                <a:lnTo>
                  <a:pt x="1920712" y="213914"/>
                </a:lnTo>
                <a:lnTo>
                  <a:pt x="1896025" y="212007"/>
                </a:lnTo>
                <a:close/>
                <a:moveTo>
                  <a:pt x="203355" y="203993"/>
                </a:moveTo>
                <a:lnTo>
                  <a:pt x="203571" y="205166"/>
                </a:lnTo>
                <a:lnTo>
                  <a:pt x="204589" y="204153"/>
                </a:lnTo>
                <a:close/>
                <a:moveTo>
                  <a:pt x="1809822" y="202785"/>
                </a:moveTo>
                <a:lnTo>
                  <a:pt x="1805447" y="205866"/>
                </a:lnTo>
                <a:lnTo>
                  <a:pt x="1834246" y="208090"/>
                </a:lnTo>
                <a:lnTo>
                  <a:pt x="1834508" y="204691"/>
                </a:lnTo>
                <a:close/>
                <a:moveTo>
                  <a:pt x="1643520" y="99297"/>
                </a:moveTo>
                <a:lnTo>
                  <a:pt x="1652968" y="100027"/>
                </a:lnTo>
                <a:lnTo>
                  <a:pt x="1652278" y="108964"/>
                </a:lnTo>
                <a:cubicBezTo>
                  <a:pt x="1645146" y="107557"/>
                  <a:pt x="1642225" y="104335"/>
                  <a:pt x="1643520" y="99297"/>
                </a:cubicBezTo>
                <a:close/>
                <a:moveTo>
                  <a:pt x="1648716" y="49605"/>
                </a:moveTo>
                <a:cubicBezTo>
                  <a:pt x="1655915" y="50161"/>
                  <a:pt x="1658834" y="53383"/>
                  <a:pt x="1657474" y="59272"/>
                </a:cubicBezTo>
                <a:lnTo>
                  <a:pt x="1650004" y="85669"/>
                </a:lnTo>
                <a:lnTo>
                  <a:pt x="1639205" y="84835"/>
                </a:lnTo>
                <a:cubicBezTo>
                  <a:pt x="1644954" y="69010"/>
                  <a:pt x="1648124" y="57266"/>
                  <a:pt x="1648716" y="49605"/>
                </a:cubicBezTo>
                <a:close/>
                <a:moveTo>
                  <a:pt x="408935" y="42333"/>
                </a:moveTo>
                <a:lnTo>
                  <a:pt x="408343" y="49994"/>
                </a:lnTo>
                <a:lnTo>
                  <a:pt x="412581" y="51605"/>
                </a:lnTo>
                <a:lnTo>
                  <a:pt x="413271" y="42668"/>
                </a:lnTo>
                <a:close/>
                <a:moveTo>
                  <a:pt x="410022" y="14159"/>
                </a:moveTo>
                <a:lnTo>
                  <a:pt x="414258" y="15770"/>
                </a:lnTo>
                <a:lnTo>
                  <a:pt x="413667" y="23431"/>
                </a:lnTo>
                <a:lnTo>
                  <a:pt x="409332" y="23096"/>
                </a:lnTo>
                <a:close/>
                <a:moveTo>
                  <a:pt x="692365" y="0"/>
                </a:moveTo>
                <a:lnTo>
                  <a:pt x="699555" y="5693"/>
                </a:lnTo>
                <a:cubicBezTo>
                  <a:pt x="797347" y="9819"/>
                  <a:pt x="918453" y="17888"/>
                  <a:pt x="1062875" y="29898"/>
                </a:cubicBezTo>
                <a:cubicBezTo>
                  <a:pt x="1063072" y="27344"/>
                  <a:pt x="1064615" y="26179"/>
                  <a:pt x="1067506" y="26402"/>
                </a:cubicBezTo>
                <a:cubicBezTo>
                  <a:pt x="1070329" y="27476"/>
                  <a:pt x="1074532" y="29514"/>
                  <a:pt x="1080114" y="32513"/>
                </a:cubicBezTo>
                <a:cubicBezTo>
                  <a:pt x="1157218" y="41037"/>
                  <a:pt x="1206737" y="44433"/>
                  <a:pt x="1228673" y="42703"/>
                </a:cubicBezTo>
                <a:lnTo>
                  <a:pt x="1235864" y="48396"/>
                </a:lnTo>
                <a:lnTo>
                  <a:pt x="1257636" y="48793"/>
                </a:lnTo>
                <a:cubicBezTo>
                  <a:pt x="1260525" y="49016"/>
                  <a:pt x="1261872" y="50404"/>
                  <a:pt x="1261675" y="52957"/>
                </a:cubicBezTo>
                <a:cubicBezTo>
                  <a:pt x="1274087" y="52204"/>
                  <a:pt x="1309159" y="54484"/>
                  <a:pt x="1366887" y="59798"/>
                </a:cubicBezTo>
                <a:lnTo>
                  <a:pt x="1377681" y="64129"/>
                </a:lnTo>
                <a:lnTo>
                  <a:pt x="1377999" y="60006"/>
                </a:lnTo>
                <a:lnTo>
                  <a:pt x="1384006" y="60470"/>
                </a:lnTo>
                <a:lnTo>
                  <a:pt x="1384423" y="58584"/>
                </a:lnTo>
                <a:lnTo>
                  <a:pt x="1388658" y="59333"/>
                </a:lnTo>
                <a:lnTo>
                  <a:pt x="1382639" y="53525"/>
                </a:lnTo>
                <a:lnTo>
                  <a:pt x="1383164" y="46725"/>
                </a:lnTo>
                <a:lnTo>
                  <a:pt x="1411900" y="49800"/>
                </a:lnTo>
                <a:cubicBezTo>
                  <a:pt x="1410309" y="52527"/>
                  <a:pt x="1410960" y="57493"/>
                  <a:pt x="1413853" y="64698"/>
                </a:cubicBezTo>
                <a:lnTo>
                  <a:pt x="1418885" y="73957"/>
                </a:lnTo>
                <a:lnTo>
                  <a:pt x="1430193" y="80823"/>
                </a:lnTo>
                <a:lnTo>
                  <a:pt x="1441727" y="92299"/>
                </a:lnTo>
                <a:lnTo>
                  <a:pt x="1442122" y="87185"/>
                </a:lnTo>
                <a:cubicBezTo>
                  <a:pt x="1443303" y="71888"/>
                  <a:pt x="1445638" y="59529"/>
                  <a:pt x="1449125" y="50109"/>
                </a:cubicBezTo>
                <a:lnTo>
                  <a:pt x="1474005" y="49467"/>
                </a:lnTo>
                <a:cubicBezTo>
                  <a:pt x="1473830" y="51733"/>
                  <a:pt x="1477858" y="53184"/>
                  <a:pt x="1486087" y="53819"/>
                </a:cubicBezTo>
                <a:cubicBezTo>
                  <a:pt x="1496020" y="32358"/>
                  <a:pt x="1510568" y="22653"/>
                  <a:pt x="1529724" y="24702"/>
                </a:cubicBezTo>
                <a:cubicBezTo>
                  <a:pt x="1539994" y="34614"/>
                  <a:pt x="1543496" y="42865"/>
                  <a:pt x="1540228" y="49452"/>
                </a:cubicBezTo>
                <a:lnTo>
                  <a:pt x="1552504" y="51254"/>
                </a:lnTo>
                <a:lnTo>
                  <a:pt x="1581502" y="50928"/>
                </a:lnTo>
                <a:cubicBezTo>
                  <a:pt x="1580021" y="52239"/>
                  <a:pt x="1584633" y="59506"/>
                  <a:pt x="1595339" y="72730"/>
                </a:cubicBezTo>
                <a:lnTo>
                  <a:pt x="1596579" y="74191"/>
                </a:lnTo>
                <a:lnTo>
                  <a:pt x="1597978" y="73656"/>
                </a:lnTo>
                <a:cubicBezTo>
                  <a:pt x="1597715" y="77061"/>
                  <a:pt x="1598933" y="78868"/>
                  <a:pt x="1601634" y="79076"/>
                </a:cubicBezTo>
                <a:cubicBezTo>
                  <a:pt x="1606896" y="46087"/>
                  <a:pt x="1612646" y="30261"/>
                  <a:pt x="1618879" y="31599"/>
                </a:cubicBezTo>
                <a:cubicBezTo>
                  <a:pt x="1621426" y="45497"/>
                  <a:pt x="1621856" y="57518"/>
                  <a:pt x="1620167" y="67663"/>
                </a:cubicBezTo>
                <a:lnTo>
                  <a:pt x="1624118" y="69253"/>
                </a:lnTo>
                <a:lnTo>
                  <a:pt x="1633863" y="66151"/>
                </a:lnTo>
                <a:cubicBezTo>
                  <a:pt x="1633402" y="67722"/>
                  <a:pt x="1633788" y="73993"/>
                  <a:pt x="1635019" y="84967"/>
                </a:cubicBezTo>
                <a:lnTo>
                  <a:pt x="1640207" y="124099"/>
                </a:lnTo>
                <a:lnTo>
                  <a:pt x="1645733" y="130268"/>
                </a:lnTo>
                <a:lnTo>
                  <a:pt x="1656835" y="131126"/>
                </a:lnTo>
                <a:lnTo>
                  <a:pt x="1659532" y="112399"/>
                </a:lnTo>
                <a:lnTo>
                  <a:pt x="1659916" y="107426"/>
                </a:lnTo>
                <a:lnTo>
                  <a:pt x="1660443" y="106069"/>
                </a:lnTo>
                <a:lnTo>
                  <a:pt x="1660897" y="102919"/>
                </a:lnTo>
                <a:lnTo>
                  <a:pt x="1661602" y="103087"/>
                </a:lnTo>
                <a:lnTo>
                  <a:pt x="1670243" y="80865"/>
                </a:lnTo>
                <a:lnTo>
                  <a:pt x="1694863" y="83621"/>
                </a:lnTo>
                <a:lnTo>
                  <a:pt x="1695806" y="86151"/>
                </a:lnTo>
                <a:lnTo>
                  <a:pt x="1703141" y="83350"/>
                </a:lnTo>
                <a:lnTo>
                  <a:pt x="1706500" y="92600"/>
                </a:lnTo>
                <a:lnTo>
                  <a:pt x="1705389" y="106984"/>
                </a:lnTo>
                <a:lnTo>
                  <a:pt x="1736311" y="136408"/>
                </a:lnTo>
                <a:cubicBezTo>
                  <a:pt x="1725035" y="139527"/>
                  <a:pt x="1719308" y="142219"/>
                  <a:pt x="1719133" y="144485"/>
                </a:cubicBezTo>
                <a:cubicBezTo>
                  <a:pt x="1732805" y="146111"/>
                  <a:pt x="1744403" y="156696"/>
                  <a:pt x="1753928" y="176240"/>
                </a:cubicBezTo>
                <a:cubicBezTo>
                  <a:pt x="1773303" y="175457"/>
                  <a:pt x="1787086" y="175666"/>
                  <a:pt x="1795269" y="176868"/>
                </a:cubicBezTo>
                <a:cubicBezTo>
                  <a:pt x="1800449" y="181258"/>
                  <a:pt x="1802842" y="186002"/>
                  <a:pt x="1802449" y="191101"/>
                </a:cubicBezTo>
                <a:lnTo>
                  <a:pt x="1827066" y="193858"/>
                </a:lnTo>
                <a:cubicBezTo>
                  <a:pt x="1830510" y="185004"/>
                  <a:pt x="1840439" y="181497"/>
                  <a:pt x="1856852" y="183334"/>
                </a:cubicBezTo>
                <a:cubicBezTo>
                  <a:pt x="1873163" y="222210"/>
                  <a:pt x="1901692" y="245786"/>
                  <a:pt x="1942441" y="254063"/>
                </a:cubicBezTo>
                <a:cubicBezTo>
                  <a:pt x="1944003" y="269573"/>
                  <a:pt x="1957994" y="284901"/>
                  <a:pt x="1984417" y="300050"/>
                </a:cubicBezTo>
                <a:lnTo>
                  <a:pt x="1962534" y="315459"/>
                </a:lnTo>
                <a:cubicBezTo>
                  <a:pt x="1981689" y="317509"/>
                  <a:pt x="1991325" y="335636"/>
                  <a:pt x="1991443" y="369842"/>
                </a:cubicBezTo>
                <a:lnTo>
                  <a:pt x="2023352" y="438990"/>
                </a:lnTo>
                <a:lnTo>
                  <a:pt x="2006435" y="443669"/>
                </a:lnTo>
                <a:lnTo>
                  <a:pt x="2007258" y="520430"/>
                </a:lnTo>
                <a:lnTo>
                  <a:pt x="2016948" y="521178"/>
                </a:lnTo>
                <a:cubicBezTo>
                  <a:pt x="2016487" y="527137"/>
                  <a:pt x="2019408" y="530359"/>
                  <a:pt x="2025707" y="530845"/>
                </a:cubicBezTo>
                <a:lnTo>
                  <a:pt x="2024918" y="541060"/>
                </a:lnTo>
                <a:lnTo>
                  <a:pt x="2014218" y="538950"/>
                </a:lnTo>
                <a:lnTo>
                  <a:pt x="2007375" y="531397"/>
                </a:lnTo>
                <a:lnTo>
                  <a:pt x="2007662" y="558141"/>
                </a:lnTo>
                <a:lnTo>
                  <a:pt x="2024228" y="549998"/>
                </a:lnTo>
                <a:cubicBezTo>
                  <a:pt x="2032680" y="569490"/>
                  <a:pt x="2036709" y="581789"/>
                  <a:pt x="2036314" y="586896"/>
                </a:cubicBezTo>
                <a:lnTo>
                  <a:pt x="2022785" y="603834"/>
                </a:lnTo>
                <a:lnTo>
                  <a:pt x="2033585" y="604668"/>
                </a:lnTo>
                <a:lnTo>
                  <a:pt x="2026411" y="627234"/>
                </a:lnTo>
                <a:lnTo>
                  <a:pt x="2024370" y="636067"/>
                </a:lnTo>
                <a:lnTo>
                  <a:pt x="2035169" y="636901"/>
                </a:lnTo>
                <a:lnTo>
                  <a:pt x="2034774" y="642009"/>
                </a:lnTo>
                <a:lnTo>
                  <a:pt x="2022990" y="653942"/>
                </a:lnTo>
                <a:cubicBezTo>
                  <a:pt x="2022793" y="656496"/>
                  <a:pt x="2024460" y="658338"/>
                  <a:pt x="2027995" y="659468"/>
                </a:cubicBezTo>
                <a:lnTo>
                  <a:pt x="2021905" y="667988"/>
                </a:lnTo>
                <a:lnTo>
                  <a:pt x="2019569" y="680652"/>
                </a:lnTo>
                <a:cubicBezTo>
                  <a:pt x="2019306" y="684057"/>
                  <a:pt x="2020975" y="685898"/>
                  <a:pt x="2024574" y="686176"/>
                </a:cubicBezTo>
                <a:lnTo>
                  <a:pt x="2018484" y="694698"/>
                </a:lnTo>
                <a:cubicBezTo>
                  <a:pt x="2019935" y="711079"/>
                  <a:pt x="2020232" y="724803"/>
                  <a:pt x="2019378" y="735869"/>
                </a:cubicBezTo>
                <a:cubicBezTo>
                  <a:pt x="2012244" y="734462"/>
                  <a:pt x="2008448" y="736737"/>
                  <a:pt x="2007988" y="742695"/>
                </a:cubicBezTo>
                <a:lnTo>
                  <a:pt x="2017043" y="748532"/>
                </a:lnTo>
                <a:lnTo>
                  <a:pt x="2028137" y="745536"/>
                </a:lnTo>
                <a:lnTo>
                  <a:pt x="2032846" y="754891"/>
                </a:lnTo>
                <a:lnTo>
                  <a:pt x="2032452" y="759999"/>
                </a:lnTo>
                <a:lnTo>
                  <a:pt x="2014972" y="775346"/>
                </a:lnTo>
                <a:lnTo>
                  <a:pt x="2014578" y="780454"/>
                </a:lnTo>
                <a:cubicBezTo>
                  <a:pt x="2028075" y="781496"/>
                  <a:pt x="2033421" y="794325"/>
                  <a:pt x="2030616" y="818941"/>
                </a:cubicBezTo>
                <a:cubicBezTo>
                  <a:pt x="2023482" y="817534"/>
                  <a:pt x="2019685" y="819810"/>
                  <a:pt x="2019225" y="825769"/>
                </a:cubicBezTo>
                <a:lnTo>
                  <a:pt x="2018830" y="830876"/>
                </a:lnTo>
                <a:lnTo>
                  <a:pt x="2028545" y="845755"/>
                </a:lnTo>
                <a:cubicBezTo>
                  <a:pt x="2027316" y="849942"/>
                  <a:pt x="2021588" y="853781"/>
                  <a:pt x="2011360" y="857272"/>
                </a:cubicBezTo>
                <a:lnTo>
                  <a:pt x="2023978" y="922469"/>
                </a:lnTo>
                <a:cubicBezTo>
                  <a:pt x="2021258" y="934247"/>
                  <a:pt x="2015398" y="939788"/>
                  <a:pt x="2006399" y="939093"/>
                </a:cubicBezTo>
                <a:lnTo>
                  <a:pt x="2016212" y="952696"/>
                </a:lnTo>
                <a:cubicBezTo>
                  <a:pt x="2015949" y="956101"/>
                  <a:pt x="2014017" y="957664"/>
                  <a:pt x="2010418" y="957386"/>
                </a:cubicBezTo>
                <a:cubicBezTo>
                  <a:pt x="2015534" y="973195"/>
                  <a:pt x="2017862" y="984079"/>
                  <a:pt x="2017402" y="990037"/>
                </a:cubicBezTo>
                <a:cubicBezTo>
                  <a:pt x="2012002" y="989620"/>
                  <a:pt x="2006274" y="993459"/>
                  <a:pt x="2000217" y="1001554"/>
                </a:cubicBezTo>
                <a:cubicBezTo>
                  <a:pt x="2009217" y="1002249"/>
                  <a:pt x="2012204" y="1022175"/>
                  <a:pt x="2009180" y="1061331"/>
                </a:cubicBezTo>
                <a:lnTo>
                  <a:pt x="2003781" y="1060914"/>
                </a:lnTo>
                <a:lnTo>
                  <a:pt x="2008490" y="1070269"/>
                </a:lnTo>
                <a:cubicBezTo>
                  <a:pt x="2008227" y="1073674"/>
                  <a:pt x="2006295" y="1075238"/>
                  <a:pt x="2002696" y="1074960"/>
                </a:cubicBezTo>
                <a:lnTo>
                  <a:pt x="2006055" y="1084210"/>
                </a:lnTo>
                <a:lnTo>
                  <a:pt x="2000169" y="1142840"/>
                </a:lnTo>
                <a:cubicBezTo>
                  <a:pt x="1999972" y="1145394"/>
                  <a:pt x="1998074" y="1146532"/>
                  <a:pt x="1994474" y="1146254"/>
                </a:cubicBezTo>
                <a:lnTo>
                  <a:pt x="1997834" y="1155504"/>
                </a:lnTo>
                <a:lnTo>
                  <a:pt x="1990863" y="1228180"/>
                </a:lnTo>
                <a:cubicBezTo>
                  <a:pt x="1987991" y="1253646"/>
                  <a:pt x="1986370" y="1280495"/>
                  <a:pt x="1986001" y="1308724"/>
                </a:cubicBezTo>
                <a:lnTo>
                  <a:pt x="1978826" y="1331290"/>
                </a:lnTo>
                <a:cubicBezTo>
                  <a:pt x="1979948" y="1351928"/>
                  <a:pt x="1980016" y="1368631"/>
                  <a:pt x="1979030" y="1381400"/>
                </a:cubicBezTo>
                <a:lnTo>
                  <a:pt x="1972941" y="1389920"/>
                </a:lnTo>
                <a:cubicBezTo>
                  <a:pt x="1975180" y="1396087"/>
                  <a:pt x="1976201" y="1400448"/>
                  <a:pt x="1976004" y="1403001"/>
                </a:cubicBezTo>
                <a:cubicBezTo>
                  <a:pt x="1975741" y="1406407"/>
                  <a:pt x="1973809" y="1407969"/>
                  <a:pt x="1970210" y="1407692"/>
                </a:cubicBezTo>
                <a:lnTo>
                  <a:pt x="1972484" y="1430987"/>
                </a:lnTo>
                <a:lnTo>
                  <a:pt x="1963178" y="1516327"/>
                </a:lnTo>
                <a:cubicBezTo>
                  <a:pt x="1962981" y="1518881"/>
                  <a:pt x="1961083" y="1520018"/>
                  <a:pt x="1957483" y="1519740"/>
                </a:cubicBezTo>
                <a:lnTo>
                  <a:pt x="1962192" y="1529095"/>
                </a:lnTo>
                <a:lnTo>
                  <a:pt x="1958377" y="1560912"/>
                </a:lnTo>
                <a:lnTo>
                  <a:pt x="1952288" y="1569433"/>
                </a:lnTo>
                <a:lnTo>
                  <a:pt x="1962692" y="1575374"/>
                </a:lnTo>
                <a:cubicBezTo>
                  <a:pt x="1961594" y="1577859"/>
                  <a:pt x="1959017" y="1581941"/>
                  <a:pt x="1954956" y="1587621"/>
                </a:cubicBezTo>
                <a:cubicBezTo>
                  <a:pt x="1952549" y="1642239"/>
                  <a:pt x="1953046" y="1670963"/>
                  <a:pt x="1956449" y="1673795"/>
                </a:cubicBezTo>
                <a:cubicBezTo>
                  <a:pt x="1956186" y="1677199"/>
                  <a:pt x="1954254" y="1678763"/>
                  <a:pt x="1950655" y="1678485"/>
                </a:cubicBezTo>
                <a:lnTo>
                  <a:pt x="1952239" y="1710718"/>
                </a:lnTo>
                <a:cubicBezTo>
                  <a:pt x="1951516" y="1720082"/>
                  <a:pt x="1949157" y="1727179"/>
                  <a:pt x="1945164" y="1732008"/>
                </a:cubicBezTo>
                <a:lnTo>
                  <a:pt x="1947142" y="1759134"/>
                </a:lnTo>
                <a:lnTo>
                  <a:pt x="1943327" y="1790951"/>
                </a:lnTo>
                <a:lnTo>
                  <a:pt x="1934508" y="1817243"/>
                </a:lnTo>
                <a:cubicBezTo>
                  <a:pt x="1937712" y="1822628"/>
                  <a:pt x="1939052" y="1828725"/>
                  <a:pt x="1938526" y="1835535"/>
                </a:cubicBezTo>
                <a:cubicBezTo>
                  <a:pt x="1929046" y="1852785"/>
                  <a:pt x="1921157" y="1861168"/>
                  <a:pt x="1914858" y="1860681"/>
                </a:cubicBezTo>
                <a:cubicBezTo>
                  <a:pt x="1917098" y="1866848"/>
                  <a:pt x="1916124" y="1891178"/>
                  <a:pt x="1911937" y="1933669"/>
                </a:cubicBezTo>
                <a:cubicBezTo>
                  <a:pt x="1904803" y="1932262"/>
                  <a:pt x="1897177" y="1937239"/>
                  <a:pt x="1889057" y="1948600"/>
                </a:cubicBezTo>
                <a:lnTo>
                  <a:pt x="1878259" y="1947766"/>
                </a:lnTo>
                <a:lnTo>
                  <a:pt x="1877963" y="1951597"/>
                </a:lnTo>
                <a:cubicBezTo>
                  <a:pt x="1877700" y="1955001"/>
                  <a:pt x="1879369" y="1956843"/>
                  <a:pt x="1882968" y="1957121"/>
                </a:cubicBezTo>
                <a:cubicBezTo>
                  <a:pt x="1878974" y="1961950"/>
                  <a:pt x="1873872" y="1975257"/>
                  <a:pt x="1867664" y="1997041"/>
                </a:cubicBezTo>
                <a:cubicBezTo>
                  <a:pt x="1869115" y="2013424"/>
                  <a:pt x="1869544" y="2025445"/>
                  <a:pt x="1868952" y="2033105"/>
                </a:cubicBezTo>
                <a:lnTo>
                  <a:pt x="1856773" y="2050147"/>
                </a:lnTo>
                <a:cubicBezTo>
                  <a:pt x="1859013" y="2056314"/>
                  <a:pt x="1860001" y="2061100"/>
                  <a:pt x="1859738" y="2064505"/>
                </a:cubicBezTo>
                <a:lnTo>
                  <a:pt x="1833105" y="2075293"/>
                </a:lnTo>
                <a:lnTo>
                  <a:pt x="1822404" y="2073182"/>
                </a:lnTo>
                <a:lnTo>
                  <a:pt x="1823391" y="2060414"/>
                </a:lnTo>
                <a:lnTo>
                  <a:pt x="1812296" y="2063410"/>
                </a:lnTo>
                <a:lnTo>
                  <a:pt x="1806897" y="2062993"/>
                </a:lnTo>
                <a:lnTo>
                  <a:pt x="1808937" y="2054160"/>
                </a:lnTo>
                <a:lnTo>
                  <a:pt x="1798138" y="2053326"/>
                </a:lnTo>
                <a:lnTo>
                  <a:pt x="1797448" y="2062263"/>
                </a:lnTo>
                <a:cubicBezTo>
                  <a:pt x="1803747" y="2062749"/>
                  <a:pt x="1806798" y="2064270"/>
                  <a:pt x="1806601" y="2066824"/>
                </a:cubicBezTo>
                <a:cubicBezTo>
                  <a:pt x="1798613" y="2076482"/>
                  <a:pt x="1794422" y="2083866"/>
                  <a:pt x="1794028" y="2088973"/>
                </a:cubicBezTo>
                <a:cubicBezTo>
                  <a:pt x="1797167" y="2095209"/>
                  <a:pt x="1798638" y="2099604"/>
                  <a:pt x="1798441" y="2102158"/>
                </a:cubicBezTo>
                <a:cubicBezTo>
                  <a:pt x="1774123" y="2112268"/>
                  <a:pt x="1755698" y="2116411"/>
                  <a:pt x="1743165" y="2114587"/>
                </a:cubicBezTo>
                <a:lnTo>
                  <a:pt x="1739116" y="2114274"/>
                </a:lnTo>
                <a:lnTo>
                  <a:pt x="1735787" y="2087043"/>
                </a:lnTo>
                <a:lnTo>
                  <a:pt x="1731738" y="2086731"/>
                </a:lnTo>
                <a:cubicBezTo>
                  <a:pt x="1713213" y="2092150"/>
                  <a:pt x="1703788" y="2096988"/>
                  <a:pt x="1703459" y="2101245"/>
                </a:cubicBezTo>
                <a:cubicBezTo>
                  <a:pt x="1709101" y="2110243"/>
                  <a:pt x="1712088" y="2130169"/>
                  <a:pt x="1712422" y="2161022"/>
                </a:cubicBezTo>
                <a:cubicBezTo>
                  <a:pt x="1708821" y="2160744"/>
                  <a:pt x="1706891" y="2162307"/>
                  <a:pt x="1706628" y="2165712"/>
                </a:cubicBezTo>
                <a:lnTo>
                  <a:pt x="1717032" y="2171653"/>
                </a:lnTo>
                <a:cubicBezTo>
                  <a:pt x="1715803" y="2175840"/>
                  <a:pt x="1702317" y="2186358"/>
                  <a:pt x="1676574" y="2203209"/>
                </a:cubicBezTo>
                <a:cubicBezTo>
                  <a:pt x="1668941" y="2202405"/>
                  <a:pt x="1662093" y="2196953"/>
                  <a:pt x="1656026" y="2186850"/>
                </a:cubicBezTo>
                <a:lnTo>
                  <a:pt x="1650604" y="2171710"/>
                </a:lnTo>
                <a:lnTo>
                  <a:pt x="1641192" y="2182229"/>
                </a:lnTo>
                <a:cubicBezTo>
                  <a:pt x="1625017" y="2195324"/>
                  <a:pt x="1607581" y="2199863"/>
                  <a:pt x="1588880" y="2195851"/>
                </a:cubicBezTo>
                <a:cubicBezTo>
                  <a:pt x="1583810" y="2191177"/>
                  <a:pt x="1579924" y="2188737"/>
                  <a:pt x="1577225" y="2188528"/>
                </a:cubicBezTo>
                <a:lnTo>
                  <a:pt x="1547429" y="2187512"/>
                </a:lnTo>
                <a:lnTo>
                  <a:pt x="1549173" y="2182508"/>
                </a:lnTo>
                <a:cubicBezTo>
                  <a:pt x="1533547" y="2185583"/>
                  <a:pt x="1523483" y="2186946"/>
                  <a:pt x="1518984" y="2186599"/>
                </a:cubicBezTo>
                <a:cubicBezTo>
                  <a:pt x="1519379" y="2181492"/>
                  <a:pt x="1515790" y="2175220"/>
                  <a:pt x="1508216" y="2167785"/>
                </a:cubicBezTo>
                <a:cubicBezTo>
                  <a:pt x="1492786" y="2168306"/>
                  <a:pt x="1481955" y="2167898"/>
                  <a:pt x="1475721" y="2166560"/>
                </a:cubicBezTo>
                <a:lnTo>
                  <a:pt x="1475962" y="2163444"/>
                </a:lnTo>
                <a:lnTo>
                  <a:pt x="1423879" y="2181180"/>
                </a:lnTo>
                <a:cubicBezTo>
                  <a:pt x="1376836" y="2191890"/>
                  <a:pt x="1324614" y="2193744"/>
                  <a:pt x="1267211" y="2186742"/>
                </a:cubicBezTo>
                <a:cubicBezTo>
                  <a:pt x="1251083" y="2181215"/>
                  <a:pt x="1238902" y="2178134"/>
                  <a:pt x="1230676" y="2177499"/>
                </a:cubicBezTo>
                <a:lnTo>
                  <a:pt x="1140062" y="2171785"/>
                </a:lnTo>
                <a:lnTo>
                  <a:pt x="1144571" y="2166995"/>
                </a:lnTo>
                <a:cubicBezTo>
                  <a:pt x="1097616" y="2167651"/>
                  <a:pt x="1067279" y="2167448"/>
                  <a:pt x="1053566" y="2166389"/>
                </a:cubicBezTo>
                <a:cubicBezTo>
                  <a:pt x="1053960" y="2161282"/>
                  <a:pt x="1042079" y="2154370"/>
                  <a:pt x="1017919" y="2145654"/>
                </a:cubicBezTo>
                <a:cubicBezTo>
                  <a:pt x="971158" y="2143755"/>
                  <a:pt x="938212" y="2141639"/>
                  <a:pt x="919078" y="2139305"/>
                </a:cubicBezTo>
                <a:lnTo>
                  <a:pt x="919472" y="2134198"/>
                </a:lnTo>
                <a:cubicBezTo>
                  <a:pt x="902819" y="2135481"/>
                  <a:pt x="890378" y="2135804"/>
                  <a:pt x="882148" y="2135168"/>
                </a:cubicBezTo>
                <a:lnTo>
                  <a:pt x="833371" y="2123695"/>
                </a:lnTo>
                <a:cubicBezTo>
                  <a:pt x="825141" y="2123060"/>
                  <a:pt x="819522" y="2124338"/>
                  <a:pt x="816517" y="2127531"/>
                </a:cubicBezTo>
                <a:cubicBezTo>
                  <a:pt x="735089" y="2110111"/>
                  <a:pt x="677950" y="2099704"/>
                  <a:pt x="645102" y="2096311"/>
                </a:cubicBezTo>
                <a:cubicBezTo>
                  <a:pt x="644642" y="2102269"/>
                  <a:pt x="634810" y="2104507"/>
                  <a:pt x="615611" y="2103024"/>
                </a:cubicBezTo>
                <a:cubicBezTo>
                  <a:pt x="599220" y="2100901"/>
                  <a:pt x="592789" y="2094839"/>
                  <a:pt x="596321" y="2084836"/>
                </a:cubicBezTo>
                <a:lnTo>
                  <a:pt x="598197" y="2079526"/>
                </a:lnTo>
                <a:lnTo>
                  <a:pt x="593656" y="2079603"/>
                </a:lnTo>
                <a:lnTo>
                  <a:pt x="593476" y="2081934"/>
                </a:lnTo>
                <a:cubicBezTo>
                  <a:pt x="595062" y="2090655"/>
                  <a:pt x="594522" y="2097649"/>
                  <a:pt x="591856" y="2102915"/>
                </a:cubicBezTo>
                <a:lnTo>
                  <a:pt x="581733" y="2102133"/>
                </a:lnTo>
                <a:lnTo>
                  <a:pt x="588122" y="2107316"/>
                </a:lnTo>
                <a:lnTo>
                  <a:pt x="587762" y="2111978"/>
                </a:lnTo>
                <a:lnTo>
                  <a:pt x="564192" y="2109572"/>
                </a:lnTo>
                <a:cubicBezTo>
                  <a:pt x="566741" y="2105860"/>
                  <a:pt x="561857" y="2095907"/>
                  <a:pt x="549531" y="2079713"/>
                </a:cubicBezTo>
                <a:lnTo>
                  <a:pt x="539412" y="2078931"/>
                </a:lnTo>
                <a:lnTo>
                  <a:pt x="539052" y="2083593"/>
                </a:lnTo>
                <a:cubicBezTo>
                  <a:pt x="538242" y="2094083"/>
                  <a:pt x="536458" y="2102544"/>
                  <a:pt x="533699" y="2108976"/>
                </a:cubicBezTo>
                <a:lnTo>
                  <a:pt x="513326" y="2109161"/>
                </a:lnTo>
                <a:cubicBezTo>
                  <a:pt x="513446" y="2107607"/>
                  <a:pt x="510133" y="2106569"/>
                  <a:pt x="503385" y="2106048"/>
                </a:cubicBezTo>
                <a:cubicBezTo>
                  <a:pt x="495470" y="2120680"/>
                  <a:pt x="483653" y="2127193"/>
                  <a:pt x="467942" y="2125589"/>
                </a:cubicBezTo>
                <a:cubicBezTo>
                  <a:pt x="459428" y="2118678"/>
                  <a:pt x="456474" y="2112978"/>
                  <a:pt x="459083" y="2108489"/>
                </a:cubicBezTo>
                <a:lnTo>
                  <a:pt x="449009" y="2107125"/>
                </a:lnTo>
                <a:lnTo>
                  <a:pt x="425261" y="2107050"/>
                </a:lnTo>
                <a:cubicBezTo>
                  <a:pt x="427660" y="2105281"/>
                  <a:pt x="409850" y="2086904"/>
                  <a:pt x="371832" y="2051919"/>
                </a:cubicBezTo>
                <a:lnTo>
                  <a:pt x="361711" y="2051137"/>
                </a:lnTo>
                <a:lnTo>
                  <a:pt x="360451" y="2067455"/>
                </a:lnTo>
                <a:lnTo>
                  <a:pt x="352265" y="2085583"/>
                </a:lnTo>
                <a:lnTo>
                  <a:pt x="332070" y="2083437"/>
                </a:lnTo>
                <a:cubicBezTo>
                  <a:pt x="334860" y="2076618"/>
                  <a:pt x="323362" y="2064395"/>
                  <a:pt x="297578" y="2046770"/>
                </a:cubicBezTo>
                <a:cubicBezTo>
                  <a:pt x="306782" y="2044745"/>
                  <a:pt x="311445" y="2042955"/>
                  <a:pt x="311565" y="2041402"/>
                </a:cubicBezTo>
                <a:cubicBezTo>
                  <a:pt x="300349" y="2040145"/>
                  <a:pt x="290741" y="2032758"/>
                  <a:pt x="282737" y="2019242"/>
                </a:cubicBezTo>
                <a:cubicBezTo>
                  <a:pt x="266874" y="2019580"/>
                  <a:pt x="255583" y="2019295"/>
                  <a:pt x="248868" y="2018385"/>
                </a:cubicBezTo>
                <a:cubicBezTo>
                  <a:pt x="244580" y="2015318"/>
                  <a:pt x="242571" y="2012036"/>
                  <a:pt x="242841" y="2008540"/>
                </a:cubicBezTo>
                <a:lnTo>
                  <a:pt x="222649" y="2006394"/>
                </a:lnTo>
                <a:cubicBezTo>
                  <a:pt x="219919" y="2012437"/>
                  <a:pt x="211822" y="2014743"/>
                  <a:pt x="198360" y="2013312"/>
                </a:cubicBezTo>
                <a:cubicBezTo>
                  <a:pt x="184598" y="1986454"/>
                  <a:pt x="160988" y="1969975"/>
                  <a:pt x="127525" y="1963872"/>
                </a:cubicBezTo>
                <a:cubicBezTo>
                  <a:pt x="126086" y="1953208"/>
                  <a:pt x="114469" y="1942540"/>
                  <a:pt x="92669" y="1931867"/>
                </a:cubicBezTo>
                <a:lnTo>
                  <a:pt x="110436" y="1921514"/>
                </a:lnTo>
                <a:cubicBezTo>
                  <a:pt x="94724" y="1919909"/>
                  <a:pt x="86645" y="1907365"/>
                  <a:pt x="86196" y="1883880"/>
                </a:cubicBezTo>
                <a:lnTo>
                  <a:pt x="59348" y="1836078"/>
                </a:lnTo>
                <a:lnTo>
                  <a:pt x="63134" y="1835244"/>
                </a:lnTo>
                <a:lnTo>
                  <a:pt x="52371" y="1832239"/>
                </a:lnTo>
                <a:cubicBezTo>
                  <a:pt x="52405" y="1839423"/>
                  <a:pt x="49263" y="1843002"/>
                  <a:pt x="42947" y="1842978"/>
                </a:cubicBezTo>
                <a:cubicBezTo>
                  <a:pt x="37529" y="1841930"/>
                  <a:pt x="35241" y="1835250"/>
                  <a:pt x="36086" y="1822937"/>
                </a:cubicBezTo>
                <a:lnTo>
                  <a:pt x="37354" y="1804468"/>
                </a:lnTo>
                <a:cubicBezTo>
                  <a:pt x="35547" y="1803948"/>
                  <a:pt x="33713" y="1797783"/>
                  <a:pt x="31854" y="1785972"/>
                </a:cubicBezTo>
                <a:lnTo>
                  <a:pt x="27273" y="1743586"/>
                </a:lnTo>
                <a:lnTo>
                  <a:pt x="23307" y="1744067"/>
                </a:lnTo>
                <a:cubicBezTo>
                  <a:pt x="20204" y="1746123"/>
                  <a:pt x="17972" y="1749752"/>
                  <a:pt x="16612" y="1754956"/>
                </a:cubicBezTo>
                <a:cubicBezTo>
                  <a:pt x="9488" y="1753793"/>
                  <a:pt x="5710" y="1746544"/>
                  <a:pt x="5275" y="1733210"/>
                </a:cubicBezTo>
                <a:lnTo>
                  <a:pt x="10465" y="1734962"/>
                </a:lnTo>
                <a:cubicBezTo>
                  <a:pt x="9493" y="1687778"/>
                  <a:pt x="8078" y="1661623"/>
                  <a:pt x="6219" y="1656496"/>
                </a:cubicBezTo>
                <a:lnTo>
                  <a:pt x="877" y="1655625"/>
                </a:lnTo>
                <a:lnTo>
                  <a:pt x="3281" y="1649687"/>
                </a:lnTo>
                <a:lnTo>
                  <a:pt x="9691" y="1644403"/>
                </a:lnTo>
                <a:cubicBezTo>
                  <a:pt x="2669" y="1642654"/>
                  <a:pt x="-536" y="1640020"/>
                  <a:pt x="74" y="1636502"/>
                </a:cubicBezTo>
                <a:lnTo>
                  <a:pt x="8886" y="1625281"/>
                </a:lnTo>
                <a:lnTo>
                  <a:pt x="4418" y="1595613"/>
                </a:lnTo>
                <a:cubicBezTo>
                  <a:pt x="9760" y="1596485"/>
                  <a:pt x="17596" y="1593544"/>
                  <a:pt x="27924" y="1586790"/>
                </a:cubicBezTo>
                <a:cubicBezTo>
                  <a:pt x="17238" y="1585045"/>
                  <a:pt x="12251" y="1582120"/>
                  <a:pt x="12963" y="1578016"/>
                </a:cubicBezTo>
                <a:lnTo>
                  <a:pt x="18570" y="1553611"/>
                </a:lnTo>
                <a:lnTo>
                  <a:pt x="17823" y="1546586"/>
                </a:lnTo>
                <a:lnTo>
                  <a:pt x="17205" y="1547290"/>
                </a:lnTo>
                <a:lnTo>
                  <a:pt x="14440" y="1534962"/>
                </a:lnTo>
                <a:lnTo>
                  <a:pt x="16587" y="1534971"/>
                </a:lnTo>
                <a:lnTo>
                  <a:pt x="15436" y="1524161"/>
                </a:lnTo>
                <a:lnTo>
                  <a:pt x="23914" y="1521177"/>
                </a:lnTo>
                <a:lnTo>
                  <a:pt x="24381" y="1492504"/>
                </a:lnTo>
                <a:lnTo>
                  <a:pt x="22721" y="1490082"/>
                </a:lnTo>
                <a:lnTo>
                  <a:pt x="24459" y="1487663"/>
                </a:lnTo>
                <a:lnTo>
                  <a:pt x="24826" y="1465104"/>
                </a:lnTo>
                <a:lnTo>
                  <a:pt x="22985" y="1464804"/>
                </a:lnTo>
                <a:lnTo>
                  <a:pt x="23596" y="1461286"/>
                </a:lnTo>
                <a:lnTo>
                  <a:pt x="24900" y="1460532"/>
                </a:lnTo>
                <a:lnTo>
                  <a:pt x="25179" y="1443404"/>
                </a:lnTo>
                <a:cubicBezTo>
                  <a:pt x="23947" y="1421332"/>
                  <a:pt x="21048" y="1404129"/>
                  <a:pt x="16480" y="1391795"/>
                </a:cubicBezTo>
                <a:lnTo>
                  <a:pt x="17747" y="1373326"/>
                </a:lnTo>
                <a:cubicBezTo>
                  <a:pt x="12323" y="1371251"/>
                  <a:pt x="9597" y="1367136"/>
                  <a:pt x="9568" y="1360978"/>
                </a:cubicBezTo>
                <a:lnTo>
                  <a:pt x="9540" y="1354819"/>
                </a:lnTo>
                <a:lnTo>
                  <a:pt x="33743" y="1321045"/>
                </a:lnTo>
                <a:cubicBezTo>
                  <a:pt x="30855" y="1282032"/>
                  <a:pt x="30257" y="1250726"/>
                  <a:pt x="31950" y="1227127"/>
                </a:cubicBezTo>
                <a:lnTo>
                  <a:pt x="31865" y="1208653"/>
                </a:lnTo>
                <a:cubicBezTo>
                  <a:pt x="33636" y="1201475"/>
                  <a:pt x="36778" y="1197894"/>
                  <a:pt x="41289" y="1197912"/>
                </a:cubicBezTo>
                <a:cubicBezTo>
                  <a:pt x="35717" y="1164022"/>
                  <a:pt x="32921" y="1145023"/>
                  <a:pt x="32902" y="1140917"/>
                </a:cubicBezTo>
                <a:cubicBezTo>
                  <a:pt x="33747" y="1128604"/>
                  <a:pt x="35938" y="1114758"/>
                  <a:pt x="39475" y="1099376"/>
                </a:cubicBezTo>
                <a:lnTo>
                  <a:pt x="38979" y="993147"/>
                </a:lnTo>
                <a:lnTo>
                  <a:pt x="43046" y="994703"/>
                </a:lnTo>
                <a:cubicBezTo>
                  <a:pt x="41204" y="986485"/>
                  <a:pt x="40271" y="979810"/>
                  <a:pt x="40247" y="974679"/>
                </a:cubicBezTo>
                <a:cubicBezTo>
                  <a:pt x="44188" y="852558"/>
                  <a:pt x="42996" y="790459"/>
                  <a:pt x="36669" y="788382"/>
                </a:cubicBezTo>
                <a:lnTo>
                  <a:pt x="41947" y="759153"/>
                </a:lnTo>
                <a:cubicBezTo>
                  <a:pt x="42806" y="749918"/>
                  <a:pt x="42317" y="741706"/>
                  <a:pt x="40479" y="734513"/>
                </a:cubicBezTo>
                <a:cubicBezTo>
                  <a:pt x="40460" y="730409"/>
                  <a:pt x="41803" y="728361"/>
                  <a:pt x="44510" y="728371"/>
                </a:cubicBezTo>
                <a:cubicBezTo>
                  <a:pt x="43335" y="669864"/>
                  <a:pt x="43143" y="628810"/>
                  <a:pt x="43935" y="605207"/>
                </a:cubicBezTo>
                <a:cubicBezTo>
                  <a:pt x="50247" y="604205"/>
                  <a:pt x="53387" y="600626"/>
                  <a:pt x="53359" y="594468"/>
                </a:cubicBezTo>
                <a:lnTo>
                  <a:pt x="54683" y="588315"/>
                </a:lnTo>
                <a:cubicBezTo>
                  <a:pt x="54645" y="580104"/>
                  <a:pt x="51917" y="575474"/>
                  <a:pt x="46498" y="574427"/>
                </a:cubicBezTo>
                <a:lnTo>
                  <a:pt x="53122" y="543663"/>
                </a:lnTo>
                <a:lnTo>
                  <a:pt x="56931" y="489794"/>
                </a:lnTo>
                <a:lnTo>
                  <a:pt x="65021" y="483668"/>
                </a:lnTo>
                <a:cubicBezTo>
                  <a:pt x="63179" y="475449"/>
                  <a:pt x="62249" y="469288"/>
                  <a:pt x="62229" y="465183"/>
                </a:cubicBezTo>
                <a:cubicBezTo>
                  <a:pt x="65804" y="458012"/>
                  <a:pt x="67582" y="452374"/>
                  <a:pt x="67564" y="448269"/>
                </a:cubicBezTo>
                <a:cubicBezTo>
                  <a:pt x="63950" y="447228"/>
                  <a:pt x="60307" y="440029"/>
                  <a:pt x="56635" y="426672"/>
                </a:cubicBezTo>
                <a:lnTo>
                  <a:pt x="57903" y="408204"/>
                </a:lnTo>
                <a:cubicBezTo>
                  <a:pt x="58762" y="398970"/>
                  <a:pt x="60530" y="391278"/>
                  <a:pt x="63209" y="385131"/>
                </a:cubicBezTo>
                <a:cubicBezTo>
                  <a:pt x="61366" y="376913"/>
                  <a:pt x="60435" y="370752"/>
                  <a:pt x="60415" y="366647"/>
                </a:cubicBezTo>
                <a:cubicBezTo>
                  <a:pt x="70269" y="351289"/>
                  <a:pt x="75176" y="339505"/>
                  <a:pt x="75139" y="331296"/>
                </a:cubicBezTo>
                <a:lnTo>
                  <a:pt x="84619" y="332871"/>
                </a:lnTo>
                <a:lnTo>
                  <a:pt x="83323" y="345183"/>
                </a:lnTo>
                <a:lnTo>
                  <a:pt x="91451" y="346753"/>
                </a:lnTo>
                <a:lnTo>
                  <a:pt x="91422" y="340595"/>
                </a:lnTo>
                <a:cubicBezTo>
                  <a:pt x="92300" y="335467"/>
                  <a:pt x="91367" y="328792"/>
                  <a:pt x="88622" y="320570"/>
                </a:cubicBezTo>
                <a:cubicBezTo>
                  <a:pt x="92890" y="268243"/>
                  <a:pt x="105857" y="243661"/>
                  <a:pt x="127526" y="246824"/>
                </a:cubicBezTo>
                <a:lnTo>
                  <a:pt x="127497" y="240667"/>
                </a:lnTo>
                <a:cubicBezTo>
                  <a:pt x="126490" y="218083"/>
                  <a:pt x="126405" y="199609"/>
                  <a:pt x="127238" y="185243"/>
                </a:cubicBezTo>
                <a:lnTo>
                  <a:pt x="131300" y="185259"/>
                </a:lnTo>
                <a:lnTo>
                  <a:pt x="128535" y="172932"/>
                </a:lnTo>
                <a:lnTo>
                  <a:pt x="128477" y="160616"/>
                </a:lnTo>
                <a:lnTo>
                  <a:pt x="137959" y="162192"/>
                </a:lnTo>
                <a:cubicBezTo>
                  <a:pt x="137104" y="172453"/>
                  <a:pt x="139477" y="197607"/>
                  <a:pt x="145078" y="237657"/>
                </a:cubicBezTo>
                <a:lnTo>
                  <a:pt x="149138" y="237673"/>
                </a:lnTo>
                <a:lnTo>
                  <a:pt x="149080" y="225355"/>
                </a:lnTo>
                <a:cubicBezTo>
                  <a:pt x="148951" y="197643"/>
                  <a:pt x="149296" y="175065"/>
                  <a:pt x="150117" y="157621"/>
                </a:cubicBezTo>
                <a:lnTo>
                  <a:pt x="158216" y="153034"/>
                </a:lnTo>
                <a:cubicBezTo>
                  <a:pt x="158236" y="157140"/>
                  <a:pt x="159599" y="159198"/>
                  <a:pt x="162306" y="159209"/>
                </a:cubicBezTo>
                <a:cubicBezTo>
                  <a:pt x="164825" y="119191"/>
                  <a:pt x="169246" y="99708"/>
                  <a:pt x="175568" y="100758"/>
                </a:cubicBezTo>
                <a:cubicBezTo>
                  <a:pt x="179253" y="117195"/>
                  <a:pt x="180673" y="131569"/>
                  <a:pt x="179828" y="143882"/>
                </a:cubicBezTo>
                <a:lnTo>
                  <a:pt x="183895" y="145437"/>
                </a:lnTo>
                <a:lnTo>
                  <a:pt x="193348" y="140855"/>
                </a:lnTo>
                <a:cubicBezTo>
                  <a:pt x="193129" y="142137"/>
                  <a:pt x="193457" y="145891"/>
                  <a:pt x="194332" y="152116"/>
                </a:cubicBezTo>
                <a:lnTo>
                  <a:pt x="198543" y="177875"/>
                </a:lnTo>
                <a:lnTo>
                  <a:pt x="241002" y="151934"/>
                </a:lnTo>
                <a:lnTo>
                  <a:pt x="238598" y="144779"/>
                </a:lnTo>
                <a:cubicBezTo>
                  <a:pt x="241487" y="145002"/>
                  <a:pt x="243031" y="143836"/>
                  <a:pt x="243228" y="141282"/>
                </a:cubicBezTo>
                <a:cubicBezTo>
                  <a:pt x="215250" y="136553"/>
                  <a:pt x="201853" y="131236"/>
                  <a:pt x="203036" y="125334"/>
                </a:cubicBezTo>
                <a:cubicBezTo>
                  <a:pt x="214858" y="122822"/>
                  <a:pt x="225070" y="122326"/>
                  <a:pt x="233673" y="123847"/>
                </a:cubicBezTo>
                <a:lnTo>
                  <a:pt x="235053" y="120100"/>
                </a:lnTo>
                <a:lnTo>
                  <a:pt x="232492" y="110911"/>
                </a:lnTo>
                <a:cubicBezTo>
                  <a:pt x="236038" y="112041"/>
                  <a:pt x="268023" y="107233"/>
                  <a:pt x="328446" y="96486"/>
                </a:cubicBezTo>
                <a:lnTo>
                  <a:pt x="328742" y="92655"/>
                </a:lnTo>
                <a:lnTo>
                  <a:pt x="298400" y="90312"/>
                </a:lnTo>
                <a:lnTo>
                  <a:pt x="263919" y="85080"/>
                </a:lnTo>
                <a:lnTo>
                  <a:pt x="265595" y="77503"/>
                </a:lnTo>
                <a:cubicBezTo>
                  <a:pt x="278533" y="79358"/>
                  <a:pt x="299845" y="76295"/>
                  <a:pt x="329532" y="68312"/>
                </a:cubicBezTo>
                <a:cubicBezTo>
                  <a:pt x="334326" y="72107"/>
                  <a:pt x="338167" y="74117"/>
                  <a:pt x="341057" y="74340"/>
                </a:cubicBezTo>
                <a:cubicBezTo>
                  <a:pt x="342108" y="70139"/>
                  <a:pt x="354686" y="67257"/>
                  <a:pt x="378788" y="65694"/>
                </a:cubicBezTo>
                <a:cubicBezTo>
                  <a:pt x="376359" y="59512"/>
                  <a:pt x="375604" y="55172"/>
                  <a:pt x="376524" y="52675"/>
                </a:cubicBezTo>
                <a:cubicBezTo>
                  <a:pt x="381713" y="51362"/>
                  <a:pt x="387558" y="50957"/>
                  <a:pt x="394060" y="51459"/>
                </a:cubicBezTo>
                <a:lnTo>
                  <a:pt x="395735" y="43883"/>
                </a:lnTo>
                <a:cubicBezTo>
                  <a:pt x="384241" y="42139"/>
                  <a:pt x="379053" y="38740"/>
                  <a:pt x="380170" y="33689"/>
                </a:cubicBezTo>
                <a:cubicBezTo>
                  <a:pt x="428311" y="31413"/>
                  <a:pt x="456125" y="24142"/>
                  <a:pt x="463613" y="11876"/>
                </a:cubicBezTo>
                <a:cubicBezTo>
                  <a:pt x="483185" y="12531"/>
                  <a:pt x="501608" y="9244"/>
                  <a:pt x="518881" y="2015"/>
                </a:cubicBezTo>
                <a:lnTo>
                  <a:pt x="540060" y="10073"/>
                </a:lnTo>
                <a:cubicBezTo>
                  <a:pt x="541243" y="4170"/>
                  <a:pt x="563541" y="2467"/>
                  <a:pt x="606953" y="496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231482" y="3712541"/>
            <a:ext cx="1941676" cy="2151910"/>
          </a:xfrm>
          <a:custGeom>
            <a:avLst/>
            <a:gdLst>
              <a:gd name="connsiteX0" fmla="*/ 456441 w 2039201"/>
              <a:gd name="connsiteY0" fmla="*/ 2310573 h 2331072"/>
              <a:gd name="connsiteX1" fmla="*/ 457255 w 2039201"/>
              <a:gd name="connsiteY1" fmla="*/ 2318600 h 2331072"/>
              <a:gd name="connsiteX2" fmla="*/ 453127 w 2039201"/>
              <a:gd name="connsiteY2" fmla="*/ 2320369 h 2331072"/>
              <a:gd name="connsiteX3" fmla="*/ 452178 w 2039201"/>
              <a:gd name="connsiteY3" fmla="*/ 2311005 h 2331072"/>
              <a:gd name="connsiteX4" fmla="*/ 454522 w 2039201"/>
              <a:gd name="connsiteY4" fmla="*/ 2281035 h 2331072"/>
              <a:gd name="connsiteX5" fmla="*/ 450393 w 2039201"/>
              <a:gd name="connsiteY5" fmla="*/ 2282804 h 2331072"/>
              <a:gd name="connsiteX6" fmla="*/ 451207 w 2039201"/>
              <a:gd name="connsiteY6" fmla="*/ 2290831 h 2331072"/>
              <a:gd name="connsiteX7" fmla="*/ 455472 w 2039201"/>
              <a:gd name="connsiteY7" fmla="*/ 2290398 h 2331072"/>
              <a:gd name="connsiteX8" fmla="*/ 1673407 w 2039201"/>
              <a:gd name="connsiteY8" fmla="*/ 2222118 h 2331072"/>
              <a:gd name="connsiteX9" fmla="*/ 1681566 w 2039201"/>
              <a:gd name="connsiteY9" fmla="*/ 2249672 h 2331072"/>
              <a:gd name="connsiteX10" fmla="*/ 1673223 w 2039201"/>
              <a:gd name="connsiteY10" fmla="*/ 2259979 h 2331072"/>
              <a:gd name="connsiteX11" fmla="*/ 1662786 w 2039201"/>
              <a:gd name="connsiteY11" fmla="*/ 2223195 h 2331072"/>
              <a:gd name="connsiteX12" fmla="*/ 1674947 w 2039201"/>
              <a:gd name="connsiteY12" fmla="*/ 2197634 h 2331072"/>
              <a:gd name="connsiteX13" fmla="*/ 1675897 w 2039201"/>
              <a:gd name="connsiteY13" fmla="*/ 2206998 h 2331072"/>
              <a:gd name="connsiteX14" fmla="*/ 1666604 w 2039201"/>
              <a:gd name="connsiteY14" fmla="*/ 2207941 h 2331072"/>
              <a:gd name="connsiteX15" fmla="*/ 1674947 w 2039201"/>
              <a:gd name="connsiteY15" fmla="*/ 2197634 h 2331072"/>
              <a:gd name="connsiteX16" fmla="*/ 243843 w 2039201"/>
              <a:gd name="connsiteY16" fmla="*/ 2123841 h 2331072"/>
              <a:gd name="connsiteX17" fmla="*/ 243665 w 2039201"/>
              <a:gd name="connsiteY17" fmla="*/ 2125076 h 2331072"/>
              <a:gd name="connsiteX18" fmla="*/ 244877 w 2039201"/>
              <a:gd name="connsiteY18" fmla="*/ 2124885 h 2331072"/>
              <a:gd name="connsiteX19" fmla="*/ 1851352 w 2039201"/>
              <a:gd name="connsiteY19" fmla="*/ 2090228 h 2331072"/>
              <a:gd name="connsiteX20" fmla="*/ 1823029 w 2039201"/>
              <a:gd name="connsiteY20" fmla="*/ 2093101 h 2331072"/>
              <a:gd name="connsiteX21" fmla="*/ 1827434 w 2039201"/>
              <a:gd name="connsiteY21" fmla="*/ 2096252 h 2331072"/>
              <a:gd name="connsiteX22" fmla="*/ 1851714 w 2039201"/>
              <a:gd name="connsiteY22" fmla="*/ 2093789 h 2331072"/>
              <a:gd name="connsiteX23" fmla="*/ 1936419 w 2039201"/>
              <a:gd name="connsiteY23" fmla="*/ 2082499 h 2331072"/>
              <a:gd name="connsiteX24" fmla="*/ 1940825 w 2039201"/>
              <a:gd name="connsiteY24" fmla="*/ 2085650 h 2331072"/>
              <a:gd name="connsiteX25" fmla="*/ 1912501 w 2039201"/>
              <a:gd name="connsiteY25" fmla="*/ 2088523 h 2331072"/>
              <a:gd name="connsiteX26" fmla="*/ 1912140 w 2039201"/>
              <a:gd name="connsiteY26" fmla="*/ 2084961 h 2331072"/>
              <a:gd name="connsiteX27" fmla="*/ 2011527 w 2039201"/>
              <a:gd name="connsiteY27" fmla="*/ 1443143 h 2331072"/>
              <a:gd name="connsiteX28" fmla="*/ 2001043 w 2039201"/>
              <a:gd name="connsiteY28" fmla="*/ 1445558 h 2331072"/>
              <a:gd name="connsiteX29" fmla="*/ 2012477 w 2039201"/>
              <a:gd name="connsiteY29" fmla="*/ 1452507 h 2331072"/>
              <a:gd name="connsiteX30" fmla="*/ 152659 w 2039201"/>
              <a:gd name="connsiteY30" fmla="*/ 246160 h 2331072"/>
              <a:gd name="connsiteX31" fmla="*/ 152907 w 2039201"/>
              <a:gd name="connsiteY31" fmla="*/ 248603 h 2331072"/>
              <a:gd name="connsiteX32" fmla="*/ 133000 w 2039201"/>
              <a:gd name="connsiteY32" fmla="*/ 250622 h 2331072"/>
              <a:gd name="connsiteX33" fmla="*/ 129437 w 2039201"/>
              <a:gd name="connsiteY33" fmla="*/ 248516 h 2331072"/>
              <a:gd name="connsiteX34" fmla="*/ 222393 w 2039201"/>
              <a:gd name="connsiteY34" fmla="*/ 239704 h 2331072"/>
              <a:gd name="connsiteX35" fmla="*/ 202486 w 2039201"/>
              <a:gd name="connsiteY35" fmla="*/ 241723 h 2331072"/>
              <a:gd name="connsiteX36" fmla="*/ 202734 w 2039201"/>
              <a:gd name="connsiteY36" fmla="*/ 244166 h 2331072"/>
              <a:gd name="connsiteX37" fmla="*/ 225956 w 2039201"/>
              <a:gd name="connsiteY37" fmla="*/ 241811 h 2331072"/>
              <a:gd name="connsiteX38" fmla="*/ 1788610 w 2039201"/>
              <a:gd name="connsiteY38" fmla="*/ 171009 h 2331072"/>
              <a:gd name="connsiteX39" fmla="*/ 1783300 w 2039201"/>
              <a:gd name="connsiteY39" fmla="*/ 171547 h 2331072"/>
              <a:gd name="connsiteX40" fmla="*/ 1784250 w 2039201"/>
              <a:gd name="connsiteY40" fmla="*/ 180912 h 2331072"/>
              <a:gd name="connsiteX41" fmla="*/ 1789560 w 2039201"/>
              <a:gd name="connsiteY41" fmla="*/ 180374 h 2331072"/>
              <a:gd name="connsiteX42" fmla="*/ 1713421 w 2039201"/>
              <a:gd name="connsiteY42" fmla="*/ 157012 h 2331072"/>
              <a:gd name="connsiteX43" fmla="*/ 1708111 w 2039201"/>
              <a:gd name="connsiteY43" fmla="*/ 157550 h 2331072"/>
              <a:gd name="connsiteX44" fmla="*/ 1709061 w 2039201"/>
              <a:gd name="connsiteY44" fmla="*/ 166914 h 2331072"/>
              <a:gd name="connsiteX45" fmla="*/ 1714371 w 2039201"/>
              <a:gd name="connsiteY45" fmla="*/ 166375 h 2331072"/>
              <a:gd name="connsiteX46" fmla="*/ 1661965 w 2039201"/>
              <a:gd name="connsiteY46" fmla="*/ 125739 h 2331072"/>
              <a:gd name="connsiteX47" fmla="*/ 1675813 w 2039201"/>
              <a:gd name="connsiteY47" fmla="*/ 143256 h 2331072"/>
              <a:gd name="connsiteX48" fmla="*/ 1695591 w 2039201"/>
              <a:gd name="connsiteY48" fmla="*/ 139899 h 2331072"/>
              <a:gd name="connsiteX49" fmla="*/ 1694234 w 2039201"/>
              <a:gd name="connsiteY49" fmla="*/ 126521 h 2331072"/>
              <a:gd name="connsiteX50" fmla="*/ 1635799 w 2039201"/>
              <a:gd name="connsiteY50" fmla="*/ 0 h 2331072"/>
              <a:gd name="connsiteX51" fmla="*/ 1676635 w 2039201"/>
              <a:gd name="connsiteY51" fmla="*/ 32349 h 2331072"/>
              <a:gd name="connsiteX52" fmla="*/ 1666557 w 2039201"/>
              <a:gd name="connsiteY52" fmla="*/ 38777 h 2331072"/>
              <a:gd name="connsiteX53" fmla="*/ 1672410 w 2039201"/>
              <a:gd name="connsiteY53" fmla="*/ 43589 h 2331072"/>
              <a:gd name="connsiteX54" fmla="*/ 1665375 w 2039201"/>
              <a:gd name="connsiteY54" fmla="*/ 106472 h 2331072"/>
              <a:gd name="connsiteX55" fmla="*/ 1693692 w 2039201"/>
              <a:gd name="connsiteY55" fmla="*/ 121170 h 2331072"/>
              <a:gd name="connsiteX56" fmla="*/ 1697674 w 2039201"/>
              <a:gd name="connsiteY56" fmla="*/ 120767 h 2331072"/>
              <a:gd name="connsiteX57" fmla="*/ 1700135 w 2039201"/>
              <a:gd name="connsiteY57" fmla="*/ 92135 h 2331072"/>
              <a:gd name="connsiteX58" fmla="*/ 1704117 w 2039201"/>
              <a:gd name="connsiteY58" fmla="*/ 91731 h 2331072"/>
              <a:gd name="connsiteX59" fmla="*/ 1758986 w 2039201"/>
              <a:gd name="connsiteY59" fmla="*/ 103735 h 2331072"/>
              <a:gd name="connsiteX60" fmla="*/ 1755032 w 2039201"/>
              <a:gd name="connsiteY60" fmla="*/ 117651 h 2331072"/>
              <a:gd name="connsiteX61" fmla="*/ 1768095 w 2039201"/>
              <a:gd name="connsiteY61" fmla="*/ 140653 h 2331072"/>
              <a:gd name="connsiteX62" fmla="*/ 1759208 w 2039201"/>
              <a:gd name="connsiteY62" fmla="*/ 145610 h 2331072"/>
              <a:gd name="connsiteX63" fmla="*/ 1760158 w 2039201"/>
              <a:gd name="connsiteY63" fmla="*/ 154974 h 2331072"/>
              <a:gd name="connsiteX64" fmla="*/ 1770780 w 2039201"/>
              <a:gd name="connsiteY64" fmla="*/ 153896 h 2331072"/>
              <a:gd name="connsiteX65" fmla="*/ 1768502 w 2039201"/>
              <a:gd name="connsiteY65" fmla="*/ 144667 h 2331072"/>
              <a:gd name="connsiteX66" fmla="*/ 1773812 w 2039201"/>
              <a:gd name="connsiteY66" fmla="*/ 144129 h 2331072"/>
              <a:gd name="connsiteX67" fmla="*/ 1784840 w 2039201"/>
              <a:gd name="connsiteY67" fmla="*/ 147064 h 2331072"/>
              <a:gd name="connsiteX68" fmla="*/ 1783483 w 2039201"/>
              <a:gd name="connsiteY68" fmla="*/ 133687 h 2331072"/>
              <a:gd name="connsiteX69" fmla="*/ 1793969 w 2039201"/>
              <a:gd name="connsiteY69" fmla="*/ 131271 h 2331072"/>
              <a:gd name="connsiteX70" fmla="*/ 1820550 w 2039201"/>
              <a:gd name="connsiteY70" fmla="*/ 142090 h 2331072"/>
              <a:gd name="connsiteX71" fmla="*/ 1818059 w 2039201"/>
              <a:gd name="connsiteY71" fmla="*/ 157210 h 2331072"/>
              <a:gd name="connsiteX72" fmla="*/ 1830579 w 2039201"/>
              <a:gd name="connsiteY72" fmla="*/ 174861 h 2331072"/>
              <a:gd name="connsiteX73" fmla="*/ 1830396 w 2039201"/>
              <a:gd name="connsiteY73" fmla="*/ 212722 h 2331072"/>
              <a:gd name="connsiteX74" fmla="*/ 1846686 w 2039201"/>
              <a:gd name="connsiteY74" fmla="*/ 254318 h 2331072"/>
              <a:gd name="connsiteX75" fmla="*/ 1841919 w 2039201"/>
              <a:gd name="connsiteY75" fmla="*/ 260207 h 2331072"/>
              <a:gd name="connsiteX76" fmla="*/ 1842326 w 2039201"/>
              <a:gd name="connsiteY76" fmla="*/ 264220 h 2331072"/>
              <a:gd name="connsiteX77" fmla="*/ 1852946 w 2039201"/>
              <a:gd name="connsiteY77" fmla="*/ 263143 h 2331072"/>
              <a:gd name="connsiteX78" fmla="*/ 1875952 w 2039201"/>
              <a:gd name="connsiteY78" fmla="*/ 278380 h 2331072"/>
              <a:gd name="connsiteX79" fmla="*/ 1881031 w 2039201"/>
              <a:gd name="connsiteY79" fmla="*/ 354900 h 2331072"/>
              <a:gd name="connsiteX80" fmla="*/ 1905122 w 2039201"/>
              <a:gd name="connsiteY80" fmla="*/ 380839 h 2331072"/>
              <a:gd name="connsiteX81" fmla="*/ 1901711 w 2039201"/>
              <a:gd name="connsiteY81" fmla="*/ 400106 h 2331072"/>
              <a:gd name="connsiteX82" fmla="*/ 1911198 w 2039201"/>
              <a:gd name="connsiteY82" fmla="*/ 427525 h 2331072"/>
              <a:gd name="connsiteX83" fmla="*/ 1915918 w 2039201"/>
              <a:gd name="connsiteY83" fmla="*/ 460834 h 2331072"/>
              <a:gd name="connsiteX84" fmla="*/ 1914785 w 2039201"/>
              <a:gd name="connsiteY84" fmla="*/ 489330 h 2331072"/>
              <a:gd name="connsiteX85" fmla="*/ 1922401 w 2039201"/>
              <a:gd name="connsiteY85" fmla="*/ 511534 h 2331072"/>
              <a:gd name="connsiteX86" fmla="*/ 1921811 w 2039201"/>
              <a:gd name="connsiteY86" fmla="*/ 545381 h 2331072"/>
              <a:gd name="connsiteX87" fmla="*/ 1927664 w 2039201"/>
              <a:gd name="connsiteY87" fmla="*/ 550193 h 2331072"/>
              <a:gd name="connsiteX88" fmla="*/ 1928789 w 2039201"/>
              <a:gd name="connsiteY88" fmla="*/ 640630 h 2331072"/>
              <a:gd name="connsiteX89" fmla="*/ 1936784 w 2039201"/>
              <a:gd name="connsiteY89" fmla="*/ 653335 h 2331072"/>
              <a:gd name="connsiteX90" fmla="*/ 1926706 w 2039201"/>
              <a:gd name="connsiteY90" fmla="*/ 659763 h 2331072"/>
              <a:gd name="connsiteX91" fmla="*/ 1932966 w 2039201"/>
              <a:gd name="connsiteY91" fmla="*/ 668588 h 2331072"/>
              <a:gd name="connsiteX92" fmla="*/ 1937686 w 2039201"/>
              <a:gd name="connsiteY92" fmla="*/ 701897 h 2331072"/>
              <a:gd name="connsiteX93" fmla="*/ 1933326 w 2039201"/>
              <a:gd name="connsiteY93" fmla="*/ 711801 h 2331072"/>
              <a:gd name="connsiteX94" fmla="*/ 1939043 w 2039201"/>
              <a:gd name="connsiteY94" fmla="*/ 715275 h 2331072"/>
              <a:gd name="connsiteX95" fmla="*/ 1950789 w 2039201"/>
              <a:gd name="connsiteY95" fmla="*/ 804635 h 2331072"/>
              <a:gd name="connsiteX96" fmla="*/ 1949248 w 2039201"/>
              <a:gd name="connsiteY96" fmla="*/ 829118 h 2331072"/>
              <a:gd name="connsiteX97" fmla="*/ 1955101 w 2039201"/>
              <a:gd name="connsiteY97" fmla="*/ 833930 h 2331072"/>
              <a:gd name="connsiteX98" fmla="*/ 1952476 w 2039201"/>
              <a:gd name="connsiteY98" fmla="*/ 847712 h 2331072"/>
              <a:gd name="connsiteX99" fmla="*/ 1958736 w 2039201"/>
              <a:gd name="connsiteY99" fmla="*/ 856537 h 2331072"/>
              <a:gd name="connsiteX100" fmla="*/ 1960044 w 2039201"/>
              <a:gd name="connsiteY100" fmla="*/ 909114 h 2331072"/>
              <a:gd name="connsiteX101" fmla="*/ 1967798 w 2039201"/>
              <a:gd name="connsiteY101" fmla="*/ 932654 h 2331072"/>
              <a:gd name="connsiteX102" fmla="*/ 1975018 w 2039201"/>
              <a:gd name="connsiteY102" fmla="*/ 1017066 h 2331072"/>
              <a:gd name="connsiteX103" fmla="*/ 1984080 w 2039201"/>
              <a:gd name="connsiteY103" fmla="*/ 1093183 h 2331072"/>
              <a:gd name="connsiteX104" fmla="*/ 1981046 w 2039201"/>
              <a:gd name="connsiteY104" fmla="*/ 1102951 h 2331072"/>
              <a:gd name="connsiteX105" fmla="*/ 1986763 w 2039201"/>
              <a:gd name="connsiteY105" fmla="*/ 1106426 h 2331072"/>
              <a:gd name="connsiteX106" fmla="*/ 1994333 w 2039201"/>
              <a:gd name="connsiteY106" fmla="*/ 1167828 h 2331072"/>
              <a:gd name="connsiteX107" fmla="*/ 1991300 w 2039201"/>
              <a:gd name="connsiteY107" fmla="*/ 1177595 h 2331072"/>
              <a:gd name="connsiteX108" fmla="*/ 1997153 w 2039201"/>
              <a:gd name="connsiteY108" fmla="*/ 1182409 h 2331072"/>
              <a:gd name="connsiteX109" fmla="*/ 1992793 w 2039201"/>
              <a:gd name="connsiteY109" fmla="*/ 1192311 h 2331072"/>
              <a:gd name="connsiteX110" fmla="*/ 1998103 w 2039201"/>
              <a:gd name="connsiteY110" fmla="*/ 1191773 h 2331072"/>
              <a:gd name="connsiteX111" fmla="*/ 1991068 w 2039201"/>
              <a:gd name="connsiteY111" fmla="*/ 1254655 h 2331072"/>
              <a:gd name="connsiteX112" fmla="*/ 2008357 w 2039201"/>
              <a:gd name="connsiteY112" fmla="*/ 1266417 h 2331072"/>
              <a:gd name="connsiteX113" fmla="*/ 2002455 w 2039201"/>
              <a:gd name="connsiteY113" fmla="*/ 1300804 h 2331072"/>
              <a:gd name="connsiteX114" fmla="*/ 2008308 w 2039201"/>
              <a:gd name="connsiteY114" fmla="*/ 1305616 h 2331072"/>
              <a:gd name="connsiteX115" fmla="*/ 1999045 w 2039201"/>
              <a:gd name="connsiteY115" fmla="*/ 1320071 h 2331072"/>
              <a:gd name="connsiteX116" fmla="*/ 2016875 w 2039201"/>
              <a:gd name="connsiteY116" fmla="*/ 1337183 h 2331072"/>
              <a:gd name="connsiteX117" fmla="*/ 2006400 w 2039201"/>
              <a:gd name="connsiteY117" fmla="*/ 1405821 h 2331072"/>
              <a:gd name="connsiteX118" fmla="*/ 2023689 w 2039201"/>
              <a:gd name="connsiteY118" fmla="*/ 1417582 h 2331072"/>
              <a:gd name="connsiteX119" fmla="*/ 2014560 w 2039201"/>
              <a:gd name="connsiteY119" fmla="*/ 1433374 h 2331072"/>
              <a:gd name="connsiteX120" fmla="*/ 2015103 w 2039201"/>
              <a:gd name="connsiteY120" fmla="*/ 1438725 h 2331072"/>
              <a:gd name="connsiteX121" fmla="*/ 2026538 w 2039201"/>
              <a:gd name="connsiteY121" fmla="*/ 1445675 h 2331072"/>
              <a:gd name="connsiteX122" fmla="*/ 2011887 w 2039201"/>
              <a:gd name="connsiteY122" fmla="*/ 1486355 h 2331072"/>
              <a:gd name="connsiteX123" fmla="*/ 2012430 w 2039201"/>
              <a:gd name="connsiteY123" fmla="*/ 1491705 h 2331072"/>
              <a:gd name="connsiteX124" fmla="*/ 2030124 w 2039201"/>
              <a:gd name="connsiteY124" fmla="*/ 1507480 h 2331072"/>
              <a:gd name="connsiteX125" fmla="*/ 2030667 w 2039201"/>
              <a:gd name="connsiteY125" fmla="*/ 1512831 h 2331072"/>
              <a:gd name="connsiteX126" fmla="*/ 2026307 w 2039201"/>
              <a:gd name="connsiteY126" fmla="*/ 1522734 h 2331072"/>
              <a:gd name="connsiteX127" fmla="*/ 2015279 w 2039201"/>
              <a:gd name="connsiteY127" fmla="*/ 1519799 h 2331072"/>
              <a:gd name="connsiteX128" fmla="*/ 2006528 w 2039201"/>
              <a:gd name="connsiteY128" fmla="*/ 1526092 h 2331072"/>
              <a:gd name="connsiteX129" fmla="*/ 2017963 w 2039201"/>
              <a:gd name="connsiteY129" fmla="*/ 1533041 h 2331072"/>
              <a:gd name="connsiteX130" fmla="*/ 2018322 w 2039201"/>
              <a:gd name="connsiteY130" fmla="*/ 1576252 h 2331072"/>
              <a:gd name="connsiteX131" fmla="*/ 2024582 w 2039201"/>
              <a:gd name="connsiteY131" fmla="*/ 1585078 h 2331072"/>
              <a:gd name="connsiteX132" fmla="*/ 2019815 w 2039201"/>
              <a:gd name="connsiteY132" fmla="*/ 1590968 h 2331072"/>
              <a:gd name="connsiteX133" fmla="*/ 2022499 w 2039201"/>
              <a:gd name="connsiteY133" fmla="*/ 1604211 h 2331072"/>
              <a:gd name="connsiteX134" fmla="*/ 2028759 w 2039201"/>
              <a:gd name="connsiteY134" fmla="*/ 1613036 h 2331072"/>
              <a:gd name="connsiteX135" fmla="*/ 2023992 w 2039201"/>
              <a:gd name="connsiteY135" fmla="*/ 1618926 h 2331072"/>
              <a:gd name="connsiteX136" fmla="*/ 2035969 w 2039201"/>
              <a:gd name="connsiteY136" fmla="*/ 1631226 h 2331072"/>
              <a:gd name="connsiteX137" fmla="*/ 2036512 w 2039201"/>
              <a:gd name="connsiteY137" fmla="*/ 1636578 h 2331072"/>
              <a:gd name="connsiteX138" fmla="*/ 2025891 w 2039201"/>
              <a:gd name="connsiteY138" fmla="*/ 1637655 h 2331072"/>
              <a:gd name="connsiteX139" fmla="*/ 2028169 w 2039201"/>
              <a:gd name="connsiteY139" fmla="*/ 1646884 h 2331072"/>
              <a:gd name="connsiteX140" fmla="*/ 2035922 w 2039201"/>
              <a:gd name="connsiteY140" fmla="*/ 1670424 h 2331072"/>
              <a:gd name="connsiteX141" fmla="*/ 2025300 w 2039201"/>
              <a:gd name="connsiteY141" fmla="*/ 1671502 h 2331072"/>
              <a:gd name="connsiteX142" fmla="*/ 2039148 w 2039201"/>
              <a:gd name="connsiteY142" fmla="*/ 1689018 h 2331072"/>
              <a:gd name="connsiteX143" fmla="*/ 2028344 w 2039201"/>
              <a:gd name="connsiteY143" fmla="*/ 1727956 h 2331072"/>
              <a:gd name="connsiteX144" fmla="*/ 2011768 w 2039201"/>
              <a:gd name="connsiteY144" fmla="*/ 1719724 h 2331072"/>
              <a:gd name="connsiteX145" fmla="*/ 2012291 w 2039201"/>
              <a:gd name="connsiteY145" fmla="*/ 1747787 h 2331072"/>
              <a:gd name="connsiteX146" fmla="*/ 2018809 w 2039201"/>
              <a:gd name="connsiteY146" fmla="*/ 1739735 h 2331072"/>
              <a:gd name="connsiteX147" fmla="*/ 2029294 w 2039201"/>
              <a:gd name="connsiteY147" fmla="*/ 1737321 h 2331072"/>
              <a:gd name="connsiteX148" fmla="*/ 2030379 w 2039201"/>
              <a:gd name="connsiteY148" fmla="*/ 1748023 h 2331072"/>
              <a:gd name="connsiteX149" fmla="*/ 2022035 w 2039201"/>
              <a:gd name="connsiteY149" fmla="*/ 1758329 h 2331072"/>
              <a:gd name="connsiteX150" fmla="*/ 2012505 w 2039201"/>
              <a:gd name="connsiteY150" fmla="*/ 1759296 h 2331072"/>
              <a:gd name="connsiteX151" fmla="*/ 2014007 w 2039201"/>
              <a:gd name="connsiteY151" fmla="*/ 1839845 h 2331072"/>
              <a:gd name="connsiteX152" fmla="*/ 2030825 w 2039201"/>
              <a:gd name="connsiteY152" fmla="*/ 1844437 h 2331072"/>
              <a:gd name="connsiteX153" fmla="*/ 2001452 w 2039201"/>
              <a:gd name="connsiteY153" fmla="*/ 1917581 h 2331072"/>
              <a:gd name="connsiteX154" fmla="*/ 1974590 w 2039201"/>
              <a:gd name="connsiteY154" fmla="*/ 1975179 h 2331072"/>
              <a:gd name="connsiteX155" fmla="*/ 1996628 w 2039201"/>
              <a:gd name="connsiteY155" fmla="*/ 1990935 h 2331072"/>
              <a:gd name="connsiteX156" fmla="*/ 1956632 w 2039201"/>
              <a:gd name="connsiteY156" fmla="*/ 2039969 h 2331072"/>
              <a:gd name="connsiteX157" fmla="*/ 1874385 w 2039201"/>
              <a:gd name="connsiteY157" fmla="*/ 2115778 h 2331072"/>
              <a:gd name="connsiteX158" fmla="*/ 1844703 w 2039201"/>
              <a:gd name="connsiteY158" fmla="*/ 2105295 h 2331072"/>
              <a:gd name="connsiteX159" fmla="*/ 1820517 w 2039201"/>
              <a:gd name="connsiteY159" fmla="*/ 2108648 h 2331072"/>
              <a:gd name="connsiteX160" fmla="*/ 1813868 w 2039201"/>
              <a:gd name="connsiteY160" fmla="*/ 2123715 h 2331072"/>
              <a:gd name="connsiteX161" fmla="*/ 1773132 w 2039201"/>
              <a:gd name="connsiteY161" fmla="*/ 2125149 h 2331072"/>
              <a:gd name="connsiteX162" fmla="*/ 1739785 w 2039201"/>
              <a:gd name="connsiteY162" fmla="*/ 2159116 h 2331072"/>
              <a:gd name="connsiteX163" fmla="*/ 1756964 w 2039201"/>
              <a:gd name="connsiteY163" fmla="*/ 2167268 h 2331072"/>
              <a:gd name="connsiteX164" fmla="*/ 1727366 w 2039201"/>
              <a:gd name="connsiteY164" fmla="*/ 2198717 h 2331072"/>
              <a:gd name="connsiteX165" fmla="*/ 1728895 w 2039201"/>
              <a:gd name="connsiteY165" fmla="*/ 2213787 h 2331072"/>
              <a:gd name="connsiteX166" fmla="*/ 1725862 w 2039201"/>
              <a:gd name="connsiteY166" fmla="*/ 2223555 h 2331072"/>
              <a:gd name="connsiteX167" fmla="*/ 1718546 w 2039201"/>
              <a:gd name="connsiteY167" fmla="*/ 2220754 h 2331072"/>
              <a:gd name="connsiteX168" fmla="*/ 1717693 w 2039201"/>
              <a:gd name="connsiteY168" fmla="*/ 2223426 h 2331072"/>
              <a:gd name="connsiteX169" fmla="*/ 1693504 w 2039201"/>
              <a:gd name="connsiteY169" fmla="*/ 2226779 h 2331072"/>
              <a:gd name="connsiteX170" fmla="*/ 1684316 w 2039201"/>
              <a:gd name="connsiteY170" fmla="*/ 2203626 h 2331072"/>
              <a:gd name="connsiteX171" fmla="*/ 1683626 w 2039201"/>
              <a:gd name="connsiteY171" fmla="*/ 2203815 h 2331072"/>
              <a:gd name="connsiteX172" fmla="*/ 1683083 w 2039201"/>
              <a:gd name="connsiteY172" fmla="*/ 2200519 h 2331072"/>
              <a:gd name="connsiteX173" fmla="*/ 1682523 w 2039201"/>
              <a:gd name="connsiteY173" fmla="*/ 2199106 h 2331072"/>
              <a:gd name="connsiteX174" fmla="*/ 1681994 w 2039201"/>
              <a:gd name="connsiteY174" fmla="*/ 2193895 h 2331072"/>
              <a:gd name="connsiteX175" fmla="*/ 1678771 w 2039201"/>
              <a:gd name="connsiteY175" fmla="*/ 2174299 h 2331072"/>
              <a:gd name="connsiteX176" fmla="*/ 1667852 w 2039201"/>
              <a:gd name="connsiteY176" fmla="*/ 2175406 h 2331072"/>
              <a:gd name="connsiteX177" fmla="*/ 1662591 w 2039201"/>
              <a:gd name="connsiteY177" fmla="*/ 2181982 h 2331072"/>
              <a:gd name="connsiteX178" fmla="*/ 1658655 w 2039201"/>
              <a:gd name="connsiteY178" fmla="*/ 2223135 h 2331072"/>
              <a:gd name="connsiteX179" fmla="*/ 1658082 w 2039201"/>
              <a:gd name="connsiteY179" fmla="*/ 2242897 h 2331072"/>
              <a:gd name="connsiteX180" fmla="*/ 1648382 w 2039201"/>
              <a:gd name="connsiteY180" fmla="*/ 2239826 h 2331072"/>
              <a:gd name="connsiteX181" fmla="*/ 1644535 w 2039201"/>
              <a:gd name="connsiteY181" fmla="*/ 2241567 h 2331072"/>
              <a:gd name="connsiteX182" fmla="*/ 1644352 w 2039201"/>
              <a:gd name="connsiteY182" fmla="*/ 2279428 h 2331072"/>
              <a:gd name="connsiteX183" fmla="*/ 1625920 w 2039201"/>
              <a:gd name="connsiteY183" fmla="*/ 2229940 h 2331072"/>
              <a:gd name="connsiteX184" fmla="*/ 1622479 w 2039201"/>
              <a:gd name="connsiteY184" fmla="*/ 2235695 h 2331072"/>
              <a:gd name="connsiteX185" fmla="*/ 1621084 w 2039201"/>
              <a:gd name="connsiteY185" fmla="*/ 2235161 h 2331072"/>
              <a:gd name="connsiteX186" fmla="*/ 1619905 w 2039201"/>
              <a:gd name="connsiteY186" fmla="*/ 2236717 h 2331072"/>
              <a:gd name="connsiteX187" fmla="*/ 1606921 w 2039201"/>
              <a:gd name="connsiteY187" fmla="*/ 2259849 h 2331072"/>
              <a:gd name="connsiteX188" fmla="*/ 1578323 w 2039201"/>
              <a:gd name="connsiteY188" fmla="*/ 2260051 h 2331072"/>
              <a:gd name="connsiteX189" fmla="*/ 1566276 w 2039201"/>
              <a:gd name="connsiteY189" fmla="*/ 2262171 h 2331072"/>
              <a:gd name="connsiteX190" fmla="*/ 1556666 w 2039201"/>
              <a:gd name="connsiteY190" fmla="*/ 2288334 h 2331072"/>
              <a:gd name="connsiteX191" fmla="*/ 1512770 w 2039201"/>
              <a:gd name="connsiteY191" fmla="*/ 2258603 h 2331072"/>
              <a:gd name="connsiteX192" fmla="*/ 1500989 w 2039201"/>
              <a:gd name="connsiteY192" fmla="*/ 2263396 h 2331072"/>
              <a:gd name="connsiteX193" fmla="*/ 1476442 w 2039201"/>
              <a:gd name="connsiteY193" fmla="*/ 2263188 h 2331072"/>
              <a:gd name="connsiteX194" fmla="*/ 1468421 w 2039201"/>
              <a:gd name="connsiteY194" fmla="*/ 2224421 h 2331072"/>
              <a:gd name="connsiteX195" fmla="*/ 1467877 w 2039201"/>
              <a:gd name="connsiteY195" fmla="*/ 2219063 h 2331072"/>
              <a:gd name="connsiteX196" fmla="*/ 1456853 w 2039201"/>
              <a:gd name="connsiteY196" fmla="*/ 2231319 h 2331072"/>
              <a:gd name="connsiteX197" fmla="*/ 1445912 w 2039201"/>
              <a:gd name="connsiteY197" fmla="*/ 2238735 h 2331072"/>
              <a:gd name="connsiteX198" fmla="*/ 1441229 w 2039201"/>
              <a:gd name="connsiteY198" fmla="*/ 2248542 h 2331072"/>
              <a:gd name="connsiteX199" fmla="*/ 1439753 w 2039201"/>
              <a:gd name="connsiteY199" fmla="*/ 2264210 h 2331072"/>
              <a:gd name="connsiteX200" fmla="*/ 1411516 w 2039201"/>
              <a:gd name="connsiteY200" fmla="*/ 2267974 h 2331072"/>
              <a:gd name="connsiteX201" fmla="*/ 1410794 w 2039201"/>
              <a:gd name="connsiteY201" fmla="*/ 2260850 h 2331072"/>
              <a:gd name="connsiteX202" fmla="*/ 1416553 w 2039201"/>
              <a:gd name="connsiteY202" fmla="*/ 2254643 h 2331072"/>
              <a:gd name="connsiteX203" fmla="*/ 1412400 w 2039201"/>
              <a:gd name="connsiteY203" fmla="*/ 2255509 h 2331072"/>
              <a:gd name="connsiteX204" fmla="*/ 1411933 w 2039201"/>
              <a:gd name="connsiteY204" fmla="*/ 2253538 h 2331072"/>
              <a:gd name="connsiteX205" fmla="*/ 1406025 w 2039201"/>
              <a:gd name="connsiteY205" fmla="*/ 2254138 h 2331072"/>
              <a:gd name="connsiteX206" fmla="*/ 1405587 w 2039201"/>
              <a:gd name="connsiteY206" fmla="*/ 2249818 h 2331072"/>
              <a:gd name="connsiteX207" fmla="*/ 1395076 w 2039201"/>
              <a:gd name="connsiteY207" fmla="*/ 2254563 h 2331072"/>
              <a:gd name="connsiteX208" fmla="*/ 1291559 w 2039201"/>
              <a:gd name="connsiteY208" fmla="*/ 2263711 h 2331072"/>
              <a:gd name="connsiteX209" fmla="*/ 1287702 w 2039201"/>
              <a:gd name="connsiteY209" fmla="*/ 2268157 h 2331072"/>
              <a:gd name="connsiteX210" fmla="*/ 1266251 w 2039201"/>
              <a:gd name="connsiteY210" fmla="*/ 2268980 h 2331072"/>
              <a:gd name="connsiteX211" fmla="*/ 1259333 w 2039201"/>
              <a:gd name="connsiteY211" fmla="*/ 2275088 h 2331072"/>
              <a:gd name="connsiteX212" fmla="*/ 1113184 w 2039201"/>
              <a:gd name="connsiteY212" fmla="*/ 2288561 h 2331072"/>
              <a:gd name="connsiteX213" fmla="*/ 1100938 w 2039201"/>
              <a:gd name="connsiteY213" fmla="*/ 2295209 h 2331072"/>
              <a:gd name="connsiteX214" fmla="*/ 1096267 w 2039201"/>
              <a:gd name="connsiteY214" fmla="*/ 2291628 h 2331072"/>
              <a:gd name="connsiteX215" fmla="*/ 738819 w 2039201"/>
              <a:gd name="connsiteY215" fmla="*/ 2323828 h 2331072"/>
              <a:gd name="connsiteX216" fmla="*/ 731901 w 2039201"/>
              <a:gd name="connsiteY216" fmla="*/ 2329936 h 2331072"/>
              <a:gd name="connsiteX217" fmla="*/ 647549 w 2039201"/>
              <a:gd name="connsiteY217" fmla="*/ 2326328 h 2331072"/>
              <a:gd name="connsiteX218" fmla="*/ 581449 w 2039201"/>
              <a:gd name="connsiteY218" fmla="*/ 2322221 h 2331072"/>
              <a:gd name="connsiteX219" fmla="*/ 560811 w 2039201"/>
              <a:gd name="connsiteY219" fmla="*/ 2331072 h 2331072"/>
              <a:gd name="connsiteX220" fmla="*/ 506029 w 2039201"/>
              <a:gd name="connsiteY220" fmla="*/ 2321761 h 2331072"/>
              <a:gd name="connsiteX221" fmla="*/ 423109 w 2039201"/>
              <a:gd name="connsiteY221" fmla="*/ 2300438 h 2331072"/>
              <a:gd name="connsiteX222" fmla="*/ 438147 w 2039201"/>
              <a:gd name="connsiteY222" fmla="*/ 2289452 h 2331072"/>
              <a:gd name="connsiteX223" fmla="*/ 436267 w 2039201"/>
              <a:gd name="connsiteY223" fmla="*/ 2281534 h 2331072"/>
              <a:gd name="connsiteX224" fmla="*/ 418943 w 2039201"/>
              <a:gd name="connsiteY224" fmla="*/ 2280588 h 2331072"/>
              <a:gd name="connsiteX225" fmla="*/ 420783 w 2039201"/>
              <a:gd name="connsiteY225" fmla="*/ 2266886 h 2331072"/>
              <a:gd name="connsiteX226" fmla="*/ 383325 w 2039201"/>
              <a:gd name="connsiteY226" fmla="*/ 2258522 h 2331072"/>
              <a:gd name="connsiteX227" fmla="*/ 372145 w 2039201"/>
              <a:gd name="connsiteY227" fmla="*/ 2265062 h 2331072"/>
              <a:gd name="connsiteX228" fmla="*/ 308836 w 2039201"/>
              <a:gd name="connsiteY228" fmla="*/ 2256617 h 2331072"/>
              <a:gd name="connsiteX229" fmla="*/ 306956 w 2039201"/>
              <a:gd name="connsiteY229" fmla="*/ 2248699 h 2331072"/>
              <a:gd name="connsiteX230" fmla="*/ 340791 w 2039201"/>
              <a:gd name="connsiteY230" fmla="*/ 2242564 h 2331072"/>
              <a:gd name="connsiteX231" fmla="*/ 370633 w 2039201"/>
              <a:gd name="connsiteY231" fmla="*/ 2239538 h 2331072"/>
              <a:gd name="connsiteX232" fmla="*/ 370226 w 2039201"/>
              <a:gd name="connsiteY232" fmla="*/ 2235524 h 2331072"/>
              <a:gd name="connsiteX233" fmla="*/ 275195 w 2039201"/>
              <a:gd name="connsiteY233" fmla="*/ 2222187 h 2331072"/>
              <a:gd name="connsiteX234" fmla="*/ 277443 w 2039201"/>
              <a:gd name="connsiteY234" fmla="*/ 2212498 h 2331072"/>
              <a:gd name="connsiteX235" fmla="*/ 275970 w 2039201"/>
              <a:gd name="connsiteY235" fmla="*/ 2208593 h 2331072"/>
              <a:gd name="connsiteX236" fmla="*/ 245721 w 2039201"/>
              <a:gd name="connsiteY236" fmla="*/ 2207607 h 2331072"/>
              <a:gd name="connsiteX237" fmla="*/ 284864 w 2039201"/>
              <a:gd name="connsiteY237" fmla="*/ 2190122 h 2331072"/>
              <a:gd name="connsiteX238" fmla="*/ 280194 w 2039201"/>
              <a:gd name="connsiteY238" fmla="*/ 2186540 h 2331072"/>
              <a:gd name="connsiteX239" fmla="*/ 282349 w 2039201"/>
              <a:gd name="connsiteY239" fmla="*/ 2178988 h 2331072"/>
              <a:gd name="connsiteX240" fmla="*/ 239708 w 2039201"/>
              <a:gd name="connsiteY240" fmla="*/ 2152568 h 2331072"/>
              <a:gd name="connsiteX241" fmla="*/ 236333 w 2039201"/>
              <a:gd name="connsiteY241" fmla="*/ 2179671 h 2331072"/>
              <a:gd name="connsiteX242" fmla="*/ 235703 w 2039201"/>
              <a:gd name="connsiteY242" fmla="*/ 2191505 h 2331072"/>
              <a:gd name="connsiteX243" fmla="*/ 226245 w 2039201"/>
              <a:gd name="connsiteY243" fmla="*/ 2186874 h 2331072"/>
              <a:gd name="connsiteX244" fmla="*/ 222283 w 2039201"/>
              <a:gd name="connsiteY244" fmla="*/ 2188582 h 2331072"/>
              <a:gd name="connsiteX245" fmla="*/ 219382 w 2039201"/>
              <a:gd name="connsiteY245" fmla="*/ 2233905 h 2331072"/>
              <a:gd name="connsiteX246" fmla="*/ 204546 w 2039201"/>
              <a:gd name="connsiteY246" fmla="*/ 2172830 h 2331072"/>
              <a:gd name="connsiteX247" fmla="*/ 200701 w 2039201"/>
              <a:gd name="connsiteY247" fmla="*/ 2179385 h 2331072"/>
              <a:gd name="connsiteX248" fmla="*/ 192579 w 2039201"/>
              <a:gd name="connsiteY248" fmla="*/ 2174724 h 2331072"/>
              <a:gd name="connsiteX249" fmla="*/ 189515 w 2039201"/>
              <a:gd name="connsiteY249" fmla="*/ 2103680 h 2331072"/>
              <a:gd name="connsiteX250" fmla="*/ 189201 w 2039201"/>
              <a:gd name="connsiteY250" fmla="*/ 2090756 h 2331072"/>
              <a:gd name="connsiteX251" fmla="*/ 185199 w 2039201"/>
              <a:gd name="connsiteY251" fmla="*/ 2090848 h 2331072"/>
              <a:gd name="connsiteX252" fmla="*/ 180455 w 2039201"/>
              <a:gd name="connsiteY252" fmla="*/ 2170156 h 2331072"/>
              <a:gd name="connsiteX253" fmla="*/ 171154 w 2039201"/>
              <a:gd name="connsiteY253" fmla="*/ 2171988 h 2331072"/>
              <a:gd name="connsiteX254" fmla="*/ 170840 w 2039201"/>
              <a:gd name="connsiteY254" fmla="*/ 2159065 h 2331072"/>
              <a:gd name="connsiteX255" fmla="*/ 173194 w 2039201"/>
              <a:gd name="connsiteY255" fmla="*/ 2146080 h 2331072"/>
              <a:gd name="connsiteX256" fmla="*/ 169191 w 2039201"/>
              <a:gd name="connsiteY256" fmla="*/ 2146173 h 2331072"/>
              <a:gd name="connsiteX257" fmla="*/ 167776 w 2039201"/>
              <a:gd name="connsiteY257" fmla="*/ 2088021 h 2331072"/>
              <a:gd name="connsiteX258" fmla="*/ 167619 w 2039201"/>
              <a:gd name="connsiteY258" fmla="*/ 2081560 h 2331072"/>
              <a:gd name="connsiteX259" fmla="*/ 127044 w 2039201"/>
              <a:gd name="connsiteY259" fmla="*/ 2004918 h 2331072"/>
              <a:gd name="connsiteX260" fmla="*/ 129201 w 2039201"/>
              <a:gd name="connsiteY260" fmla="*/ 1983856 h 2331072"/>
              <a:gd name="connsiteX261" fmla="*/ 129043 w 2039201"/>
              <a:gd name="connsiteY261" fmla="*/ 1977395 h 2331072"/>
              <a:gd name="connsiteX262" fmla="*/ 121078 w 2039201"/>
              <a:gd name="connsiteY262" fmla="*/ 1979194 h 2331072"/>
              <a:gd name="connsiteX263" fmla="*/ 122727 w 2039201"/>
              <a:gd name="connsiteY263" fmla="*/ 1992087 h 2331072"/>
              <a:gd name="connsiteX264" fmla="*/ 113428 w 2039201"/>
              <a:gd name="connsiteY264" fmla="*/ 1993918 h 2331072"/>
              <a:gd name="connsiteX265" fmla="*/ 97848 w 2039201"/>
              <a:gd name="connsiteY265" fmla="*/ 1957105 h 2331072"/>
              <a:gd name="connsiteX266" fmla="*/ 100045 w 2039201"/>
              <a:gd name="connsiteY266" fmla="*/ 1937660 h 2331072"/>
              <a:gd name="connsiteX267" fmla="*/ 94119 w 2039201"/>
              <a:gd name="connsiteY267" fmla="*/ 1913553 h 2331072"/>
              <a:gd name="connsiteX268" fmla="*/ 92313 w 2039201"/>
              <a:gd name="connsiteY268" fmla="*/ 1894200 h 2331072"/>
              <a:gd name="connsiteX269" fmla="*/ 102436 w 2039201"/>
              <a:gd name="connsiteY269" fmla="*/ 1871337 h 2331072"/>
              <a:gd name="connsiteX270" fmla="*/ 96667 w 2039201"/>
              <a:gd name="connsiteY270" fmla="*/ 1853691 h 2331072"/>
              <a:gd name="connsiteX271" fmla="*/ 98863 w 2039201"/>
              <a:gd name="connsiteY271" fmla="*/ 1834246 h 2331072"/>
              <a:gd name="connsiteX272" fmla="*/ 90702 w 2039201"/>
              <a:gd name="connsiteY272" fmla="*/ 1827970 h 2331072"/>
              <a:gd name="connsiteX273" fmla="*/ 85324 w 2039201"/>
              <a:gd name="connsiteY273" fmla="*/ 1771525 h 2331072"/>
              <a:gd name="connsiteX274" fmla="*/ 77867 w 2039201"/>
              <a:gd name="connsiteY274" fmla="*/ 1739372 h 2331072"/>
              <a:gd name="connsiteX275" fmla="*/ 85518 w 2039201"/>
              <a:gd name="connsiteY275" fmla="*/ 1724649 h 2331072"/>
              <a:gd name="connsiteX276" fmla="*/ 84027 w 2039201"/>
              <a:gd name="connsiteY276" fmla="*/ 1718218 h 2331072"/>
              <a:gd name="connsiteX277" fmla="*/ 74413 w 2039201"/>
              <a:gd name="connsiteY277" fmla="*/ 1707127 h 2331072"/>
              <a:gd name="connsiteX278" fmla="*/ 71269 w 2039201"/>
              <a:gd name="connsiteY278" fmla="*/ 1577899 h 2331072"/>
              <a:gd name="connsiteX279" fmla="*/ 67109 w 2039201"/>
              <a:gd name="connsiteY279" fmla="*/ 1571531 h 2331072"/>
              <a:gd name="connsiteX280" fmla="*/ 67815 w 2039201"/>
              <a:gd name="connsiteY280" fmla="*/ 1545653 h 2331072"/>
              <a:gd name="connsiteX281" fmla="*/ 61731 w 2039201"/>
              <a:gd name="connsiteY281" fmla="*/ 1515085 h 2331072"/>
              <a:gd name="connsiteX282" fmla="*/ 59645 w 2039201"/>
              <a:gd name="connsiteY282" fmla="*/ 1319565 h 2331072"/>
              <a:gd name="connsiteX283" fmla="*/ 61801 w 2039201"/>
              <a:gd name="connsiteY283" fmla="*/ 1298505 h 2331072"/>
              <a:gd name="connsiteX284" fmla="*/ 57838 w 2039201"/>
              <a:gd name="connsiteY284" fmla="*/ 1300213 h 2331072"/>
              <a:gd name="connsiteX285" fmla="*/ 55127 w 2039201"/>
              <a:gd name="connsiteY285" fmla="*/ 1188753 h 2331072"/>
              <a:gd name="connsiteX286" fmla="*/ 47395 w 2039201"/>
              <a:gd name="connsiteY286" fmla="*/ 1145294 h 2331072"/>
              <a:gd name="connsiteX287" fmla="*/ 53946 w 2039201"/>
              <a:gd name="connsiteY287" fmla="*/ 1085340 h 2331072"/>
              <a:gd name="connsiteX288" fmla="*/ 44331 w 2039201"/>
              <a:gd name="connsiteY288" fmla="*/ 1074248 h 2331072"/>
              <a:gd name="connsiteX289" fmla="*/ 43859 w 2039201"/>
              <a:gd name="connsiteY289" fmla="*/ 1054865 h 2331072"/>
              <a:gd name="connsiteX290" fmla="*/ 42796 w 2039201"/>
              <a:gd name="connsiteY290" fmla="*/ 956296 h 2331072"/>
              <a:gd name="connsiteX291" fmla="*/ 17919 w 2039201"/>
              <a:gd name="connsiteY291" fmla="*/ 921316 h 2331072"/>
              <a:gd name="connsiteX292" fmla="*/ 17761 w 2039201"/>
              <a:gd name="connsiteY292" fmla="*/ 914853 h 2331072"/>
              <a:gd name="connsiteX293" fmla="*/ 25451 w 2039201"/>
              <a:gd name="connsiteY293" fmla="*/ 901745 h 2331072"/>
              <a:gd name="connsiteX294" fmla="*/ 23646 w 2039201"/>
              <a:gd name="connsiteY294" fmla="*/ 882392 h 2331072"/>
              <a:gd name="connsiteX295" fmla="*/ 30667 w 2039201"/>
              <a:gd name="connsiteY295" fmla="*/ 828084 h 2331072"/>
              <a:gd name="connsiteX296" fmla="*/ 29876 w 2039201"/>
              <a:gd name="connsiteY296" fmla="*/ 810119 h 2331072"/>
              <a:gd name="connsiteX297" fmla="*/ 28567 w 2039201"/>
              <a:gd name="connsiteY297" fmla="*/ 809353 h 2331072"/>
              <a:gd name="connsiteX298" fmla="*/ 27859 w 2039201"/>
              <a:gd name="connsiteY298" fmla="*/ 805673 h 2331072"/>
              <a:gd name="connsiteX299" fmla="*/ 29665 w 2039201"/>
              <a:gd name="connsiteY299" fmla="*/ 805323 h 2331072"/>
              <a:gd name="connsiteX300" fmla="*/ 28624 w 2039201"/>
              <a:gd name="connsiteY300" fmla="*/ 781663 h 2331072"/>
              <a:gd name="connsiteX301" fmla="*/ 26838 w 2039201"/>
              <a:gd name="connsiteY301" fmla="*/ 779158 h 2331072"/>
              <a:gd name="connsiteX302" fmla="*/ 28401 w 2039201"/>
              <a:gd name="connsiteY302" fmla="*/ 776585 h 2331072"/>
              <a:gd name="connsiteX303" fmla="*/ 27077 w 2039201"/>
              <a:gd name="connsiteY303" fmla="*/ 746512 h 2331072"/>
              <a:gd name="connsiteX304" fmla="*/ 18629 w 2039201"/>
              <a:gd name="connsiteY304" fmla="*/ 743540 h 2331072"/>
              <a:gd name="connsiteX305" fmla="*/ 19438 w 2039201"/>
              <a:gd name="connsiteY305" fmla="*/ 732177 h 2331072"/>
              <a:gd name="connsiteX306" fmla="*/ 17322 w 2039201"/>
              <a:gd name="connsiteY306" fmla="*/ 732226 h 2331072"/>
              <a:gd name="connsiteX307" fmla="*/ 19676 w 2039201"/>
              <a:gd name="connsiteY307" fmla="*/ 719241 h 2331072"/>
              <a:gd name="connsiteX308" fmla="*/ 20306 w 2039201"/>
              <a:gd name="connsiteY308" fmla="*/ 719968 h 2331072"/>
              <a:gd name="connsiteX309" fmla="*/ 20831 w 2039201"/>
              <a:gd name="connsiteY309" fmla="*/ 712584 h 2331072"/>
              <a:gd name="connsiteX310" fmla="*/ 14568 w 2039201"/>
              <a:gd name="connsiteY310" fmla="*/ 687084 h 2331072"/>
              <a:gd name="connsiteX311" fmla="*/ 29053 w 2039201"/>
              <a:gd name="connsiteY311" fmla="*/ 677599 h 2331072"/>
              <a:gd name="connsiteX312" fmla="*/ 5614 w 2039201"/>
              <a:gd name="connsiteY312" fmla="*/ 668783 h 2331072"/>
              <a:gd name="connsiteX313" fmla="*/ 9124 w 2039201"/>
              <a:gd name="connsiteY313" fmla="*/ 637573 h 2331072"/>
              <a:gd name="connsiteX314" fmla="*/ 99 w 2039201"/>
              <a:gd name="connsiteY314" fmla="*/ 625965 h 2331072"/>
              <a:gd name="connsiteX315" fmla="*/ 9342 w 2039201"/>
              <a:gd name="connsiteY315" fmla="*/ 617496 h 2331072"/>
              <a:gd name="connsiteX316" fmla="*/ 2863 w 2039201"/>
              <a:gd name="connsiteY316" fmla="*/ 612072 h 2331072"/>
              <a:gd name="connsiteX317" fmla="*/ 314 w 2039201"/>
              <a:gd name="connsiteY317" fmla="*/ 605887 h 2331072"/>
              <a:gd name="connsiteX318" fmla="*/ 5555 w 2039201"/>
              <a:gd name="connsiteY318" fmla="*/ 604873 h 2331072"/>
              <a:gd name="connsiteX319" fmla="*/ 7377 w 2039201"/>
              <a:gd name="connsiteY319" fmla="*/ 522471 h 2331072"/>
              <a:gd name="connsiteX320" fmla="*/ 2313 w 2039201"/>
              <a:gd name="connsiteY320" fmla="*/ 524406 h 2331072"/>
              <a:gd name="connsiteX321" fmla="*/ 12834 w 2039201"/>
              <a:gd name="connsiteY321" fmla="*/ 501379 h 2331072"/>
              <a:gd name="connsiteX322" fmla="*/ 19763 w 2039201"/>
              <a:gd name="connsiteY322" fmla="*/ 512678 h 2331072"/>
              <a:gd name="connsiteX323" fmla="*/ 23687 w 2039201"/>
              <a:gd name="connsiteY323" fmla="*/ 513108 h 2331072"/>
              <a:gd name="connsiteX324" fmla="*/ 26926 w 2039201"/>
              <a:gd name="connsiteY324" fmla="*/ 468553 h 2331072"/>
              <a:gd name="connsiteX325" fmla="*/ 31790 w 2039201"/>
              <a:gd name="connsiteY325" fmla="*/ 449045 h 2331072"/>
              <a:gd name="connsiteX326" fmla="*/ 29984 w 2039201"/>
              <a:gd name="connsiteY326" fmla="*/ 429692 h 2331072"/>
              <a:gd name="connsiteX327" fmla="*/ 36144 w 2039201"/>
              <a:gd name="connsiteY327" fmla="*/ 408537 h 2331072"/>
              <a:gd name="connsiteX328" fmla="*/ 45759 w 2039201"/>
              <a:gd name="connsiteY328" fmla="*/ 419628 h 2331072"/>
              <a:gd name="connsiteX329" fmla="*/ 56279 w 2039201"/>
              <a:gd name="connsiteY329" fmla="*/ 416273 h 2331072"/>
              <a:gd name="connsiteX330" fmla="*/ 52521 w 2039201"/>
              <a:gd name="connsiteY330" fmla="*/ 415469 h 2331072"/>
              <a:gd name="connsiteX331" fmla="*/ 77549 w 2039201"/>
              <a:gd name="connsiteY331" fmla="*/ 364815 h 2331072"/>
              <a:gd name="connsiteX332" fmla="*/ 100312 w 2039201"/>
              <a:gd name="connsiteY332" fmla="*/ 324878 h 2331072"/>
              <a:gd name="connsiteX333" fmla="*/ 82484 w 2039201"/>
              <a:gd name="connsiteY333" fmla="*/ 314348 h 2331072"/>
              <a:gd name="connsiteX334" fmla="*/ 115883 w 2039201"/>
              <a:gd name="connsiteY334" fmla="*/ 280117 h 2331072"/>
              <a:gd name="connsiteX335" fmla="*/ 184225 w 2039201"/>
              <a:gd name="connsiteY335" fmla="*/ 226920 h 2331072"/>
              <a:gd name="connsiteX336" fmla="*/ 208380 w 2039201"/>
              <a:gd name="connsiteY336" fmla="*/ 233723 h 2331072"/>
              <a:gd name="connsiteX337" fmla="*/ 228221 w 2039201"/>
              <a:gd name="connsiteY337" fmla="*/ 231093 h 2331072"/>
              <a:gd name="connsiteX338" fmla="*/ 233866 w 2039201"/>
              <a:gd name="connsiteY338" fmla="*/ 220652 h 2331072"/>
              <a:gd name="connsiteX339" fmla="*/ 267230 w 2039201"/>
              <a:gd name="connsiteY339" fmla="*/ 219118 h 2331072"/>
              <a:gd name="connsiteX340" fmla="*/ 294982 w 2039201"/>
              <a:gd name="connsiteY340" fmla="*/ 195329 h 2331072"/>
              <a:gd name="connsiteX341" fmla="*/ 281031 w 2039201"/>
              <a:gd name="connsiteY341" fmla="*/ 189959 h 2331072"/>
              <a:gd name="connsiteX342" fmla="*/ 313931 w 2039201"/>
              <a:gd name="connsiteY342" fmla="*/ 150844 h 2331072"/>
              <a:gd name="connsiteX343" fmla="*/ 333776 w 2039201"/>
              <a:gd name="connsiteY343" fmla="*/ 148214 h 2331072"/>
              <a:gd name="connsiteX344" fmla="*/ 342391 w 2039201"/>
              <a:gd name="connsiteY344" fmla="*/ 167080 h 2331072"/>
              <a:gd name="connsiteX345" fmla="*/ 344125 w 2039201"/>
              <a:gd name="connsiteY345" fmla="*/ 184176 h 2331072"/>
              <a:gd name="connsiteX346" fmla="*/ 354080 w 2039201"/>
              <a:gd name="connsiteY346" fmla="*/ 183166 h 2331072"/>
              <a:gd name="connsiteX347" fmla="*/ 405091 w 2039201"/>
              <a:gd name="connsiteY347" fmla="*/ 124324 h 2331072"/>
              <a:gd name="connsiteX348" fmla="*/ 428501 w 2039201"/>
              <a:gd name="connsiteY348" fmla="*/ 123801 h 2331072"/>
              <a:gd name="connsiteX349" fmla="*/ 438392 w 2039201"/>
              <a:gd name="connsiteY349" fmla="*/ 122181 h 2331072"/>
              <a:gd name="connsiteX350" fmla="*/ 446610 w 2039201"/>
              <a:gd name="connsiteY350" fmla="*/ 104075 h 2331072"/>
              <a:gd name="connsiteX351" fmla="*/ 482140 w 2039201"/>
              <a:gd name="connsiteY351" fmla="*/ 123912 h 2331072"/>
              <a:gd name="connsiteX352" fmla="*/ 491846 w 2039201"/>
              <a:gd name="connsiteY352" fmla="*/ 120461 h 2331072"/>
              <a:gd name="connsiteX353" fmla="*/ 511937 w 2039201"/>
              <a:gd name="connsiteY353" fmla="*/ 120273 h 2331072"/>
              <a:gd name="connsiteX354" fmla="*/ 517979 w 2039201"/>
              <a:gd name="connsiteY354" fmla="*/ 146803 h 2331072"/>
              <a:gd name="connsiteX355" fmla="*/ 518474 w 2039201"/>
              <a:gd name="connsiteY355" fmla="*/ 151687 h 2331072"/>
              <a:gd name="connsiteX356" fmla="*/ 528427 w 2039201"/>
              <a:gd name="connsiteY356" fmla="*/ 150678 h 2331072"/>
              <a:gd name="connsiteX357" fmla="*/ 541980 w 2039201"/>
              <a:gd name="connsiteY357" fmla="*/ 119076 h 2331072"/>
              <a:gd name="connsiteX358" fmla="*/ 565144 w 2039201"/>
              <a:gd name="connsiteY358" fmla="*/ 116111 h 2331072"/>
              <a:gd name="connsiteX359" fmla="*/ 565639 w 2039201"/>
              <a:gd name="connsiteY359" fmla="*/ 120995 h 2331072"/>
              <a:gd name="connsiteX360" fmla="*/ 559498 w 2039201"/>
              <a:gd name="connsiteY360" fmla="*/ 126553 h 2331072"/>
              <a:gd name="connsiteX361" fmla="*/ 569453 w 2039201"/>
              <a:gd name="connsiteY361" fmla="*/ 125543 h 2331072"/>
              <a:gd name="connsiteX362" fmla="*/ 571683 w 2039201"/>
              <a:gd name="connsiteY362" fmla="*/ 147525 h 2331072"/>
              <a:gd name="connsiteX363" fmla="*/ 571930 w 2039201"/>
              <a:gd name="connsiteY363" fmla="*/ 149967 h 2331072"/>
              <a:gd name="connsiteX364" fmla="*/ 576409 w 2039201"/>
              <a:gd name="connsiteY364" fmla="*/ 149962 h 2331072"/>
              <a:gd name="connsiteX365" fmla="*/ 574400 w 2039201"/>
              <a:gd name="connsiteY365" fmla="*/ 144426 h 2331072"/>
              <a:gd name="connsiteX366" fmla="*/ 592869 w 2039201"/>
              <a:gd name="connsiteY366" fmla="*/ 124983 h 2331072"/>
              <a:gd name="connsiteX367" fmla="*/ 622145 w 2039201"/>
              <a:gd name="connsiteY367" fmla="*/ 131474 h 2331072"/>
              <a:gd name="connsiteX368" fmla="*/ 790193 w 2039201"/>
              <a:gd name="connsiteY368" fmla="*/ 95508 h 2331072"/>
              <a:gd name="connsiteX369" fmla="*/ 806924 w 2039201"/>
              <a:gd name="connsiteY369" fmla="*/ 99217 h 2331072"/>
              <a:gd name="connsiteX370" fmla="*/ 854666 w 2039201"/>
              <a:gd name="connsiteY370" fmla="*/ 86266 h 2331072"/>
              <a:gd name="connsiteX371" fmla="*/ 891491 w 2039201"/>
              <a:gd name="connsiteY371" fmla="*/ 86585 h 2331072"/>
              <a:gd name="connsiteX372" fmla="*/ 890948 w 2039201"/>
              <a:gd name="connsiteY372" fmla="*/ 81234 h 2331072"/>
              <a:gd name="connsiteX373" fmla="*/ 988199 w 2039201"/>
              <a:gd name="connsiteY373" fmla="*/ 72722 h 2331072"/>
              <a:gd name="connsiteX374" fmla="*/ 1022716 w 2039201"/>
              <a:gd name="connsiteY374" fmla="*/ 50300 h 2331072"/>
              <a:gd name="connsiteX375" fmla="*/ 1112416 w 2039201"/>
              <a:gd name="connsiteY375" fmla="*/ 47960 h 2331072"/>
              <a:gd name="connsiteX376" fmla="*/ 1107827 w 2039201"/>
              <a:gd name="connsiteY376" fmla="*/ 43018 h 2331072"/>
              <a:gd name="connsiteX377" fmla="*/ 1196986 w 2039201"/>
              <a:gd name="connsiteY377" fmla="*/ 35327 h 2331072"/>
              <a:gd name="connsiteX378" fmla="*/ 1232725 w 2039201"/>
              <a:gd name="connsiteY378" fmla="*/ 24944 h 2331072"/>
              <a:gd name="connsiteX379" fmla="*/ 1387343 w 2039201"/>
              <a:gd name="connsiteY379" fmla="*/ 27845 h 2331072"/>
              <a:gd name="connsiteX380" fmla="*/ 1439224 w 2039201"/>
              <a:gd name="connsiteY380" fmla="*/ 45478 h 2331072"/>
              <a:gd name="connsiteX381" fmla="*/ 1438892 w 2039201"/>
              <a:gd name="connsiteY381" fmla="*/ 42213 h 2331072"/>
              <a:gd name="connsiteX382" fmla="*/ 1470891 w 2039201"/>
              <a:gd name="connsiteY382" fmla="*/ 40319 h 2331072"/>
              <a:gd name="connsiteX383" fmla="*/ 1480939 w 2039201"/>
              <a:gd name="connsiteY383" fmla="*/ 20379 h 2331072"/>
              <a:gd name="connsiteX384" fmla="*/ 1510825 w 2039201"/>
              <a:gd name="connsiteY384" fmla="*/ 24105 h 2331072"/>
              <a:gd name="connsiteX385" fmla="*/ 1508954 w 2039201"/>
              <a:gd name="connsiteY385" fmla="*/ 18888 h 2331072"/>
              <a:gd name="connsiteX386" fmla="*/ 1538298 w 2039201"/>
              <a:gd name="connsiteY386" fmla="*/ 17263 h 2331072"/>
              <a:gd name="connsiteX387" fmla="*/ 1549568 w 2039201"/>
              <a:gd name="connsiteY387" fmla="*/ 9363 h 2331072"/>
              <a:gd name="connsiteX388" fmla="*/ 1601550 w 2039201"/>
              <a:gd name="connsiteY388" fmla="*/ 22674 h 2331072"/>
              <a:gd name="connsiteX389" fmla="*/ 1611145 w 2039201"/>
              <a:gd name="connsiteY389" fmla="*/ 33534 h 2331072"/>
              <a:gd name="connsiteX390" fmla="*/ 1616035 w 2039201"/>
              <a:gd name="connsiteY390" fmla="*/ 17548 h 2331072"/>
              <a:gd name="connsiteX391" fmla="*/ 1635799 w 2039201"/>
              <a:gd name="connsiteY391" fmla="*/ 0 h 233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</a:cxnLst>
            <a:rect l="l" t="t" r="r" b="b"/>
            <a:pathLst>
              <a:path w="2039201" h="2331072">
                <a:moveTo>
                  <a:pt x="456441" y="2310573"/>
                </a:moveTo>
                <a:lnTo>
                  <a:pt x="457255" y="2318600"/>
                </a:lnTo>
                <a:lnTo>
                  <a:pt x="453127" y="2320369"/>
                </a:lnTo>
                <a:lnTo>
                  <a:pt x="452178" y="2311005"/>
                </a:lnTo>
                <a:close/>
                <a:moveTo>
                  <a:pt x="454522" y="2281035"/>
                </a:moveTo>
                <a:lnTo>
                  <a:pt x="450393" y="2282804"/>
                </a:lnTo>
                <a:lnTo>
                  <a:pt x="451207" y="2290831"/>
                </a:lnTo>
                <a:lnTo>
                  <a:pt x="455472" y="2290398"/>
                </a:lnTo>
                <a:close/>
                <a:moveTo>
                  <a:pt x="1673407" y="2222118"/>
                </a:moveTo>
                <a:lnTo>
                  <a:pt x="1681566" y="2249672"/>
                </a:lnTo>
                <a:cubicBezTo>
                  <a:pt x="1683085" y="2255825"/>
                  <a:pt x="1680304" y="2259260"/>
                  <a:pt x="1673223" y="2259979"/>
                </a:cubicBezTo>
                <a:cubicBezTo>
                  <a:pt x="1672409" y="2251952"/>
                  <a:pt x="1668930" y="2239691"/>
                  <a:pt x="1662786" y="2223195"/>
                </a:cubicBezTo>
                <a:close/>
                <a:moveTo>
                  <a:pt x="1674947" y="2197634"/>
                </a:moveTo>
                <a:lnTo>
                  <a:pt x="1675897" y="2206998"/>
                </a:lnTo>
                <a:lnTo>
                  <a:pt x="1666604" y="2207941"/>
                </a:lnTo>
                <a:cubicBezTo>
                  <a:pt x="1665176" y="2202680"/>
                  <a:pt x="1667958" y="2199245"/>
                  <a:pt x="1674947" y="2197634"/>
                </a:cubicBezTo>
                <a:close/>
                <a:moveTo>
                  <a:pt x="243843" y="2123841"/>
                </a:moveTo>
                <a:lnTo>
                  <a:pt x="243665" y="2125076"/>
                </a:lnTo>
                <a:lnTo>
                  <a:pt x="244877" y="2124885"/>
                </a:lnTo>
                <a:close/>
                <a:moveTo>
                  <a:pt x="1851352" y="2090228"/>
                </a:moveTo>
                <a:lnTo>
                  <a:pt x="1823029" y="2093101"/>
                </a:lnTo>
                <a:lnTo>
                  <a:pt x="1827434" y="2096252"/>
                </a:lnTo>
                <a:lnTo>
                  <a:pt x="1851714" y="2093789"/>
                </a:lnTo>
                <a:close/>
                <a:moveTo>
                  <a:pt x="1936419" y="2082499"/>
                </a:moveTo>
                <a:lnTo>
                  <a:pt x="1940825" y="2085650"/>
                </a:lnTo>
                <a:lnTo>
                  <a:pt x="1912501" y="2088523"/>
                </a:lnTo>
                <a:lnTo>
                  <a:pt x="1912140" y="2084961"/>
                </a:lnTo>
                <a:close/>
                <a:moveTo>
                  <a:pt x="2011527" y="1443143"/>
                </a:moveTo>
                <a:lnTo>
                  <a:pt x="2001043" y="1445558"/>
                </a:lnTo>
                <a:cubicBezTo>
                  <a:pt x="2001676" y="1451801"/>
                  <a:pt x="2005487" y="1454117"/>
                  <a:pt x="2012477" y="1452507"/>
                </a:cubicBezTo>
                <a:close/>
                <a:moveTo>
                  <a:pt x="152659" y="246160"/>
                </a:moveTo>
                <a:lnTo>
                  <a:pt x="152907" y="248603"/>
                </a:lnTo>
                <a:lnTo>
                  <a:pt x="133000" y="250622"/>
                </a:lnTo>
                <a:lnTo>
                  <a:pt x="129437" y="248516"/>
                </a:lnTo>
                <a:close/>
                <a:moveTo>
                  <a:pt x="222393" y="239704"/>
                </a:moveTo>
                <a:lnTo>
                  <a:pt x="202486" y="241723"/>
                </a:lnTo>
                <a:lnTo>
                  <a:pt x="202734" y="244166"/>
                </a:lnTo>
                <a:lnTo>
                  <a:pt x="225956" y="241811"/>
                </a:lnTo>
                <a:close/>
                <a:moveTo>
                  <a:pt x="1788610" y="171009"/>
                </a:moveTo>
                <a:lnTo>
                  <a:pt x="1783300" y="171547"/>
                </a:lnTo>
                <a:lnTo>
                  <a:pt x="1784250" y="180912"/>
                </a:lnTo>
                <a:lnTo>
                  <a:pt x="1789560" y="180374"/>
                </a:lnTo>
                <a:close/>
                <a:moveTo>
                  <a:pt x="1713421" y="157012"/>
                </a:moveTo>
                <a:lnTo>
                  <a:pt x="1708111" y="157550"/>
                </a:lnTo>
                <a:lnTo>
                  <a:pt x="1709061" y="166914"/>
                </a:lnTo>
                <a:lnTo>
                  <a:pt x="1714371" y="166375"/>
                </a:lnTo>
                <a:close/>
                <a:moveTo>
                  <a:pt x="1661965" y="125739"/>
                </a:moveTo>
                <a:cubicBezTo>
                  <a:pt x="1669769" y="132156"/>
                  <a:pt x="1674385" y="137995"/>
                  <a:pt x="1675813" y="143256"/>
                </a:cubicBezTo>
                <a:lnTo>
                  <a:pt x="1695591" y="139899"/>
                </a:lnTo>
                <a:lnTo>
                  <a:pt x="1694234" y="126521"/>
                </a:lnTo>
                <a:close/>
                <a:moveTo>
                  <a:pt x="1635799" y="0"/>
                </a:moveTo>
                <a:cubicBezTo>
                  <a:pt x="1661685" y="17197"/>
                  <a:pt x="1675297" y="27980"/>
                  <a:pt x="1676635" y="32349"/>
                </a:cubicBezTo>
                <a:lnTo>
                  <a:pt x="1666557" y="38777"/>
                </a:lnTo>
                <a:cubicBezTo>
                  <a:pt x="1666919" y="42345"/>
                  <a:pt x="1668869" y="43948"/>
                  <a:pt x="1672410" y="43589"/>
                </a:cubicBezTo>
                <a:cubicBezTo>
                  <a:pt x="1673011" y="75965"/>
                  <a:pt x="1670666" y="96926"/>
                  <a:pt x="1665375" y="106472"/>
                </a:cubicBezTo>
                <a:cubicBezTo>
                  <a:pt x="1665828" y="110932"/>
                  <a:pt x="1675266" y="115831"/>
                  <a:pt x="1693692" y="121170"/>
                </a:cubicBezTo>
                <a:lnTo>
                  <a:pt x="1697674" y="120767"/>
                </a:lnTo>
                <a:lnTo>
                  <a:pt x="1700135" y="92135"/>
                </a:lnTo>
                <a:lnTo>
                  <a:pt x="1704117" y="91731"/>
                </a:lnTo>
                <a:cubicBezTo>
                  <a:pt x="1716418" y="89582"/>
                  <a:pt x="1734707" y="93583"/>
                  <a:pt x="1758986" y="103735"/>
                </a:cubicBezTo>
                <a:cubicBezTo>
                  <a:pt x="1759257" y="106411"/>
                  <a:pt x="1757939" y="111049"/>
                  <a:pt x="1755032" y="117651"/>
                </a:cubicBezTo>
                <a:cubicBezTo>
                  <a:pt x="1755575" y="123002"/>
                  <a:pt x="1759929" y="130670"/>
                  <a:pt x="1768095" y="140653"/>
                </a:cubicBezTo>
                <a:cubicBezTo>
                  <a:pt x="1768366" y="143329"/>
                  <a:pt x="1765404" y="144981"/>
                  <a:pt x="1759208" y="145610"/>
                </a:cubicBezTo>
                <a:lnTo>
                  <a:pt x="1760158" y="154974"/>
                </a:lnTo>
                <a:lnTo>
                  <a:pt x="1770780" y="153896"/>
                </a:lnTo>
                <a:lnTo>
                  <a:pt x="1768502" y="144667"/>
                </a:lnTo>
                <a:lnTo>
                  <a:pt x="1773812" y="144129"/>
                </a:lnTo>
                <a:lnTo>
                  <a:pt x="1784840" y="147064"/>
                </a:lnTo>
                <a:lnTo>
                  <a:pt x="1783483" y="133687"/>
                </a:lnTo>
                <a:lnTo>
                  <a:pt x="1793969" y="131271"/>
                </a:lnTo>
                <a:lnTo>
                  <a:pt x="1820550" y="142090"/>
                </a:lnTo>
                <a:cubicBezTo>
                  <a:pt x="1820912" y="145658"/>
                  <a:pt x="1820082" y="150698"/>
                  <a:pt x="1818059" y="157210"/>
                </a:cubicBezTo>
                <a:lnTo>
                  <a:pt x="1830579" y="174861"/>
                </a:lnTo>
                <a:cubicBezTo>
                  <a:pt x="1831393" y="182887"/>
                  <a:pt x="1831333" y="195507"/>
                  <a:pt x="1830396" y="212722"/>
                </a:cubicBezTo>
                <a:cubicBezTo>
                  <a:pt x="1837173" y="235461"/>
                  <a:pt x="1842604" y="249326"/>
                  <a:pt x="1846686" y="254318"/>
                </a:cubicBezTo>
                <a:cubicBezTo>
                  <a:pt x="1843146" y="254677"/>
                  <a:pt x="1841557" y="256641"/>
                  <a:pt x="1841919" y="260207"/>
                </a:cubicBezTo>
                <a:lnTo>
                  <a:pt x="1842326" y="264220"/>
                </a:lnTo>
                <a:lnTo>
                  <a:pt x="1852946" y="263143"/>
                </a:lnTo>
                <a:cubicBezTo>
                  <a:pt x="1861293" y="274911"/>
                  <a:pt x="1868962" y="279989"/>
                  <a:pt x="1875952" y="278380"/>
                </a:cubicBezTo>
                <a:cubicBezTo>
                  <a:pt x="1881360" y="322881"/>
                  <a:pt x="1883053" y="348388"/>
                  <a:pt x="1881031" y="354900"/>
                </a:cubicBezTo>
                <a:cubicBezTo>
                  <a:pt x="1887226" y="354272"/>
                  <a:pt x="1895257" y="362918"/>
                  <a:pt x="1905122" y="380839"/>
                </a:cubicBezTo>
                <a:cubicBezTo>
                  <a:pt x="1905846" y="387974"/>
                  <a:pt x="1904708" y="394396"/>
                  <a:pt x="1901711" y="400106"/>
                </a:cubicBezTo>
                <a:lnTo>
                  <a:pt x="1911198" y="427525"/>
                </a:lnTo>
                <a:lnTo>
                  <a:pt x="1915918" y="460834"/>
                </a:lnTo>
                <a:lnTo>
                  <a:pt x="1914785" y="489330"/>
                </a:lnTo>
                <a:cubicBezTo>
                  <a:pt x="1918867" y="494322"/>
                  <a:pt x="1921406" y="501723"/>
                  <a:pt x="1922401" y="511534"/>
                </a:cubicBezTo>
                <a:lnTo>
                  <a:pt x="1921811" y="545381"/>
                </a:lnTo>
                <a:cubicBezTo>
                  <a:pt x="1925351" y="545022"/>
                  <a:pt x="1927302" y="546626"/>
                  <a:pt x="1927664" y="550193"/>
                </a:cubicBezTo>
                <a:cubicBezTo>
                  <a:pt x="1924395" y="553228"/>
                  <a:pt x="1924770" y="583374"/>
                  <a:pt x="1928789" y="640630"/>
                </a:cubicBezTo>
                <a:cubicBezTo>
                  <a:pt x="1932963" y="646514"/>
                  <a:pt x="1935627" y="650749"/>
                  <a:pt x="1936784" y="653335"/>
                </a:cubicBezTo>
                <a:lnTo>
                  <a:pt x="1926706" y="659763"/>
                </a:lnTo>
                <a:lnTo>
                  <a:pt x="1932966" y="668588"/>
                </a:lnTo>
                <a:lnTo>
                  <a:pt x="1937686" y="701897"/>
                </a:lnTo>
                <a:lnTo>
                  <a:pt x="1933326" y="711801"/>
                </a:lnTo>
                <a:cubicBezTo>
                  <a:pt x="1936866" y="711442"/>
                  <a:pt x="1938772" y="712599"/>
                  <a:pt x="1939043" y="715275"/>
                </a:cubicBezTo>
                <a:lnTo>
                  <a:pt x="1950789" y="804635"/>
                </a:lnTo>
                <a:lnTo>
                  <a:pt x="1949248" y="829118"/>
                </a:lnTo>
                <a:cubicBezTo>
                  <a:pt x="1952788" y="828759"/>
                  <a:pt x="1954740" y="830363"/>
                  <a:pt x="1955101" y="833930"/>
                </a:cubicBezTo>
                <a:cubicBezTo>
                  <a:pt x="1955373" y="836605"/>
                  <a:pt x="1954497" y="841200"/>
                  <a:pt x="1952476" y="847712"/>
                </a:cubicBezTo>
                <a:lnTo>
                  <a:pt x="1958736" y="856537"/>
                </a:lnTo>
                <a:cubicBezTo>
                  <a:pt x="1960093" y="869915"/>
                  <a:pt x="1960529" y="887440"/>
                  <a:pt x="1960044" y="909114"/>
                </a:cubicBezTo>
                <a:lnTo>
                  <a:pt x="1967798" y="932654"/>
                </a:lnTo>
                <a:cubicBezTo>
                  <a:pt x="1969012" y="962264"/>
                  <a:pt x="1971419" y="990402"/>
                  <a:pt x="1975018" y="1017066"/>
                </a:cubicBezTo>
                <a:lnTo>
                  <a:pt x="1984080" y="1093183"/>
                </a:lnTo>
                <a:lnTo>
                  <a:pt x="1981046" y="1102951"/>
                </a:lnTo>
                <a:cubicBezTo>
                  <a:pt x="1984587" y="1102592"/>
                  <a:pt x="1986492" y="1103750"/>
                  <a:pt x="1986763" y="1106426"/>
                </a:cubicBezTo>
                <a:lnTo>
                  <a:pt x="1994333" y="1167828"/>
                </a:lnTo>
                <a:lnTo>
                  <a:pt x="1991300" y="1177595"/>
                </a:lnTo>
                <a:cubicBezTo>
                  <a:pt x="1994840" y="1177236"/>
                  <a:pt x="1996791" y="1178841"/>
                  <a:pt x="1997153" y="1182409"/>
                </a:cubicBezTo>
                <a:lnTo>
                  <a:pt x="1992793" y="1192311"/>
                </a:lnTo>
                <a:lnTo>
                  <a:pt x="1998103" y="1191773"/>
                </a:lnTo>
                <a:cubicBezTo>
                  <a:pt x="2002264" y="1232796"/>
                  <a:pt x="1999919" y="1253757"/>
                  <a:pt x="1991068" y="1254655"/>
                </a:cubicBezTo>
                <a:cubicBezTo>
                  <a:pt x="1997283" y="1263035"/>
                  <a:pt x="2003045" y="1266956"/>
                  <a:pt x="2008357" y="1266417"/>
                </a:cubicBezTo>
                <a:cubicBezTo>
                  <a:pt x="2008990" y="1272660"/>
                  <a:pt x="2007022" y="1284122"/>
                  <a:pt x="2002455" y="1300804"/>
                </a:cubicBezTo>
                <a:cubicBezTo>
                  <a:pt x="2005995" y="1300445"/>
                  <a:pt x="2007946" y="1302048"/>
                  <a:pt x="2008308" y="1305616"/>
                </a:cubicBezTo>
                <a:lnTo>
                  <a:pt x="1999045" y="1320071"/>
                </a:lnTo>
                <a:cubicBezTo>
                  <a:pt x="2007895" y="1319173"/>
                  <a:pt x="2013839" y="1324877"/>
                  <a:pt x="2016875" y="1337183"/>
                </a:cubicBezTo>
                <a:lnTo>
                  <a:pt x="2006400" y="1405821"/>
                </a:lnTo>
                <a:cubicBezTo>
                  <a:pt x="2016589" y="1409292"/>
                  <a:pt x="2022352" y="1413212"/>
                  <a:pt x="2023689" y="1417582"/>
                </a:cubicBezTo>
                <a:lnTo>
                  <a:pt x="2014560" y="1433374"/>
                </a:lnTo>
                <a:lnTo>
                  <a:pt x="2015103" y="1438725"/>
                </a:lnTo>
                <a:cubicBezTo>
                  <a:pt x="2015736" y="1444968"/>
                  <a:pt x="2019548" y="1447285"/>
                  <a:pt x="2026538" y="1445675"/>
                </a:cubicBezTo>
                <a:cubicBezTo>
                  <a:pt x="2030046" y="1471448"/>
                  <a:pt x="2025162" y="1485008"/>
                  <a:pt x="2011887" y="1486355"/>
                </a:cubicBezTo>
                <a:lnTo>
                  <a:pt x="2012430" y="1491705"/>
                </a:lnTo>
                <a:lnTo>
                  <a:pt x="2030124" y="1507480"/>
                </a:lnTo>
                <a:lnTo>
                  <a:pt x="2030667" y="1512831"/>
                </a:lnTo>
                <a:lnTo>
                  <a:pt x="2026307" y="1522734"/>
                </a:lnTo>
                <a:lnTo>
                  <a:pt x="2015279" y="1519799"/>
                </a:lnTo>
                <a:lnTo>
                  <a:pt x="2006528" y="1526092"/>
                </a:lnTo>
                <a:cubicBezTo>
                  <a:pt x="2007161" y="1532335"/>
                  <a:pt x="2010972" y="1534651"/>
                  <a:pt x="2017963" y="1533041"/>
                </a:cubicBezTo>
                <a:cubicBezTo>
                  <a:pt x="2019139" y="1544634"/>
                  <a:pt x="2019259" y="1559038"/>
                  <a:pt x="2018322" y="1576252"/>
                </a:cubicBezTo>
                <a:lnTo>
                  <a:pt x="2024582" y="1585078"/>
                </a:lnTo>
                <a:cubicBezTo>
                  <a:pt x="2021042" y="1585437"/>
                  <a:pt x="2019453" y="1587401"/>
                  <a:pt x="2019815" y="1590968"/>
                </a:cubicBezTo>
                <a:lnTo>
                  <a:pt x="2022499" y="1604211"/>
                </a:lnTo>
                <a:lnTo>
                  <a:pt x="2028759" y="1613036"/>
                </a:lnTo>
                <a:cubicBezTo>
                  <a:pt x="2025309" y="1614287"/>
                  <a:pt x="2023720" y="1616250"/>
                  <a:pt x="2023992" y="1618926"/>
                </a:cubicBezTo>
                <a:lnTo>
                  <a:pt x="2035969" y="1631226"/>
                </a:lnTo>
                <a:lnTo>
                  <a:pt x="2036512" y="1636578"/>
                </a:lnTo>
                <a:lnTo>
                  <a:pt x="2025891" y="1637655"/>
                </a:lnTo>
                <a:lnTo>
                  <a:pt x="2028169" y="1646884"/>
                </a:lnTo>
                <a:lnTo>
                  <a:pt x="2035922" y="1670424"/>
                </a:lnTo>
                <a:lnTo>
                  <a:pt x="2025300" y="1671502"/>
                </a:lnTo>
                <a:lnTo>
                  <a:pt x="2039148" y="1689018"/>
                </a:lnTo>
                <a:cubicBezTo>
                  <a:pt x="2039691" y="1694369"/>
                  <a:pt x="2036089" y="1707349"/>
                  <a:pt x="2028344" y="1727956"/>
                </a:cubicBezTo>
                <a:lnTo>
                  <a:pt x="2011768" y="1719724"/>
                </a:lnTo>
                <a:lnTo>
                  <a:pt x="2012291" y="1747787"/>
                </a:lnTo>
                <a:lnTo>
                  <a:pt x="2018809" y="1739735"/>
                </a:lnTo>
                <a:lnTo>
                  <a:pt x="2029294" y="1737321"/>
                </a:lnTo>
                <a:lnTo>
                  <a:pt x="2030379" y="1748023"/>
                </a:lnTo>
                <a:cubicBezTo>
                  <a:pt x="2024184" y="1748651"/>
                  <a:pt x="2021402" y="1752086"/>
                  <a:pt x="2022035" y="1758329"/>
                </a:cubicBezTo>
                <a:lnTo>
                  <a:pt x="2012505" y="1759296"/>
                </a:lnTo>
                <a:lnTo>
                  <a:pt x="2014007" y="1839845"/>
                </a:lnTo>
                <a:lnTo>
                  <a:pt x="2030825" y="1844437"/>
                </a:lnTo>
                <a:lnTo>
                  <a:pt x="2001452" y="1917581"/>
                </a:lnTo>
                <a:cubicBezTo>
                  <a:pt x="2002366" y="1953471"/>
                  <a:pt x="1993413" y="1972670"/>
                  <a:pt x="1974590" y="1975179"/>
                </a:cubicBezTo>
                <a:lnTo>
                  <a:pt x="1996628" y="1990935"/>
                </a:lnTo>
                <a:cubicBezTo>
                  <a:pt x="1971035" y="2007324"/>
                  <a:pt x="1957704" y="2023668"/>
                  <a:pt x="1956632" y="2039969"/>
                </a:cubicBezTo>
                <a:cubicBezTo>
                  <a:pt x="1916709" y="2049416"/>
                  <a:pt x="1889294" y="2074685"/>
                  <a:pt x="1874385" y="2115778"/>
                </a:cubicBezTo>
                <a:cubicBezTo>
                  <a:pt x="1858260" y="2118013"/>
                  <a:pt x="1848365" y="2114519"/>
                  <a:pt x="1844703" y="2105295"/>
                </a:cubicBezTo>
                <a:lnTo>
                  <a:pt x="1820517" y="2108648"/>
                </a:lnTo>
                <a:cubicBezTo>
                  <a:pt x="1821059" y="2113990"/>
                  <a:pt x="1818842" y="2119012"/>
                  <a:pt x="1813868" y="2123715"/>
                </a:cubicBezTo>
                <a:cubicBezTo>
                  <a:pt x="1805837" y="2125129"/>
                  <a:pt x="1792256" y="2125607"/>
                  <a:pt x="1773132" y="2125149"/>
                </a:cubicBezTo>
                <a:cubicBezTo>
                  <a:pt x="1764330" y="2145831"/>
                  <a:pt x="1753215" y="2157154"/>
                  <a:pt x="1739785" y="2159116"/>
                </a:cubicBezTo>
                <a:cubicBezTo>
                  <a:pt x="1740026" y="2161490"/>
                  <a:pt x="1745753" y="2164207"/>
                  <a:pt x="1756964" y="2167268"/>
                </a:cubicBezTo>
                <a:lnTo>
                  <a:pt x="1727366" y="2198717"/>
                </a:lnTo>
                <a:lnTo>
                  <a:pt x="1728895" y="2213787"/>
                </a:lnTo>
                <a:lnTo>
                  <a:pt x="1725862" y="2223555"/>
                </a:lnTo>
                <a:lnTo>
                  <a:pt x="1718546" y="2220754"/>
                </a:lnTo>
                <a:lnTo>
                  <a:pt x="1717693" y="2223426"/>
                </a:lnTo>
                <a:lnTo>
                  <a:pt x="1693504" y="2226779"/>
                </a:lnTo>
                <a:lnTo>
                  <a:pt x="1684316" y="2203626"/>
                </a:lnTo>
                <a:lnTo>
                  <a:pt x="1683626" y="2203815"/>
                </a:lnTo>
                <a:lnTo>
                  <a:pt x="1683083" y="2200519"/>
                </a:lnTo>
                <a:lnTo>
                  <a:pt x="1682523" y="2199106"/>
                </a:lnTo>
                <a:lnTo>
                  <a:pt x="1681994" y="2193895"/>
                </a:lnTo>
                <a:lnTo>
                  <a:pt x="1678771" y="2174299"/>
                </a:lnTo>
                <a:lnTo>
                  <a:pt x="1667852" y="2175406"/>
                </a:lnTo>
                <a:lnTo>
                  <a:pt x="1662591" y="2181982"/>
                </a:lnTo>
                <a:lnTo>
                  <a:pt x="1658655" y="2223135"/>
                </a:lnTo>
                <a:cubicBezTo>
                  <a:pt x="1657772" y="2234671"/>
                  <a:pt x="1657580" y="2241258"/>
                  <a:pt x="1658082" y="2242897"/>
                </a:cubicBezTo>
                <a:lnTo>
                  <a:pt x="1648382" y="2239826"/>
                </a:lnTo>
                <a:lnTo>
                  <a:pt x="1644535" y="2241567"/>
                </a:lnTo>
                <a:cubicBezTo>
                  <a:pt x="1646506" y="2252179"/>
                  <a:pt x="1646444" y="2264800"/>
                  <a:pt x="1644352" y="2279428"/>
                </a:cubicBezTo>
                <a:cubicBezTo>
                  <a:pt x="1638247" y="2280949"/>
                  <a:pt x="1632102" y="2264453"/>
                  <a:pt x="1625920" y="2229940"/>
                </a:cubicBezTo>
                <a:cubicBezTo>
                  <a:pt x="1623264" y="2230210"/>
                  <a:pt x="1622117" y="2232128"/>
                  <a:pt x="1622479" y="2235695"/>
                </a:cubicBezTo>
                <a:lnTo>
                  <a:pt x="1621084" y="2235161"/>
                </a:lnTo>
                <a:lnTo>
                  <a:pt x="1619905" y="2236717"/>
                </a:lnTo>
                <a:cubicBezTo>
                  <a:pt x="1609749" y="2250791"/>
                  <a:pt x="1605421" y="2258501"/>
                  <a:pt x="1606921" y="2259849"/>
                </a:cubicBezTo>
                <a:lnTo>
                  <a:pt x="1578323" y="2260051"/>
                </a:lnTo>
                <a:lnTo>
                  <a:pt x="1566276" y="2262171"/>
                </a:lnTo>
                <a:cubicBezTo>
                  <a:pt x="1569696" y="2269021"/>
                  <a:pt x="1566492" y="2277742"/>
                  <a:pt x="1556666" y="2288334"/>
                </a:cubicBezTo>
                <a:cubicBezTo>
                  <a:pt x="1537843" y="2290843"/>
                  <a:pt x="1523209" y="2280933"/>
                  <a:pt x="1512770" y="2258603"/>
                </a:cubicBezTo>
                <a:cubicBezTo>
                  <a:pt x="1504676" y="2259424"/>
                  <a:pt x="1500748" y="2261022"/>
                  <a:pt x="1500989" y="2263396"/>
                </a:cubicBezTo>
                <a:lnTo>
                  <a:pt x="1476442" y="2263188"/>
                </a:lnTo>
                <a:cubicBezTo>
                  <a:pt x="1472720" y="2253371"/>
                  <a:pt x="1470046" y="2240448"/>
                  <a:pt x="1468421" y="2224421"/>
                </a:cubicBezTo>
                <a:lnTo>
                  <a:pt x="1467877" y="2219063"/>
                </a:lnTo>
                <a:lnTo>
                  <a:pt x="1456853" y="2231319"/>
                </a:lnTo>
                <a:lnTo>
                  <a:pt x="1445912" y="2238735"/>
                </a:lnTo>
                <a:lnTo>
                  <a:pt x="1441229" y="2248542"/>
                </a:lnTo>
                <a:cubicBezTo>
                  <a:pt x="1438595" y="2256156"/>
                  <a:pt x="1438103" y="2261379"/>
                  <a:pt x="1439753" y="2264210"/>
                </a:cubicBezTo>
                <a:lnTo>
                  <a:pt x="1411516" y="2267974"/>
                </a:lnTo>
                <a:lnTo>
                  <a:pt x="1410794" y="2260850"/>
                </a:lnTo>
                <a:lnTo>
                  <a:pt x="1416553" y="2254643"/>
                </a:lnTo>
                <a:lnTo>
                  <a:pt x="1412400" y="2255509"/>
                </a:lnTo>
                <a:lnTo>
                  <a:pt x="1411933" y="2253538"/>
                </a:lnTo>
                <a:lnTo>
                  <a:pt x="1406025" y="2254138"/>
                </a:lnTo>
                <a:lnTo>
                  <a:pt x="1405587" y="2249818"/>
                </a:lnTo>
                <a:lnTo>
                  <a:pt x="1395076" y="2254563"/>
                </a:lnTo>
                <a:cubicBezTo>
                  <a:pt x="1338325" y="2261219"/>
                  <a:pt x="1303818" y="2264269"/>
                  <a:pt x="1291559" y="2263711"/>
                </a:cubicBezTo>
                <a:cubicBezTo>
                  <a:pt x="1291830" y="2266386"/>
                  <a:pt x="1290544" y="2267868"/>
                  <a:pt x="1287702" y="2268157"/>
                </a:cubicBezTo>
                <a:lnTo>
                  <a:pt x="1266251" y="2268980"/>
                </a:lnTo>
                <a:lnTo>
                  <a:pt x="1259333" y="2275088"/>
                </a:lnTo>
                <a:cubicBezTo>
                  <a:pt x="1237656" y="2273683"/>
                  <a:pt x="1188939" y="2278174"/>
                  <a:pt x="1113184" y="2288561"/>
                </a:cubicBezTo>
                <a:cubicBezTo>
                  <a:pt x="1107771" y="2291812"/>
                  <a:pt x="1103689" y="2294029"/>
                  <a:pt x="1100938" y="2295209"/>
                </a:cubicBezTo>
                <a:cubicBezTo>
                  <a:pt x="1098095" y="2295497"/>
                  <a:pt x="1096538" y="2294303"/>
                  <a:pt x="1096267" y="2291628"/>
                </a:cubicBezTo>
                <a:cubicBezTo>
                  <a:pt x="954251" y="2306933"/>
                  <a:pt x="835102" y="2317667"/>
                  <a:pt x="738819" y="2323828"/>
                </a:cubicBezTo>
                <a:lnTo>
                  <a:pt x="731901" y="2329936"/>
                </a:lnTo>
                <a:lnTo>
                  <a:pt x="647549" y="2326328"/>
                </a:lnTo>
                <a:cubicBezTo>
                  <a:pt x="604827" y="2329760"/>
                  <a:pt x="582793" y="2328391"/>
                  <a:pt x="581449" y="2322221"/>
                </a:cubicBezTo>
                <a:lnTo>
                  <a:pt x="560811" y="2331072"/>
                </a:lnTo>
                <a:cubicBezTo>
                  <a:pt x="543566" y="2323810"/>
                  <a:pt x="525304" y="2320707"/>
                  <a:pt x="506029" y="2321761"/>
                </a:cubicBezTo>
                <a:cubicBezTo>
                  <a:pt x="498277" y="2309032"/>
                  <a:pt x="470638" y="2301925"/>
                  <a:pt x="423109" y="2300438"/>
                </a:cubicBezTo>
                <a:cubicBezTo>
                  <a:pt x="421856" y="2295160"/>
                  <a:pt x="426869" y="2291497"/>
                  <a:pt x="438147" y="2289452"/>
                </a:cubicBezTo>
                <a:lnTo>
                  <a:pt x="436267" y="2281534"/>
                </a:lnTo>
                <a:cubicBezTo>
                  <a:pt x="429873" y="2282183"/>
                  <a:pt x="424098" y="2281868"/>
                  <a:pt x="418943" y="2280588"/>
                </a:cubicBezTo>
                <a:cubicBezTo>
                  <a:pt x="417961" y="2277985"/>
                  <a:pt x="418575" y="2273417"/>
                  <a:pt x="420783" y="2266886"/>
                </a:cubicBezTo>
                <a:cubicBezTo>
                  <a:pt x="396975" y="2265698"/>
                  <a:pt x="384488" y="2262910"/>
                  <a:pt x="383325" y="2258522"/>
                </a:cubicBezTo>
                <a:cubicBezTo>
                  <a:pt x="380483" y="2258810"/>
                  <a:pt x="376757" y="2260991"/>
                  <a:pt x="372145" y="2265062"/>
                </a:cubicBezTo>
                <a:cubicBezTo>
                  <a:pt x="342637" y="2257243"/>
                  <a:pt x="321535" y="2254428"/>
                  <a:pt x="308836" y="2256617"/>
                </a:cubicBezTo>
                <a:lnTo>
                  <a:pt x="306956" y="2248699"/>
                </a:lnTo>
                <a:lnTo>
                  <a:pt x="340791" y="2242564"/>
                </a:lnTo>
                <a:lnTo>
                  <a:pt x="370633" y="2239538"/>
                </a:lnTo>
                <a:lnTo>
                  <a:pt x="370226" y="2235524"/>
                </a:lnTo>
                <a:cubicBezTo>
                  <a:pt x="310333" y="2225381"/>
                  <a:pt x="278657" y="2220935"/>
                  <a:pt x="275195" y="2222187"/>
                </a:cubicBezTo>
                <a:lnTo>
                  <a:pt x="277443" y="2212498"/>
                </a:lnTo>
                <a:lnTo>
                  <a:pt x="275970" y="2208593"/>
                </a:lnTo>
                <a:cubicBezTo>
                  <a:pt x="267534" y="2210350"/>
                  <a:pt x="257451" y="2210021"/>
                  <a:pt x="245721" y="2207607"/>
                </a:cubicBezTo>
                <a:cubicBezTo>
                  <a:pt x="244377" y="2201437"/>
                  <a:pt x="257424" y="2195607"/>
                  <a:pt x="284864" y="2190122"/>
                </a:cubicBezTo>
                <a:cubicBezTo>
                  <a:pt x="284592" y="2187446"/>
                  <a:pt x="283036" y="2186252"/>
                  <a:pt x="280194" y="2186540"/>
                </a:cubicBezTo>
                <a:lnTo>
                  <a:pt x="282349" y="2178988"/>
                </a:lnTo>
                <a:lnTo>
                  <a:pt x="239708" y="2152568"/>
                </a:lnTo>
                <a:lnTo>
                  <a:pt x="236333" y="2179671"/>
                </a:lnTo>
                <a:cubicBezTo>
                  <a:pt x="235658" y="2186219"/>
                  <a:pt x="235448" y="2190163"/>
                  <a:pt x="235703" y="2191505"/>
                </a:cubicBezTo>
                <a:lnTo>
                  <a:pt x="226245" y="2186874"/>
                </a:lnTo>
                <a:lnTo>
                  <a:pt x="222283" y="2188582"/>
                </a:lnTo>
                <a:cubicBezTo>
                  <a:pt x="223487" y="2201484"/>
                  <a:pt x="222520" y="2216592"/>
                  <a:pt x="219382" y="2233905"/>
                </a:cubicBezTo>
                <a:cubicBezTo>
                  <a:pt x="213182" y="2235126"/>
                  <a:pt x="208236" y="2214768"/>
                  <a:pt x="204546" y="2172830"/>
                </a:cubicBezTo>
                <a:cubicBezTo>
                  <a:pt x="201878" y="2172892"/>
                  <a:pt x="200596" y="2175077"/>
                  <a:pt x="200701" y="2179385"/>
                </a:cubicBezTo>
                <a:lnTo>
                  <a:pt x="192579" y="2174724"/>
                </a:lnTo>
                <a:cubicBezTo>
                  <a:pt x="191243" y="2156438"/>
                  <a:pt x="190223" y="2132757"/>
                  <a:pt x="189515" y="2103680"/>
                </a:cubicBezTo>
                <a:lnTo>
                  <a:pt x="189201" y="2090756"/>
                </a:lnTo>
                <a:lnTo>
                  <a:pt x="185199" y="2090848"/>
                </a:lnTo>
                <a:cubicBezTo>
                  <a:pt x="180884" y="2132973"/>
                  <a:pt x="179303" y="2159407"/>
                  <a:pt x="180455" y="2170156"/>
                </a:cubicBezTo>
                <a:lnTo>
                  <a:pt x="171154" y="2171988"/>
                </a:lnTo>
                <a:lnTo>
                  <a:pt x="170840" y="2159065"/>
                </a:lnTo>
                <a:lnTo>
                  <a:pt x="173194" y="2146080"/>
                </a:lnTo>
                <a:lnTo>
                  <a:pt x="169191" y="2146173"/>
                </a:lnTo>
                <a:cubicBezTo>
                  <a:pt x="167936" y="2131116"/>
                  <a:pt x="167464" y="2111733"/>
                  <a:pt x="167776" y="2088021"/>
                </a:cubicBezTo>
                <a:lnTo>
                  <a:pt x="167619" y="2081560"/>
                </a:lnTo>
                <a:cubicBezTo>
                  <a:pt x="146352" y="2085284"/>
                  <a:pt x="132827" y="2059737"/>
                  <a:pt x="127044" y="2004918"/>
                </a:cubicBezTo>
                <a:cubicBezTo>
                  <a:pt x="129502" y="1996240"/>
                  <a:pt x="130221" y="1989220"/>
                  <a:pt x="129201" y="1983856"/>
                </a:cubicBezTo>
                <a:lnTo>
                  <a:pt x="129043" y="1977395"/>
                </a:lnTo>
                <a:lnTo>
                  <a:pt x="121078" y="1979194"/>
                </a:lnTo>
                <a:lnTo>
                  <a:pt x="122727" y="1992087"/>
                </a:lnTo>
                <a:lnTo>
                  <a:pt x="113428" y="1993918"/>
                </a:lnTo>
                <a:cubicBezTo>
                  <a:pt x="113217" y="1985304"/>
                  <a:pt x="108025" y="1973033"/>
                  <a:pt x="97848" y="1957105"/>
                </a:cubicBezTo>
                <a:cubicBezTo>
                  <a:pt x="97743" y="1952798"/>
                  <a:pt x="98476" y="1946317"/>
                  <a:pt x="100045" y="1937660"/>
                </a:cubicBezTo>
                <a:cubicBezTo>
                  <a:pt x="97219" y="1931260"/>
                  <a:pt x="95244" y="1923224"/>
                  <a:pt x="94119" y="1913553"/>
                </a:cubicBezTo>
                <a:lnTo>
                  <a:pt x="92313" y="1894200"/>
                </a:lnTo>
                <a:cubicBezTo>
                  <a:pt x="95530" y="1880118"/>
                  <a:pt x="98905" y="1872497"/>
                  <a:pt x="102436" y="1871337"/>
                </a:cubicBezTo>
                <a:cubicBezTo>
                  <a:pt x="102330" y="1867029"/>
                  <a:pt x="100407" y="1861148"/>
                  <a:pt x="96667" y="1853691"/>
                </a:cubicBezTo>
                <a:cubicBezTo>
                  <a:pt x="96563" y="1849384"/>
                  <a:pt x="97294" y="1842903"/>
                  <a:pt x="98863" y="1834246"/>
                </a:cubicBezTo>
                <a:lnTo>
                  <a:pt x="90702" y="1827970"/>
                </a:lnTo>
                <a:lnTo>
                  <a:pt x="85324" y="1771525"/>
                </a:lnTo>
                <a:lnTo>
                  <a:pt x="77867" y="1739372"/>
                </a:lnTo>
                <a:cubicBezTo>
                  <a:pt x="83178" y="1738173"/>
                  <a:pt x="85728" y="1733264"/>
                  <a:pt x="85518" y="1724649"/>
                </a:cubicBezTo>
                <a:lnTo>
                  <a:pt x="84027" y="1718218"/>
                </a:lnTo>
                <a:cubicBezTo>
                  <a:pt x="83869" y="1711757"/>
                  <a:pt x="80666" y="1708061"/>
                  <a:pt x="74413" y="1707127"/>
                </a:cubicBezTo>
                <a:cubicBezTo>
                  <a:pt x="72921" y="1682379"/>
                  <a:pt x="71873" y="1639304"/>
                  <a:pt x="71269" y="1577899"/>
                </a:cubicBezTo>
                <a:cubicBezTo>
                  <a:pt x="68601" y="1577961"/>
                  <a:pt x="67215" y="1575837"/>
                  <a:pt x="67109" y="1571531"/>
                </a:cubicBezTo>
                <a:cubicBezTo>
                  <a:pt x="68705" y="1563951"/>
                  <a:pt x="68939" y="1555325"/>
                  <a:pt x="67815" y="1545653"/>
                </a:cubicBezTo>
                <a:lnTo>
                  <a:pt x="61731" y="1515085"/>
                </a:lnTo>
                <a:cubicBezTo>
                  <a:pt x="67905" y="1512788"/>
                  <a:pt x="67209" y="1447614"/>
                  <a:pt x="59645" y="1319565"/>
                </a:cubicBezTo>
                <a:cubicBezTo>
                  <a:pt x="59514" y="1314182"/>
                  <a:pt x="60233" y="1307161"/>
                  <a:pt x="61801" y="1298505"/>
                </a:cubicBezTo>
                <a:lnTo>
                  <a:pt x="57838" y="1300213"/>
                </a:lnTo>
                <a:lnTo>
                  <a:pt x="55127" y="1188753"/>
                </a:lnTo>
                <a:cubicBezTo>
                  <a:pt x="51177" y="1172682"/>
                  <a:pt x="48599" y="1158196"/>
                  <a:pt x="47395" y="1145294"/>
                </a:cubicBezTo>
                <a:cubicBezTo>
                  <a:pt x="47290" y="1140986"/>
                  <a:pt x="49474" y="1121001"/>
                  <a:pt x="53946" y="1085340"/>
                </a:cubicBezTo>
                <a:cubicBezTo>
                  <a:pt x="49499" y="1085444"/>
                  <a:pt x="46294" y="1081745"/>
                  <a:pt x="44331" y="1074248"/>
                </a:cubicBezTo>
                <a:lnTo>
                  <a:pt x="43859" y="1054865"/>
                </a:lnTo>
                <a:cubicBezTo>
                  <a:pt x="41479" y="1030137"/>
                  <a:pt x="41125" y="997281"/>
                  <a:pt x="42796" y="956296"/>
                </a:cubicBezTo>
                <a:lnTo>
                  <a:pt x="17919" y="921316"/>
                </a:lnTo>
                <a:lnTo>
                  <a:pt x="17761" y="914853"/>
                </a:lnTo>
                <a:cubicBezTo>
                  <a:pt x="17604" y="908392"/>
                  <a:pt x="20167" y="904024"/>
                  <a:pt x="25451" y="901745"/>
                </a:cubicBezTo>
                <a:lnTo>
                  <a:pt x="23646" y="882392"/>
                </a:lnTo>
                <a:cubicBezTo>
                  <a:pt x="27778" y="869367"/>
                  <a:pt x="30118" y="851264"/>
                  <a:pt x="30667" y="828084"/>
                </a:cubicBezTo>
                <a:lnTo>
                  <a:pt x="29876" y="810119"/>
                </a:lnTo>
                <a:lnTo>
                  <a:pt x="28567" y="809353"/>
                </a:lnTo>
                <a:lnTo>
                  <a:pt x="27859" y="805673"/>
                </a:lnTo>
                <a:lnTo>
                  <a:pt x="29665" y="805323"/>
                </a:lnTo>
                <a:lnTo>
                  <a:pt x="28624" y="781663"/>
                </a:lnTo>
                <a:lnTo>
                  <a:pt x="26838" y="779158"/>
                </a:lnTo>
                <a:lnTo>
                  <a:pt x="28401" y="776585"/>
                </a:lnTo>
                <a:lnTo>
                  <a:pt x="27077" y="746512"/>
                </a:lnTo>
                <a:lnTo>
                  <a:pt x="18629" y="743540"/>
                </a:lnTo>
                <a:lnTo>
                  <a:pt x="19438" y="732177"/>
                </a:lnTo>
                <a:lnTo>
                  <a:pt x="17322" y="732226"/>
                </a:lnTo>
                <a:lnTo>
                  <a:pt x="19676" y="719241"/>
                </a:lnTo>
                <a:lnTo>
                  <a:pt x="20306" y="719968"/>
                </a:lnTo>
                <a:lnTo>
                  <a:pt x="20831" y="712584"/>
                </a:lnTo>
                <a:lnTo>
                  <a:pt x="14568" y="687084"/>
                </a:lnTo>
                <a:cubicBezTo>
                  <a:pt x="13743" y="682791"/>
                  <a:pt x="18571" y="679630"/>
                  <a:pt x="29053" y="677599"/>
                </a:cubicBezTo>
                <a:cubicBezTo>
                  <a:pt x="18667" y="670706"/>
                  <a:pt x="10854" y="667767"/>
                  <a:pt x="5614" y="668783"/>
                </a:cubicBezTo>
                <a:lnTo>
                  <a:pt x="9124" y="637573"/>
                </a:lnTo>
                <a:lnTo>
                  <a:pt x="99" y="625965"/>
                </a:lnTo>
                <a:cubicBezTo>
                  <a:pt x="-608" y="622286"/>
                  <a:pt x="2472" y="619462"/>
                  <a:pt x="9342" y="617496"/>
                </a:cubicBezTo>
                <a:lnTo>
                  <a:pt x="2863" y="612072"/>
                </a:lnTo>
                <a:lnTo>
                  <a:pt x="314" y="605887"/>
                </a:lnTo>
                <a:lnTo>
                  <a:pt x="5555" y="604873"/>
                </a:lnTo>
                <a:cubicBezTo>
                  <a:pt x="7233" y="599460"/>
                  <a:pt x="7840" y="571992"/>
                  <a:pt x="7377" y="522471"/>
                </a:cubicBezTo>
                <a:lnTo>
                  <a:pt x="2313" y="524406"/>
                </a:lnTo>
                <a:cubicBezTo>
                  <a:pt x="2340" y="510408"/>
                  <a:pt x="5846" y="502732"/>
                  <a:pt x="12834" y="501379"/>
                </a:cubicBezTo>
                <a:cubicBezTo>
                  <a:pt x="14331" y="506814"/>
                  <a:pt x="16641" y="510579"/>
                  <a:pt x="19763" y="512678"/>
                </a:cubicBezTo>
                <a:lnTo>
                  <a:pt x="23687" y="513108"/>
                </a:lnTo>
                <a:lnTo>
                  <a:pt x="26926" y="468553"/>
                </a:lnTo>
                <a:cubicBezTo>
                  <a:pt x="28403" y="456126"/>
                  <a:pt x="30025" y="449624"/>
                  <a:pt x="31790" y="449045"/>
                </a:cubicBezTo>
                <a:lnTo>
                  <a:pt x="29984" y="429692"/>
                </a:lnTo>
                <a:cubicBezTo>
                  <a:pt x="28780" y="416790"/>
                  <a:pt x="30834" y="409739"/>
                  <a:pt x="36144" y="408537"/>
                </a:cubicBezTo>
                <a:cubicBezTo>
                  <a:pt x="42371" y="408394"/>
                  <a:pt x="45576" y="412090"/>
                  <a:pt x="45759" y="419628"/>
                </a:cubicBezTo>
                <a:lnTo>
                  <a:pt x="56279" y="416273"/>
                </a:lnTo>
                <a:lnTo>
                  <a:pt x="52521" y="415469"/>
                </a:lnTo>
                <a:lnTo>
                  <a:pt x="77549" y="364815"/>
                </a:lnTo>
                <a:cubicBezTo>
                  <a:pt x="77284" y="340167"/>
                  <a:pt x="84871" y="326855"/>
                  <a:pt x="100312" y="324878"/>
                </a:cubicBezTo>
                <a:lnTo>
                  <a:pt x="82484" y="314348"/>
                </a:lnTo>
                <a:cubicBezTo>
                  <a:pt x="103654" y="302742"/>
                  <a:pt x="114785" y="291332"/>
                  <a:pt x="115883" y="280117"/>
                </a:cubicBezTo>
                <a:cubicBezTo>
                  <a:pt x="148688" y="273088"/>
                  <a:pt x="171468" y="255356"/>
                  <a:pt x="184225" y="226920"/>
                </a:cubicBezTo>
                <a:cubicBezTo>
                  <a:pt x="197454" y="225166"/>
                  <a:pt x="205506" y="227434"/>
                  <a:pt x="208380" y="233723"/>
                </a:cubicBezTo>
                <a:lnTo>
                  <a:pt x="228221" y="231093"/>
                </a:lnTo>
                <a:cubicBezTo>
                  <a:pt x="227850" y="227431"/>
                  <a:pt x="229731" y="223950"/>
                  <a:pt x="233866" y="220652"/>
                </a:cubicBezTo>
                <a:cubicBezTo>
                  <a:pt x="240459" y="219571"/>
                  <a:pt x="251582" y="219060"/>
                  <a:pt x="267230" y="219118"/>
                </a:cubicBezTo>
                <a:cubicBezTo>
                  <a:pt x="274713" y="204788"/>
                  <a:pt x="283963" y="196858"/>
                  <a:pt x="294982" y="195329"/>
                </a:cubicBezTo>
                <a:cubicBezTo>
                  <a:pt x="294817" y="193701"/>
                  <a:pt x="290166" y="191912"/>
                  <a:pt x="281031" y="189959"/>
                </a:cubicBezTo>
                <a:cubicBezTo>
                  <a:pt x="305920" y="170984"/>
                  <a:pt x="316887" y="157946"/>
                  <a:pt x="313931" y="150844"/>
                </a:cubicBezTo>
                <a:lnTo>
                  <a:pt x="333776" y="148214"/>
                </a:lnTo>
                <a:lnTo>
                  <a:pt x="342391" y="167080"/>
                </a:lnTo>
                <a:lnTo>
                  <a:pt x="344125" y="184176"/>
                </a:lnTo>
                <a:lnTo>
                  <a:pt x="354080" y="183166"/>
                </a:lnTo>
                <a:cubicBezTo>
                  <a:pt x="390505" y="145750"/>
                  <a:pt x="407510" y="126136"/>
                  <a:pt x="405091" y="124324"/>
                </a:cubicBezTo>
                <a:lnTo>
                  <a:pt x="428501" y="123801"/>
                </a:lnTo>
                <a:lnTo>
                  <a:pt x="438392" y="122181"/>
                </a:lnTo>
                <a:cubicBezTo>
                  <a:pt x="435684" y="117521"/>
                  <a:pt x="438425" y="111485"/>
                  <a:pt x="446610" y="104075"/>
                </a:cubicBezTo>
                <a:cubicBezTo>
                  <a:pt x="462050" y="102098"/>
                  <a:pt x="473896" y="108709"/>
                  <a:pt x="482140" y="123912"/>
                </a:cubicBezTo>
                <a:cubicBezTo>
                  <a:pt x="488777" y="123239"/>
                  <a:pt x="492011" y="122088"/>
                  <a:pt x="491846" y="120461"/>
                </a:cubicBezTo>
                <a:lnTo>
                  <a:pt x="511937" y="120273"/>
                </a:lnTo>
                <a:cubicBezTo>
                  <a:pt x="514851" y="126969"/>
                  <a:pt x="516864" y="135812"/>
                  <a:pt x="517979" y="146803"/>
                </a:cubicBezTo>
                <a:lnTo>
                  <a:pt x="518474" y="151687"/>
                </a:lnTo>
                <a:lnTo>
                  <a:pt x="528427" y="150678"/>
                </a:lnTo>
                <a:cubicBezTo>
                  <a:pt x="540090" y="133457"/>
                  <a:pt x="544605" y="122923"/>
                  <a:pt x="541980" y="119076"/>
                </a:cubicBezTo>
                <a:lnTo>
                  <a:pt x="565144" y="116111"/>
                </a:lnTo>
                <a:lnTo>
                  <a:pt x="565639" y="120995"/>
                </a:lnTo>
                <a:lnTo>
                  <a:pt x="559498" y="126553"/>
                </a:lnTo>
                <a:lnTo>
                  <a:pt x="569453" y="125543"/>
                </a:lnTo>
                <a:cubicBezTo>
                  <a:pt x="572240" y="131017"/>
                  <a:pt x="572983" y="138345"/>
                  <a:pt x="571683" y="147525"/>
                </a:cubicBezTo>
                <a:lnTo>
                  <a:pt x="571930" y="149967"/>
                </a:lnTo>
                <a:lnTo>
                  <a:pt x="576409" y="149962"/>
                </a:lnTo>
                <a:lnTo>
                  <a:pt x="574400" y="144426"/>
                </a:lnTo>
                <a:cubicBezTo>
                  <a:pt x="570616" y="133998"/>
                  <a:pt x="576773" y="127517"/>
                  <a:pt x="592869" y="124983"/>
                </a:cubicBezTo>
                <a:cubicBezTo>
                  <a:pt x="611752" y="123068"/>
                  <a:pt x="621512" y="125231"/>
                  <a:pt x="622145" y="131474"/>
                </a:cubicBezTo>
                <a:cubicBezTo>
                  <a:pt x="654426" y="127298"/>
                  <a:pt x="710442" y="115310"/>
                  <a:pt x="790193" y="95508"/>
                </a:cubicBezTo>
                <a:cubicBezTo>
                  <a:pt x="793252" y="98802"/>
                  <a:pt x="798830" y="100038"/>
                  <a:pt x="806924" y="99217"/>
                </a:cubicBezTo>
                <a:lnTo>
                  <a:pt x="854666" y="86266"/>
                </a:lnTo>
                <a:cubicBezTo>
                  <a:pt x="862760" y="85445"/>
                  <a:pt x="875034" y="85551"/>
                  <a:pt x="891491" y="86585"/>
                </a:cubicBezTo>
                <a:lnTo>
                  <a:pt x="890948" y="81234"/>
                </a:lnTo>
                <a:cubicBezTo>
                  <a:pt x="909741" y="78427"/>
                  <a:pt x="942157" y="75590"/>
                  <a:pt x="988199" y="72722"/>
                </a:cubicBezTo>
                <a:cubicBezTo>
                  <a:pt x="1011755" y="63125"/>
                  <a:pt x="1023259" y="55651"/>
                  <a:pt x="1022716" y="50300"/>
                </a:cubicBezTo>
                <a:cubicBezTo>
                  <a:pt x="1036204" y="48932"/>
                  <a:pt x="1066105" y="48151"/>
                  <a:pt x="1112416" y="47960"/>
                </a:cubicBezTo>
                <a:lnTo>
                  <a:pt x="1107827" y="43018"/>
                </a:lnTo>
                <a:lnTo>
                  <a:pt x="1196986" y="35327"/>
                </a:lnTo>
                <a:cubicBezTo>
                  <a:pt x="1205077" y="34506"/>
                  <a:pt x="1216992" y="31046"/>
                  <a:pt x="1232725" y="24944"/>
                </a:cubicBezTo>
                <a:cubicBezTo>
                  <a:pt x="1289105" y="16523"/>
                  <a:pt x="1340643" y="17490"/>
                  <a:pt x="1387343" y="27845"/>
                </a:cubicBezTo>
                <a:lnTo>
                  <a:pt x="1439224" y="45478"/>
                </a:lnTo>
                <a:lnTo>
                  <a:pt x="1438892" y="42213"/>
                </a:lnTo>
                <a:cubicBezTo>
                  <a:pt x="1444997" y="40692"/>
                  <a:pt x="1455663" y="40061"/>
                  <a:pt x="1470891" y="40319"/>
                </a:cubicBezTo>
                <a:cubicBezTo>
                  <a:pt x="1478133" y="32376"/>
                  <a:pt x="1481482" y="25730"/>
                  <a:pt x="1480939" y="20379"/>
                </a:cubicBezTo>
                <a:cubicBezTo>
                  <a:pt x="1485365" y="19930"/>
                  <a:pt x="1495327" y="21171"/>
                  <a:pt x="1510825" y="24105"/>
                </a:cubicBezTo>
                <a:lnTo>
                  <a:pt x="1508954" y="18888"/>
                </a:lnTo>
                <a:lnTo>
                  <a:pt x="1538298" y="17263"/>
                </a:lnTo>
                <a:cubicBezTo>
                  <a:pt x="1540952" y="16994"/>
                  <a:pt x="1544710" y="14361"/>
                  <a:pt x="1549568" y="9363"/>
                </a:cubicBezTo>
                <a:cubicBezTo>
                  <a:pt x="1567883" y="4803"/>
                  <a:pt x="1585209" y="9239"/>
                  <a:pt x="1601550" y="22674"/>
                </a:cubicBezTo>
                <a:lnTo>
                  <a:pt x="1611145" y="33534"/>
                </a:lnTo>
                <a:lnTo>
                  <a:pt x="1616035" y="17548"/>
                </a:lnTo>
                <a:cubicBezTo>
                  <a:pt x="1621711" y="6835"/>
                  <a:pt x="1628298" y="987"/>
                  <a:pt x="16357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 rot="485046">
            <a:off x="9694327" y="3674487"/>
            <a:ext cx="1629767" cy="1788384"/>
          </a:xfrm>
          <a:custGeom>
            <a:avLst/>
            <a:gdLst>
              <a:gd name="connsiteX0" fmla="*/ 1350137 w 2068566"/>
              <a:gd name="connsiteY0" fmla="*/ 2167295 h 2197031"/>
              <a:gd name="connsiteX1" fmla="*/ 1348920 w 2068566"/>
              <a:gd name="connsiteY1" fmla="*/ 2179190 h 2197031"/>
              <a:gd name="connsiteX2" fmla="*/ 1357440 w 2068566"/>
              <a:gd name="connsiteY2" fmla="*/ 2179190 h 2197031"/>
              <a:gd name="connsiteX3" fmla="*/ 1350137 w 2068566"/>
              <a:gd name="connsiteY3" fmla="*/ 2167295 h 2197031"/>
              <a:gd name="connsiteX4" fmla="*/ 182880 w 2068566"/>
              <a:gd name="connsiteY4" fmla="*/ 2069163 h 2197031"/>
              <a:gd name="connsiteX5" fmla="*/ 182880 w 2068566"/>
              <a:gd name="connsiteY5" fmla="*/ 2075111 h 2197031"/>
              <a:gd name="connsiteX6" fmla="*/ 191400 w 2068566"/>
              <a:gd name="connsiteY6" fmla="*/ 2075111 h 2197031"/>
              <a:gd name="connsiteX7" fmla="*/ 191400 w 2068566"/>
              <a:gd name="connsiteY7" fmla="*/ 2069163 h 2197031"/>
              <a:gd name="connsiteX8" fmla="*/ 1917860 w 2068566"/>
              <a:gd name="connsiteY8" fmla="*/ 1996850 h 2197031"/>
              <a:gd name="connsiteX9" fmla="*/ 1921100 w 2068566"/>
              <a:gd name="connsiteY9" fmla="*/ 1996850 h 2197031"/>
              <a:gd name="connsiteX10" fmla="*/ 1921100 w 2068566"/>
              <a:gd name="connsiteY10" fmla="*/ 2028571 h 2197031"/>
              <a:gd name="connsiteX11" fmla="*/ 1917860 w 2068566"/>
              <a:gd name="connsiteY11" fmla="*/ 2024042 h 2197031"/>
              <a:gd name="connsiteX12" fmla="*/ 163405 w 2068566"/>
              <a:gd name="connsiteY12" fmla="*/ 1987387 h 2197031"/>
              <a:gd name="connsiteX13" fmla="*/ 163405 w 2068566"/>
              <a:gd name="connsiteY13" fmla="*/ 1993334 h 2197031"/>
              <a:gd name="connsiteX14" fmla="*/ 171925 w 2068566"/>
              <a:gd name="connsiteY14" fmla="*/ 1993334 h 2197031"/>
              <a:gd name="connsiteX15" fmla="*/ 171925 w 2068566"/>
              <a:gd name="connsiteY15" fmla="*/ 1987387 h 2197031"/>
              <a:gd name="connsiteX16" fmla="*/ 130541 w 2068566"/>
              <a:gd name="connsiteY16" fmla="*/ 1939808 h 2197031"/>
              <a:gd name="connsiteX17" fmla="*/ 134193 w 2068566"/>
              <a:gd name="connsiteY17" fmla="*/ 1975493 h 2197031"/>
              <a:gd name="connsiteX18" fmla="*/ 146365 w 2068566"/>
              <a:gd name="connsiteY18" fmla="*/ 1975493 h 2197031"/>
              <a:gd name="connsiteX19" fmla="*/ 147582 w 2068566"/>
              <a:gd name="connsiteY19" fmla="*/ 1953190 h 2197031"/>
              <a:gd name="connsiteX20" fmla="*/ 130541 w 2068566"/>
              <a:gd name="connsiteY20" fmla="*/ 1939808 h 2197031"/>
              <a:gd name="connsiteX21" fmla="*/ 1917050 w 2068566"/>
              <a:gd name="connsiteY21" fmla="*/ 1897151 h 2197031"/>
              <a:gd name="connsiteX22" fmla="*/ 1917050 w 2068566"/>
              <a:gd name="connsiteY22" fmla="*/ 1928872 h 2197031"/>
              <a:gd name="connsiteX23" fmla="*/ 1920291 w 2068566"/>
              <a:gd name="connsiteY23" fmla="*/ 1928872 h 2197031"/>
              <a:gd name="connsiteX24" fmla="*/ 1920291 w 2068566"/>
              <a:gd name="connsiteY24" fmla="*/ 1901680 h 2197031"/>
              <a:gd name="connsiteX25" fmla="*/ 2006186 w 2068566"/>
              <a:gd name="connsiteY25" fmla="*/ 1710835 h 2197031"/>
              <a:gd name="connsiteX26" fmla="*/ 2006186 w 2068566"/>
              <a:gd name="connsiteY26" fmla="*/ 1721242 h 2197031"/>
              <a:gd name="connsiteX27" fmla="*/ 1997666 w 2068566"/>
              <a:gd name="connsiteY27" fmla="*/ 1721242 h 2197031"/>
              <a:gd name="connsiteX28" fmla="*/ 2006186 w 2068566"/>
              <a:gd name="connsiteY28" fmla="*/ 1710835 h 2197031"/>
              <a:gd name="connsiteX29" fmla="*/ 2019575 w 2068566"/>
              <a:gd name="connsiteY29" fmla="*/ 1704887 h 2197031"/>
              <a:gd name="connsiteX30" fmla="*/ 2053656 w 2068566"/>
              <a:gd name="connsiteY30" fmla="*/ 1712322 h 2197031"/>
              <a:gd name="connsiteX31" fmla="*/ 2045136 w 2068566"/>
              <a:gd name="connsiteY31" fmla="*/ 1722729 h 2197031"/>
              <a:gd name="connsiteX32" fmla="*/ 2019575 w 2068566"/>
              <a:gd name="connsiteY32" fmla="*/ 1716782 h 2197031"/>
              <a:gd name="connsiteX33" fmla="*/ 1962513 w 2068566"/>
              <a:gd name="connsiteY33" fmla="*/ 354192 h 2197031"/>
              <a:gd name="connsiteX34" fmla="*/ 1961296 w 2068566"/>
              <a:gd name="connsiteY34" fmla="*/ 358968 h 2197031"/>
              <a:gd name="connsiteX35" fmla="*/ 1969816 w 2068566"/>
              <a:gd name="connsiteY35" fmla="*/ 358968 h 2197031"/>
              <a:gd name="connsiteX36" fmla="*/ 1969816 w 2068566"/>
              <a:gd name="connsiteY36" fmla="*/ 354192 h 2197031"/>
              <a:gd name="connsiteX37" fmla="*/ 1988074 w 2068566"/>
              <a:gd name="connsiteY37" fmla="*/ 353000 h 2197031"/>
              <a:gd name="connsiteX38" fmla="*/ 1996593 w 2068566"/>
              <a:gd name="connsiteY38" fmla="*/ 353000 h 2197031"/>
              <a:gd name="connsiteX39" fmla="*/ 1995377 w 2068566"/>
              <a:gd name="connsiteY39" fmla="*/ 357775 h 2197031"/>
              <a:gd name="connsiteX40" fmla="*/ 1988074 w 2068566"/>
              <a:gd name="connsiteY40" fmla="*/ 357775 h 2197031"/>
              <a:gd name="connsiteX41" fmla="*/ 101679 w 2068566"/>
              <a:gd name="connsiteY41" fmla="*/ 308869 h 2197031"/>
              <a:gd name="connsiteX42" fmla="*/ 101679 w 2068566"/>
              <a:gd name="connsiteY42" fmla="*/ 331164 h 2197031"/>
              <a:gd name="connsiteX43" fmla="*/ 103902 w 2068566"/>
              <a:gd name="connsiteY43" fmla="*/ 334877 h 2197031"/>
              <a:gd name="connsiteX44" fmla="*/ 103902 w 2068566"/>
              <a:gd name="connsiteY44" fmla="*/ 308869 h 2197031"/>
              <a:gd name="connsiteX45" fmla="*/ 101124 w 2068566"/>
              <a:gd name="connsiteY45" fmla="*/ 227128 h 2197031"/>
              <a:gd name="connsiteX46" fmla="*/ 103347 w 2068566"/>
              <a:gd name="connsiteY46" fmla="*/ 230841 h 2197031"/>
              <a:gd name="connsiteX47" fmla="*/ 103347 w 2068566"/>
              <a:gd name="connsiteY47" fmla="*/ 253135 h 2197031"/>
              <a:gd name="connsiteX48" fmla="*/ 101124 w 2068566"/>
              <a:gd name="connsiteY48" fmla="*/ 253135 h 2197031"/>
              <a:gd name="connsiteX49" fmla="*/ 1801579 w 2068566"/>
              <a:gd name="connsiteY49" fmla="*/ 142759 h 2197031"/>
              <a:gd name="connsiteX50" fmla="*/ 1800484 w 2068566"/>
              <a:gd name="connsiteY50" fmla="*/ 143096 h 2197031"/>
              <a:gd name="connsiteX51" fmla="*/ 1801519 w 2068566"/>
              <a:gd name="connsiteY51" fmla="*/ 144124 h 2197031"/>
              <a:gd name="connsiteX52" fmla="*/ 1636986 w 2068566"/>
              <a:gd name="connsiteY52" fmla="*/ 0 h 2197031"/>
              <a:gd name="connsiteX53" fmla="*/ 1671563 w 2068566"/>
              <a:gd name="connsiteY53" fmla="*/ 13133 h 2197031"/>
              <a:gd name="connsiteX54" fmla="*/ 1670764 w 2068566"/>
              <a:gd name="connsiteY54" fmla="*/ 23646 h 2197031"/>
              <a:gd name="connsiteX55" fmla="*/ 1659002 w 2068566"/>
              <a:gd name="connsiteY55" fmla="*/ 23268 h 2197031"/>
              <a:gd name="connsiteX56" fmla="*/ 1658109 w 2068566"/>
              <a:gd name="connsiteY56" fmla="*/ 32301 h 2197031"/>
              <a:gd name="connsiteX57" fmla="*/ 1663942 w 2068566"/>
              <a:gd name="connsiteY57" fmla="*/ 31749 h 2197031"/>
              <a:gd name="connsiteX58" fmla="*/ 1682713 w 2068566"/>
              <a:gd name="connsiteY58" fmla="*/ 26989 h 2197031"/>
              <a:gd name="connsiteX59" fmla="*/ 1755443 w 2068566"/>
              <a:gd name="connsiteY59" fmla="*/ 63352 h 2197031"/>
              <a:gd name="connsiteX60" fmla="*/ 1761276 w 2068566"/>
              <a:gd name="connsiteY60" fmla="*/ 62800 h 2197031"/>
              <a:gd name="connsiteX61" fmla="*/ 1813777 w 2068566"/>
              <a:gd name="connsiteY61" fmla="*/ 57829 h 2197031"/>
              <a:gd name="connsiteX62" fmla="*/ 1814059 w 2068566"/>
              <a:gd name="connsiteY62" fmla="*/ 62278 h 2197031"/>
              <a:gd name="connsiteX63" fmla="*/ 1825538 w 2068566"/>
              <a:gd name="connsiteY63" fmla="*/ 58208 h 2197031"/>
              <a:gd name="connsiteX64" fmla="*/ 1837205 w 2068566"/>
              <a:gd name="connsiteY64" fmla="*/ 57103 h 2197031"/>
              <a:gd name="connsiteX65" fmla="*/ 1836405 w 2068566"/>
              <a:gd name="connsiteY65" fmla="*/ 67619 h 2197031"/>
              <a:gd name="connsiteX66" fmla="*/ 1765414 w 2068566"/>
              <a:gd name="connsiteY66" fmla="*/ 81795 h 2197031"/>
              <a:gd name="connsiteX67" fmla="*/ 1765696 w 2068566"/>
              <a:gd name="connsiteY67" fmla="*/ 86242 h 2197031"/>
              <a:gd name="connsiteX68" fmla="*/ 1777364 w 2068566"/>
              <a:gd name="connsiteY68" fmla="*/ 85137 h 2197031"/>
              <a:gd name="connsiteX69" fmla="*/ 1841626 w 2068566"/>
              <a:gd name="connsiteY69" fmla="*/ 80545 h 2197031"/>
              <a:gd name="connsiteX70" fmla="*/ 1846565 w 2068566"/>
              <a:gd name="connsiteY70" fmla="*/ 89025 h 2197031"/>
              <a:gd name="connsiteX71" fmla="*/ 1841014 w 2068566"/>
              <a:gd name="connsiteY71" fmla="*/ 94025 h 2197031"/>
              <a:gd name="connsiteX72" fmla="*/ 1897372 w 2068566"/>
              <a:gd name="connsiteY72" fmla="*/ 103604 h 2197031"/>
              <a:gd name="connsiteX73" fmla="*/ 1856820 w 2068566"/>
              <a:gd name="connsiteY73" fmla="*/ 111916 h 2197031"/>
              <a:gd name="connsiteX74" fmla="*/ 1855644 w 2068566"/>
              <a:gd name="connsiteY74" fmla="*/ 116500 h 2197031"/>
              <a:gd name="connsiteX75" fmla="*/ 1860678 w 2068566"/>
              <a:gd name="connsiteY75" fmla="*/ 126464 h 2197031"/>
              <a:gd name="connsiteX76" fmla="*/ 1850078 w 2068566"/>
              <a:gd name="connsiteY76" fmla="*/ 128493 h 2197031"/>
              <a:gd name="connsiteX77" fmla="*/ 1825978 w 2068566"/>
              <a:gd name="connsiteY77" fmla="*/ 135282 h 2197031"/>
              <a:gd name="connsiteX78" fmla="*/ 1853667 w 2068566"/>
              <a:gd name="connsiteY78" fmla="*/ 179580 h 2197031"/>
              <a:gd name="connsiteX79" fmla="*/ 1860271 w 2068566"/>
              <a:gd name="connsiteY79" fmla="*/ 176342 h 2197031"/>
              <a:gd name="connsiteX80" fmla="*/ 1863923 w 2068566"/>
              <a:gd name="connsiteY80" fmla="*/ 181116 h 2197031"/>
              <a:gd name="connsiteX81" fmla="*/ 1876095 w 2068566"/>
              <a:gd name="connsiteY81" fmla="*/ 135759 h 2197031"/>
              <a:gd name="connsiteX82" fmla="*/ 1879746 w 2068566"/>
              <a:gd name="connsiteY82" fmla="*/ 169180 h 2197031"/>
              <a:gd name="connsiteX83" fmla="*/ 1883397 w 2068566"/>
              <a:gd name="connsiteY83" fmla="*/ 170374 h 2197031"/>
              <a:gd name="connsiteX84" fmla="*/ 1891918 w 2068566"/>
              <a:gd name="connsiteY84" fmla="*/ 166792 h 2197031"/>
              <a:gd name="connsiteX85" fmla="*/ 1912609 w 2068566"/>
              <a:gd name="connsiteY85" fmla="*/ 270639 h 2197031"/>
              <a:gd name="connsiteX86" fmla="*/ 1916261 w 2068566"/>
              <a:gd name="connsiteY86" fmla="*/ 270639 h 2197031"/>
              <a:gd name="connsiteX87" fmla="*/ 1916261 w 2068566"/>
              <a:gd name="connsiteY87" fmla="*/ 237218 h 2197031"/>
              <a:gd name="connsiteX88" fmla="*/ 1918695 w 2068566"/>
              <a:gd name="connsiteY88" fmla="*/ 199020 h 2197031"/>
              <a:gd name="connsiteX89" fmla="*/ 1925998 w 2068566"/>
              <a:gd name="connsiteY89" fmla="*/ 200214 h 2197031"/>
              <a:gd name="connsiteX90" fmla="*/ 1939387 w 2068566"/>
              <a:gd name="connsiteY90" fmla="*/ 269445 h 2197031"/>
              <a:gd name="connsiteX91" fmla="*/ 1934518 w 2068566"/>
              <a:gd name="connsiteY91" fmla="*/ 282574 h 2197031"/>
              <a:gd name="connsiteX92" fmla="*/ 1945472 w 2068566"/>
              <a:gd name="connsiteY92" fmla="*/ 323158 h 2197031"/>
              <a:gd name="connsiteX93" fmla="*/ 1957644 w 2068566"/>
              <a:gd name="connsiteY93" fmla="*/ 319578 h 2197031"/>
              <a:gd name="connsiteX94" fmla="*/ 1960079 w 2068566"/>
              <a:gd name="connsiteY94" fmla="*/ 338676 h 2197031"/>
              <a:gd name="connsiteX95" fmla="*/ 1967381 w 2068566"/>
              <a:gd name="connsiteY95" fmla="*/ 339870 h 2197031"/>
              <a:gd name="connsiteX96" fmla="*/ 1975902 w 2068566"/>
              <a:gd name="connsiteY96" fmla="*/ 321965 h 2197031"/>
              <a:gd name="connsiteX97" fmla="*/ 2002679 w 2068566"/>
              <a:gd name="connsiteY97" fmla="*/ 411487 h 2197031"/>
              <a:gd name="connsiteX98" fmla="*/ 2016068 w 2068566"/>
              <a:gd name="connsiteY98" fmla="*/ 471169 h 2197031"/>
              <a:gd name="connsiteX99" fmla="*/ 2009982 w 2068566"/>
              <a:gd name="connsiteY99" fmla="*/ 495042 h 2197031"/>
              <a:gd name="connsiteX100" fmla="*/ 2019719 w 2068566"/>
              <a:gd name="connsiteY100" fmla="*/ 567854 h 2197031"/>
              <a:gd name="connsiteX101" fmla="*/ 2030674 w 2068566"/>
              <a:gd name="connsiteY101" fmla="*/ 660957 h 2197031"/>
              <a:gd name="connsiteX102" fmla="*/ 2025805 w 2068566"/>
              <a:gd name="connsiteY102" fmla="*/ 669313 h 2197031"/>
              <a:gd name="connsiteX103" fmla="*/ 2029456 w 2068566"/>
              <a:gd name="connsiteY103" fmla="*/ 1069181 h 2197031"/>
              <a:gd name="connsiteX104" fmla="*/ 2033108 w 2068566"/>
              <a:gd name="connsiteY104" fmla="*/ 1073956 h 2197031"/>
              <a:gd name="connsiteX105" fmla="*/ 2028240 w 2068566"/>
              <a:gd name="connsiteY105" fmla="*/ 1088278 h 2197031"/>
              <a:gd name="connsiteX106" fmla="*/ 2029456 w 2068566"/>
              <a:gd name="connsiteY106" fmla="*/ 1251807 h 2197031"/>
              <a:gd name="connsiteX107" fmla="*/ 2024588 w 2068566"/>
              <a:gd name="connsiteY107" fmla="*/ 1260162 h 2197031"/>
              <a:gd name="connsiteX108" fmla="*/ 2025805 w 2068566"/>
              <a:gd name="connsiteY108" fmla="*/ 1284034 h 2197031"/>
              <a:gd name="connsiteX109" fmla="*/ 2022154 w 2068566"/>
              <a:gd name="connsiteY109" fmla="*/ 1288809 h 2197031"/>
              <a:gd name="connsiteX110" fmla="*/ 2023371 w 2068566"/>
              <a:gd name="connsiteY110" fmla="*/ 1404591 h 2197031"/>
              <a:gd name="connsiteX111" fmla="*/ 2020058 w 2068566"/>
              <a:gd name="connsiteY111" fmla="*/ 1416777 h 2197031"/>
              <a:gd name="connsiteX112" fmla="*/ 2023988 w 2068566"/>
              <a:gd name="connsiteY112" fmla="*/ 1416777 h 2197031"/>
              <a:gd name="connsiteX113" fmla="*/ 2023988 w 2068566"/>
              <a:gd name="connsiteY113" fmla="*/ 1423393 h 2197031"/>
              <a:gd name="connsiteX114" fmla="*/ 2025805 w 2068566"/>
              <a:gd name="connsiteY114" fmla="*/ 1423690 h 2197031"/>
              <a:gd name="connsiteX115" fmla="*/ 2025405 w 2068566"/>
              <a:gd name="connsiteY115" fmla="*/ 1428391 h 2197031"/>
              <a:gd name="connsiteX116" fmla="*/ 2030469 w 2068566"/>
              <a:gd name="connsiteY116" fmla="*/ 1421309 h 2197031"/>
              <a:gd name="connsiteX117" fmla="*/ 2036951 w 2068566"/>
              <a:gd name="connsiteY117" fmla="*/ 1421309 h 2197031"/>
              <a:gd name="connsiteX118" fmla="*/ 2036140 w 2068566"/>
              <a:gd name="connsiteY118" fmla="*/ 1453033 h 2197031"/>
              <a:gd name="connsiteX119" fmla="*/ 2022165 w 2068566"/>
              <a:gd name="connsiteY119" fmla="*/ 1456431 h 2197031"/>
              <a:gd name="connsiteX120" fmla="*/ 2013760 w 2068566"/>
              <a:gd name="connsiteY120" fmla="*/ 1462725 h 2197031"/>
              <a:gd name="connsiteX121" fmla="*/ 2008081 w 2068566"/>
              <a:gd name="connsiteY121" fmla="*/ 1475687 h 2197031"/>
              <a:gd name="connsiteX122" fmla="*/ 1998050 w 2068566"/>
              <a:gd name="connsiteY122" fmla="*/ 1489287 h 2197031"/>
              <a:gd name="connsiteX123" fmla="*/ 2002925 w 2068566"/>
              <a:gd name="connsiteY123" fmla="*/ 1489287 h 2197031"/>
              <a:gd name="connsiteX124" fmla="*/ 2038571 w 2068566"/>
              <a:gd name="connsiteY124" fmla="*/ 1493820 h 2197031"/>
              <a:gd name="connsiteX125" fmla="*/ 2041001 w 2068566"/>
              <a:gd name="connsiteY125" fmla="*/ 1521008 h 2197031"/>
              <a:gd name="connsiteX126" fmla="*/ 2037760 w 2068566"/>
              <a:gd name="connsiteY126" fmla="*/ 1534606 h 2197031"/>
              <a:gd name="connsiteX127" fmla="*/ 2068546 w 2068566"/>
              <a:gd name="connsiteY127" fmla="*/ 1579924 h 2197031"/>
              <a:gd name="connsiteX128" fmla="*/ 2045861 w 2068566"/>
              <a:gd name="connsiteY128" fmla="*/ 1593519 h 2197031"/>
              <a:gd name="connsiteX129" fmla="*/ 2045052 w 2068566"/>
              <a:gd name="connsiteY129" fmla="*/ 1607112 h 2197031"/>
              <a:gd name="connsiteX130" fmla="*/ 2047483 w 2068566"/>
              <a:gd name="connsiteY130" fmla="*/ 1638837 h 2197031"/>
              <a:gd name="connsiteX131" fmla="*/ 2027836 w 2068566"/>
              <a:gd name="connsiteY131" fmla="*/ 1655831 h 2197031"/>
              <a:gd name="connsiteX132" fmla="*/ 2026542 w 2068566"/>
              <a:gd name="connsiteY132" fmla="*/ 1657313 h 2197031"/>
              <a:gd name="connsiteX133" fmla="*/ 2027151 w 2068566"/>
              <a:gd name="connsiteY133" fmla="*/ 1658799 h 2197031"/>
              <a:gd name="connsiteX134" fmla="*/ 2022283 w 2068566"/>
              <a:gd name="connsiteY134" fmla="*/ 1663261 h 2197031"/>
              <a:gd name="connsiteX135" fmla="*/ 2068535 w 2068566"/>
              <a:gd name="connsiteY135" fmla="*/ 1678129 h 2197031"/>
              <a:gd name="connsiteX136" fmla="*/ 2034454 w 2068566"/>
              <a:gd name="connsiteY136" fmla="*/ 1682589 h 2197031"/>
              <a:gd name="connsiteX137" fmla="*/ 2033237 w 2068566"/>
              <a:gd name="connsiteY137" fmla="*/ 1687049 h 2197031"/>
              <a:gd name="connsiteX138" fmla="*/ 2036889 w 2068566"/>
              <a:gd name="connsiteY138" fmla="*/ 1697458 h 2197031"/>
              <a:gd name="connsiteX139" fmla="*/ 2019144 w 2068566"/>
              <a:gd name="connsiteY139" fmla="*/ 1700315 h 2197031"/>
              <a:gd name="connsiteX140" fmla="*/ 1982442 w 2068566"/>
              <a:gd name="connsiteY140" fmla="*/ 1709304 h 2197031"/>
              <a:gd name="connsiteX141" fmla="*/ 1977000 w 2068566"/>
              <a:gd name="connsiteY141" fmla="*/ 1715877 h 2197031"/>
              <a:gd name="connsiteX142" fmla="*/ 1977000 w 2068566"/>
              <a:gd name="connsiteY142" fmla="*/ 1728105 h 2197031"/>
              <a:gd name="connsiteX143" fmla="*/ 1994943 w 2068566"/>
              <a:gd name="connsiteY143" fmla="*/ 1729475 h 2197031"/>
              <a:gd name="connsiteX144" fmla="*/ 1999684 w 2068566"/>
              <a:gd name="connsiteY144" fmla="*/ 1729475 h 2197031"/>
              <a:gd name="connsiteX145" fmla="*/ 2001008 w 2068566"/>
              <a:gd name="connsiteY145" fmla="*/ 1729937 h 2197031"/>
              <a:gd name="connsiteX146" fmla="*/ 2004026 w 2068566"/>
              <a:gd name="connsiteY146" fmla="*/ 1730168 h 2197031"/>
              <a:gd name="connsiteX147" fmla="*/ 2003918 w 2068566"/>
              <a:gd name="connsiteY147" fmla="*/ 1730955 h 2197031"/>
              <a:gd name="connsiteX148" fmla="*/ 2025609 w 2068566"/>
              <a:gd name="connsiteY148" fmla="*/ 1738536 h 2197031"/>
              <a:gd name="connsiteX149" fmla="*/ 2024799 w 2068566"/>
              <a:gd name="connsiteY149" fmla="*/ 1765728 h 2197031"/>
              <a:gd name="connsiteX150" fmla="*/ 2022471 w 2068566"/>
              <a:gd name="connsiteY150" fmla="*/ 1766974 h 2197031"/>
              <a:gd name="connsiteX151" fmla="*/ 2025661 w 2068566"/>
              <a:gd name="connsiteY151" fmla="*/ 1774769 h 2197031"/>
              <a:gd name="connsiteX152" fmla="*/ 2017142 w 2068566"/>
              <a:gd name="connsiteY152" fmla="*/ 1779229 h 2197031"/>
              <a:gd name="connsiteX153" fmla="*/ 2003430 w 2068566"/>
              <a:gd name="connsiteY153" fmla="*/ 1779229 h 2197031"/>
              <a:gd name="connsiteX154" fmla="*/ 1977810 w 2068566"/>
              <a:gd name="connsiteY154" fmla="*/ 1815576 h 2197031"/>
              <a:gd name="connsiteX155" fmla="*/ 1968899 w 2068566"/>
              <a:gd name="connsiteY155" fmla="*/ 1797449 h 2197031"/>
              <a:gd name="connsiteX156" fmla="*/ 1941355 w 2068566"/>
              <a:gd name="connsiteY156" fmla="*/ 1838234 h 2197031"/>
              <a:gd name="connsiteX157" fmla="*/ 1943785 w 2068566"/>
              <a:gd name="connsiteY157" fmla="*/ 1883554 h 2197031"/>
              <a:gd name="connsiteX158" fmla="*/ 1930823 w 2068566"/>
              <a:gd name="connsiteY158" fmla="*/ 1892619 h 2197031"/>
              <a:gd name="connsiteX159" fmla="*/ 1930012 w 2068566"/>
              <a:gd name="connsiteY159" fmla="*/ 1919807 h 2197031"/>
              <a:gd name="connsiteX160" fmla="*/ 1942164 w 2068566"/>
              <a:gd name="connsiteY160" fmla="*/ 1951532 h 2197031"/>
              <a:gd name="connsiteX161" fmla="*/ 1881405 w 2068566"/>
              <a:gd name="connsiteY161" fmla="*/ 2051230 h 2197031"/>
              <a:gd name="connsiteX162" fmla="*/ 1840898 w 2068566"/>
              <a:gd name="connsiteY162" fmla="*/ 2101081 h 2197031"/>
              <a:gd name="connsiteX163" fmla="*/ 1824695 w 2068566"/>
              <a:gd name="connsiteY163" fmla="*/ 2078422 h 2197031"/>
              <a:gd name="connsiteX164" fmla="*/ 1775277 w 2068566"/>
              <a:gd name="connsiteY164" fmla="*/ 2114676 h 2197031"/>
              <a:gd name="connsiteX165" fmla="*/ 1712086 w 2068566"/>
              <a:gd name="connsiteY165" fmla="*/ 2155462 h 2197031"/>
              <a:gd name="connsiteX166" fmla="*/ 1706415 w 2068566"/>
              <a:gd name="connsiteY166" fmla="*/ 2137334 h 2197031"/>
              <a:gd name="connsiteX167" fmla="*/ 1633735 w 2068566"/>
              <a:gd name="connsiteY167" fmla="*/ 2144727 h 2197031"/>
              <a:gd name="connsiteX168" fmla="*/ 1633735 w 2068566"/>
              <a:gd name="connsiteY168" fmla="*/ 2155400 h 2197031"/>
              <a:gd name="connsiteX169" fmla="*/ 1625215 w 2068566"/>
              <a:gd name="connsiteY169" fmla="*/ 2165808 h 2197031"/>
              <a:gd name="connsiteX170" fmla="*/ 1615478 w 2068566"/>
              <a:gd name="connsiteY170" fmla="*/ 2165808 h 2197031"/>
              <a:gd name="connsiteX171" fmla="*/ 1616695 w 2068566"/>
              <a:gd name="connsiteY171" fmla="*/ 2153914 h 2197031"/>
              <a:gd name="connsiteX172" fmla="*/ 1623351 w 2068566"/>
              <a:gd name="connsiteY172" fmla="*/ 2145783 h 2197031"/>
              <a:gd name="connsiteX173" fmla="*/ 1598029 w 2068566"/>
              <a:gd name="connsiteY173" fmla="*/ 2148358 h 2197031"/>
              <a:gd name="connsiteX174" fmla="*/ 1606958 w 2068566"/>
              <a:gd name="connsiteY174" fmla="*/ 2165808 h 2197031"/>
              <a:gd name="connsiteX175" fmla="*/ 1572877 w 2068566"/>
              <a:gd name="connsiteY175" fmla="*/ 2182163 h 2197031"/>
              <a:gd name="connsiteX176" fmla="*/ 1555837 w 2068566"/>
              <a:gd name="connsiteY176" fmla="*/ 2168781 h 2197031"/>
              <a:gd name="connsiteX177" fmla="*/ 1555837 w 2068566"/>
              <a:gd name="connsiteY177" fmla="*/ 2180677 h 2197031"/>
              <a:gd name="connsiteX178" fmla="*/ 1533928 w 2068566"/>
              <a:gd name="connsiteY178" fmla="*/ 2174730 h 2197031"/>
              <a:gd name="connsiteX179" fmla="*/ 1525408 w 2068566"/>
              <a:gd name="connsiteY179" fmla="*/ 2173242 h 2197031"/>
              <a:gd name="connsiteX180" fmla="*/ 1525408 w 2068566"/>
              <a:gd name="connsiteY180" fmla="*/ 2185137 h 2197031"/>
              <a:gd name="connsiteX181" fmla="*/ 1520539 w 2068566"/>
              <a:gd name="connsiteY181" fmla="*/ 2185137 h 2197031"/>
              <a:gd name="connsiteX182" fmla="*/ 1508368 w 2068566"/>
              <a:gd name="connsiteY182" fmla="*/ 2173242 h 2197031"/>
              <a:gd name="connsiteX183" fmla="*/ 1503499 w 2068566"/>
              <a:gd name="connsiteY183" fmla="*/ 2179190 h 2197031"/>
              <a:gd name="connsiteX184" fmla="*/ 1494979 w 2068566"/>
              <a:gd name="connsiteY184" fmla="*/ 2173242 h 2197031"/>
              <a:gd name="connsiteX185" fmla="*/ 1482807 w 2068566"/>
              <a:gd name="connsiteY185" fmla="*/ 2171755 h 2197031"/>
              <a:gd name="connsiteX186" fmla="*/ 1477939 w 2068566"/>
              <a:gd name="connsiteY186" fmla="*/ 2177703 h 2197031"/>
              <a:gd name="connsiteX187" fmla="*/ 1469418 w 2068566"/>
              <a:gd name="connsiteY187" fmla="*/ 2171755 h 2197031"/>
              <a:gd name="connsiteX188" fmla="*/ 1430469 w 2068566"/>
              <a:gd name="connsiteY188" fmla="*/ 2176215 h 2197031"/>
              <a:gd name="connsiteX189" fmla="*/ 1423167 w 2068566"/>
              <a:gd name="connsiteY189" fmla="*/ 2164321 h 2197031"/>
              <a:gd name="connsiteX190" fmla="*/ 1418298 w 2068566"/>
              <a:gd name="connsiteY190" fmla="*/ 2174730 h 2197031"/>
              <a:gd name="connsiteX191" fmla="*/ 1421950 w 2068566"/>
              <a:gd name="connsiteY191" fmla="*/ 2186624 h 2197031"/>
              <a:gd name="connsiteX192" fmla="*/ 1413429 w 2068566"/>
              <a:gd name="connsiteY192" fmla="*/ 2192571 h 2197031"/>
              <a:gd name="connsiteX193" fmla="*/ 1408560 w 2068566"/>
              <a:gd name="connsiteY193" fmla="*/ 2192571 h 2197031"/>
              <a:gd name="connsiteX194" fmla="*/ 1392737 w 2068566"/>
              <a:gd name="connsiteY194" fmla="*/ 2174730 h 2197031"/>
              <a:gd name="connsiteX195" fmla="*/ 1387869 w 2068566"/>
              <a:gd name="connsiteY195" fmla="*/ 2174730 h 2197031"/>
              <a:gd name="connsiteX196" fmla="*/ 1352571 w 2068566"/>
              <a:gd name="connsiteY196" fmla="*/ 2195545 h 2197031"/>
              <a:gd name="connsiteX197" fmla="*/ 1345268 w 2068566"/>
              <a:gd name="connsiteY197" fmla="*/ 2183650 h 2197031"/>
              <a:gd name="connsiteX198" fmla="*/ 1340399 w 2068566"/>
              <a:gd name="connsiteY198" fmla="*/ 2183650 h 2197031"/>
              <a:gd name="connsiteX199" fmla="*/ 1327011 w 2068566"/>
              <a:gd name="connsiteY199" fmla="*/ 2195545 h 2197031"/>
              <a:gd name="connsiteX200" fmla="*/ 1314839 w 2068566"/>
              <a:gd name="connsiteY200" fmla="*/ 2177703 h 2197031"/>
              <a:gd name="connsiteX201" fmla="*/ 1253982 w 2068566"/>
              <a:gd name="connsiteY201" fmla="*/ 2197031 h 2197031"/>
              <a:gd name="connsiteX202" fmla="*/ 1236941 w 2068566"/>
              <a:gd name="connsiteY202" fmla="*/ 2179190 h 2197031"/>
              <a:gd name="connsiteX203" fmla="*/ 1224770 w 2068566"/>
              <a:gd name="connsiteY203" fmla="*/ 2191084 h 2197031"/>
              <a:gd name="connsiteX204" fmla="*/ 1219901 w 2068566"/>
              <a:gd name="connsiteY204" fmla="*/ 2185137 h 2197031"/>
              <a:gd name="connsiteX205" fmla="*/ 1189472 w 2068566"/>
              <a:gd name="connsiteY205" fmla="*/ 2195545 h 2197031"/>
              <a:gd name="connsiteX206" fmla="*/ 1177300 w 2068566"/>
              <a:gd name="connsiteY206" fmla="*/ 2177703 h 2197031"/>
              <a:gd name="connsiteX207" fmla="*/ 1121311 w 2068566"/>
              <a:gd name="connsiteY207" fmla="*/ 2192571 h 2197031"/>
              <a:gd name="connsiteX208" fmla="*/ 1121311 w 2068566"/>
              <a:gd name="connsiteY208" fmla="*/ 2186624 h 2197031"/>
              <a:gd name="connsiteX209" fmla="*/ 1112791 w 2068566"/>
              <a:gd name="connsiteY209" fmla="*/ 2192571 h 2197031"/>
              <a:gd name="connsiteX210" fmla="*/ 1107921 w 2068566"/>
              <a:gd name="connsiteY210" fmla="*/ 2186624 h 2197031"/>
              <a:gd name="connsiteX211" fmla="*/ 1099402 w 2068566"/>
              <a:gd name="connsiteY211" fmla="*/ 2191084 h 2197031"/>
              <a:gd name="connsiteX212" fmla="*/ 1043413 w 2068566"/>
              <a:gd name="connsiteY212" fmla="*/ 2189597 h 2197031"/>
              <a:gd name="connsiteX213" fmla="*/ 1039760 w 2068566"/>
              <a:gd name="connsiteY213" fmla="*/ 2183650 h 2197031"/>
              <a:gd name="connsiteX214" fmla="*/ 1031241 w 2068566"/>
              <a:gd name="connsiteY214" fmla="*/ 2188111 h 2197031"/>
              <a:gd name="connsiteX215" fmla="*/ 961862 w 2068566"/>
              <a:gd name="connsiteY215" fmla="*/ 2186624 h 2197031"/>
              <a:gd name="connsiteX216" fmla="*/ 885182 w 2068566"/>
              <a:gd name="connsiteY216" fmla="*/ 2188111 h 2197031"/>
              <a:gd name="connsiteX217" fmla="*/ 863273 w 2068566"/>
              <a:gd name="connsiteY217" fmla="*/ 2182163 h 2197031"/>
              <a:gd name="connsiteX218" fmla="*/ 815803 w 2068566"/>
              <a:gd name="connsiteY218" fmla="*/ 2186624 h 2197031"/>
              <a:gd name="connsiteX219" fmla="*/ 807284 w 2068566"/>
              <a:gd name="connsiteY219" fmla="*/ 2180677 h 2197031"/>
              <a:gd name="connsiteX220" fmla="*/ 795112 w 2068566"/>
              <a:gd name="connsiteY220" fmla="*/ 2185137 h 2197031"/>
              <a:gd name="connsiteX221" fmla="*/ 790243 w 2068566"/>
              <a:gd name="connsiteY221" fmla="*/ 2179190 h 2197031"/>
              <a:gd name="connsiteX222" fmla="*/ 768334 w 2068566"/>
              <a:gd name="connsiteY222" fmla="*/ 2183650 h 2197031"/>
              <a:gd name="connsiteX223" fmla="*/ 686784 w 2068566"/>
              <a:gd name="connsiteY223" fmla="*/ 2180677 h 2197031"/>
              <a:gd name="connsiteX224" fmla="*/ 683133 w 2068566"/>
              <a:gd name="connsiteY224" fmla="*/ 2174730 h 2197031"/>
              <a:gd name="connsiteX225" fmla="*/ 674613 w 2068566"/>
              <a:gd name="connsiteY225" fmla="*/ 2180677 h 2197031"/>
              <a:gd name="connsiteX226" fmla="*/ 644183 w 2068566"/>
              <a:gd name="connsiteY226" fmla="*/ 2179190 h 2197031"/>
              <a:gd name="connsiteX227" fmla="*/ 635663 w 2068566"/>
              <a:gd name="connsiteY227" fmla="*/ 2173242 h 2197031"/>
              <a:gd name="connsiteX228" fmla="*/ 630795 w 2068566"/>
              <a:gd name="connsiteY228" fmla="*/ 2185137 h 2197031"/>
              <a:gd name="connsiteX229" fmla="*/ 618623 w 2068566"/>
              <a:gd name="connsiteY229" fmla="*/ 2177703 h 2197031"/>
              <a:gd name="connsiteX230" fmla="*/ 537073 w 2068566"/>
              <a:gd name="connsiteY230" fmla="*/ 2186624 h 2197031"/>
              <a:gd name="connsiteX231" fmla="*/ 532204 w 2068566"/>
              <a:gd name="connsiteY231" fmla="*/ 2180677 h 2197031"/>
              <a:gd name="connsiteX232" fmla="*/ 501776 w 2068566"/>
              <a:gd name="connsiteY232" fmla="*/ 2185137 h 2197031"/>
              <a:gd name="connsiteX233" fmla="*/ 481084 w 2068566"/>
              <a:gd name="connsiteY233" fmla="*/ 2179190 h 2197031"/>
              <a:gd name="connsiteX234" fmla="*/ 455524 w 2068566"/>
              <a:gd name="connsiteY234" fmla="*/ 2183650 h 2197031"/>
              <a:gd name="connsiteX235" fmla="*/ 425094 w 2068566"/>
              <a:gd name="connsiteY235" fmla="*/ 2182163 h 2197031"/>
              <a:gd name="connsiteX236" fmla="*/ 399534 w 2068566"/>
              <a:gd name="connsiteY236" fmla="*/ 2174730 h 2197031"/>
              <a:gd name="connsiteX237" fmla="*/ 382494 w 2068566"/>
              <a:gd name="connsiteY237" fmla="*/ 2180677 h 2197031"/>
              <a:gd name="connsiteX238" fmla="*/ 356933 w 2068566"/>
              <a:gd name="connsiteY238" fmla="*/ 2156887 h 2197031"/>
              <a:gd name="connsiteX239" fmla="*/ 287556 w 2068566"/>
              <a:gd name="connsiteY239" fmla="*/ 2159861 h 2197031"/>
              <a:gd name="connsiteX240" fmla="*/ 271732 w 2068566"/>
              <a:gd name="connsiteY240" fmla="*/ 2136071 h 2197031"/>
              <a:gd name="connsiteX241" fmla="*/ 271732 w 2068566"/>
              <a:gd name="connsiteY241" fmla="*/ 2124177 h 2197031"/>
              <a:gd name="connsiteX242" fmla="*/ 268081 w 2068566"/>
              <a:gd name="connsiteY242" fmla="*/ 2124177 h 2197031"/>
              <a:gd name="connsiteX243" fmla="*/ 263212 w 2068566"/>
              <a:gd name="connsiteY243" fmla="*/ 2130124 h 2197031"/>
              <a:gd name="connsiteX244" fmla="*/ 224263 w 2068566"/>
              <a:gd name="connsiteY244" fmla="*/ 2116742 h 2197031"/>
              <a:gd name="connsiteX245" fmla="*/ 190183 w 2068566"/>
              <a:gd name="connsiteY245" fmla="*/ 2121202 h 2197031"/>
              <a:gd name="connsiteX246" fmla="*/ 173142 w 2068566"/>
              <a:gd name="connsiteY246" fmla="*/ 2109308 h 2197031"/>
              <a:gd name="connsiteX247" fmla="*/ 159753 w 2068566"/>
              <a:gd name="connsiteY247" fmla="*/ 2113769 h 2197031"/>
              <a:gd name="connsiteX248" fmla="*/ 147582 w 2068566"/>
              <a:gd name="connsiteY248" fmla="*/ 2085519 h 2197031"/>
              <a:gd name="connsiteX249" fmla="*/ 148799 w 2068566"/>
              <a:gd name="connsiteY249" fmla="*/ 2073623 h 2197031"/>
              <a:gd name="connsiteX250" fmla="*/ 160971 w 2068566"/>
              <a:gd name="connsiteY250" fmla="*/ 2073623 h 2197031"/>
              <a:gd name="connsiteX251" fmla="*/ 157320 w 2068566"/>
              <a:gd name="connsiteY251" fmla="*/ 2061729 h 2197031"/>
              <a:gd name="connsiteX252" fmla="*/ 157320 w 2068566"/>
              <a:gd name="connsiteY252" fmla="*/ 2055782 h 2197031"/>
              <a:gd name="connsiteX253" fmla="*/ 165839 w 2068566"/>
              <a:gd name="connsiteY253" fmla="*/ 2057269 h 2197031"/>
              <a:gd name="connsiteX254" fmla="*/ 165839 w 2068566"/>
              <a:gd name="connsiteY254" fmla="*/ 2045373 h 2197031"/>
              <a:gd name="connsiteX255" fmla="*/ 157320 w 2068566"/>
              <a:gd name="connsiteY255" fmla="*/ 2045373 h 2197031"/>
              <a:gd name="connsiteX256" fmla="*/ 153667 w 2068566"/>
              <a:gd name="connsiteY256" fmla="*/ 2055782 h 2197031"/>
              <a:gd name="connsiteX257" fmla="*/ 131759 w 2068566"/>
              <a:gd name="connsiteY257" fmla="*/ 2043887 h 2197031"/>
              <a:gd name="connsiteX258" fmla="*/ 119587 w 2068566"/>
              <a:gd name="connsiteY258" fmla="*/ 2049835 h 2197031"/>
              <a:gd name="connsiteX259" fmla="*/ 103764 w 2068566"/>
              <a:gd name="connsiteY259" fmla="*/ 1990360 h 2197031"/>
              <a:gd name="connsiteX260" fmla="*/ 103764 w 2068566"/>
              <a:gd name="connsiteY260" fmla="*/ 1985900 h 2197031"/>
              <a:gd name="connsiteX261" fmla="*/ 129325 w 2068566"/>
              <a:gd name="connsiteY261" fmla="*/ 1979953 h 2197031"/>
              <a:gd name="connsiteX262" fmla="*/ 129325 w 2068566"/>
              <a:gd name="connsiteY262" fmla="*/ 1975493 h 2197031"/>
              <a:gd name="connsiteX263" fmla="*/ 113501 w 2068566"/>
              <a:gd name="connsiteY263" fmla="*/ 1945756 h 2197031"/>
              <a:gd name="connsiteX264" fmla="*/ 57512 w 2068566"/>
              <a:gd name="connsiteY264" fmla="*/ 1960624 h 2197031"/>
              <a:gd name="connsiteX265" fmla="*/ 52643 w 2068566"/>
              <a:gd name="connsiteY265" fmla="*/ 1954677 h 2197031"/>
              <a:gd name="connsiteX266" fmla="*/ 47775 w 2068566"/>
              <a:gd name="connsiteY266" fmla="*/ 1966571 h 2197031"/>
              <a:gd name="connsiteX267" fmla="*/ 14912 w 2068566"/>
              <a:gd name="connsiteY267" fmla="*/ 1924940 h 2197031"/>
              <a:gd name="connsiteX268" fmla="*/ 28909 w 2068566"/>
              <a:gd name="connsiteY268" fmla="*/ 1901058 h 2197031"/>
              <a:gd name="connsiteX269" fmla="*/ 42860 w 2068566"/>
              <a:gd name="connsiteY269" fmla="*/ 1893840 h 2197031"/>
              <a:gd name="connsiteX270" fmla="*/ 32203 w 2068566"/>
              <a:gd name="connsiteY270" fmla="*/ 1884424 h 2197031"/>
              <a:gd name="connsiteX271" fmla="*/ 15466 w 2068566"/>
              <a:gd name="connsiteY271" fmla="*/ 1828296 h 2197031"/>
              <a:gd name="connsiteX272" fmla="*/ 21552 w 2068566"/>
              <a:gd name="connsiteY272" fmla="*/ 1814915 h 2197031"/>
              <a:gd name="connsiteX273" fmla="*/ 20335 w 2068566"/>
              <a:gd name="connsiteY273" fmla="*/ 1782203 h 2197031"/>
              <a:gd name="connsiteX274" fmla="*/ 25204 w 2068566"/>
              <a:gd name="connsiteY274" fmla="*/ 1783690 h 2197031"/>
              <a:gd name="connsiteX275" fmla="*/ 19118 w 2068566"/>
              <a:gd name="connsiteY275" fmla="*/ 1750980 h 2197031"/>
              <a:gd name="connsiteX276" fmla="*/ 36159 w 2068566"/>
              <a:gd name="connsiteY276" fmla="*/ 1737599 h 2197031"/>
              <a:gd name="connsiteX277" fmla="*/ 34941 w 2068566"/>
              <a:gd name="connsiteY277" fmla="*/ 1701914 h 2197031"/>
              <a:gd name="connsiteX278" fmla="*/ 37912 w 2068566"/>
              <a:gd name="connsiteY278" fmla="*/ 1701914 h 2197031"/>
              <a:gd name="connsiteX279" fmla="*/ 17293 w 2068566"/>
              <a:gd name="connsiteY279" fmla="*/ 1646385 h 2197031"/>
              <a:gd name="connsiteX280" fmla="*/ 557 w 2068566"/>
              <a:gd name="connsiteY280" fmla="*/ 1475310 h 2197031"/>
              <a:gd name="connsiteX281" fmla="*/ 6643 w 2068566"/>
              <a:gd name="connsiteY281" fmla="*/ 1434524 h 2197031"/>
              <a:gd name="connsiteX282" fmla="*/ 5425 w 2068566"/>
              <a:gd name="connsiteY282" fmla="*/ 1334822 h 2197031"/>
              <a:gd name="connsiteX283" fmla="*/ 10295 w 2068566"/>
              <a:gd name="connsiteY283" fmla="*/ 1339354 h 2197031"/>
              <a:gd name="connsiteX284" fmla="*/ 4209 w 2068566"/>
              <a:gd name="connsiteY284" fmla="*/ 1239655 h 2197031"/>
              <a:gd name="connsiteX285" fmla="*/ 21249 w 2068566"/>
              <a:gd name="connsiteY285" fmla="*/ 1198870 h 2197031"/>
              <a:gd name="connsiteX286" fmla="*/ 20032 w 2068566"/>
              <a:gd name="connsiteY286" fmla="*/ 1090106 h 2197031"/>
              <a:gd name="connsiteX287" fmla="*/ 24901 w 2068566"/>
              <a:gd name="connsiteY287" fmla="*/ 1090106 h 2197031"/>
              <a:gd name="connsiteX288" fmla="*/ 21249 w 2068566"/>
              <a:gd name="connsiteY288" fmla="*/ 1049319 h 2197031"/>
              <a:gd name="connsiteX289" fmla="*/ 28552 w 2068566"/>
              <a:gd name="connsiteY289" fmla="*/ 994940 h 2197031"/>
              <a:gd name="connsiteX290" fmla="*/ 23683 w 2068566"/>
              <a:gd name="connsiteY290" fmla="*/ 976809 h 2197031"/>
              <a:gd name="connsiteX291" fmla="*/ 40723 w 2068566"/>
              <a:gd name="connsiteY291" fmla="*/ 786476 h 2197031"/>
              <a:gd name="connsiteX292" fmla="*/ 32204 w 2068566"/>
              <a:gd name="connsiteY292" fmla="*/ 754753 h 2197031"/>
              <a:gd name="connsiteX293" fmla="*/ 48027 w 2068566"/>
              <a:gd name="connsiteY293" fmla="*/ 732093 h 2197031"/>
              <a:gd name="connsiteX294" fmla="*/ 53196 w 2068566"/>
              <a:gd name="connsiteY294" fmla="*/ 733697 h 2197031"/>
              <a:gd name="connsiteX295" fmla="*/ 52791 w 2068566"/>
              <a:gd name="connsiteY295" fmla="*/ 728732 h 2197031"/>
              <a:gd name="connsiteX296" fmla="*/ 50569 w 2068566"/>
              <a:gd name="connsiteY296" fmla="*/ 728732 h 2197031"/>
              <a:gd name="connsiteX297" fmla="*/ 30569 w 2068566"/>
              <a:gd name="connsiteY297" fmla="*/ 728732 h 2197031"/>
              <a:gd name="connsiteX298" fmla="*/ 30569 w 2068566"/>
              <a:gd name="connsiteY298" fmla="*/ 717582 h 2197031"/>
              <a:gd name="connsiteX299" fmla="*/ 26125 w 2068566"/>
              <a:gd name="connsiteY299" fmla="*/ 725015 h 2197031"/>
              <a:gd name="connsiteX300" fmla="*/ 21681 w 2068566"/>
              <a:gd name="connsiteY300" fmla="*/ 725015 h 2197031"/>
              <a:gd name="connsiteX301" fmla="*/ 22235 w 2068566"/>
              <a:gd name="connsiteY301" fmla="*/ 699004 h 2197031"/>
              <a:gd name="connsiteX302" fmla="*/ 49458 w 2068566"/>
              <a:gd name="connsiteY302" fmla="*/ 680426 h 2197031"/>
              <a:gd name="connsiteX303" fmla="*/ 49458 w 2068566"/>
              <a:gd name="connsiteY303" fmla="*/ 669280 h 2197031"/>
              <a:gd name="connsiteX304" fmla="*/ 45014 w 2068566"/>
              <a:gd name="connsiteY304" fmla="*/ 669280 h 2197031"/>
              <a:gd name="connsiteX305" fmla="*/ 20569 w 2068566"/>
              <a:gd name="connsiteY305" fmla="*/ 665565 h 2197031"/>
              <a:gd name="connsiteX306" fmla="*/ 18903 w 2068566"/>
              <a:gd name="connsiteY306" fmla="*/ 643273 h 2197031"/>
              <a:gd name="connsiteX307" fmla="*/ 21125 w 2068566"/>
              <a:gd name="connsiteY307" fmla="*/ 632124 h 2197031"/>
              <a:gd name="connsiteX308" fmla="*/ 14 w 2068566"/>
              <a:gd name="connsiteY308" fmla="*/ 594968 h 2197031"/>
              <a:gd name="connsiteX309" fmla="*/ 15569 w 2068566"/>
              <a:gd name="connsiteY309" fmla="*/ 583822 h 2197031"/>
              <a:gd name="connsiteX310" fmla="*/ 16125 w 2068566"/>
              <a:gd name="connsiteY310" fmla="*/ 572676 h 2197031"/>
              <a:gd name="connsiteX311" fmla="*/ 14458 w 2068566"/>
              <a:gd name="connsiteY311" fmla="*/ 546666 h 2197031"/>
              <a:gd name="connsiteX312" fmla="*/ 62791 w 2068566"/>
              <a:gd name="connsiteY312" fmla="*/ 483502 h 2197031"/>
              <a:gd name="connsiteX313" fmla="*/ 62791 w 2068566"/>
              <a:gd name="connsiteY313" fmla="*/ 472353 h 2197031"/>
              <a:gd name="connsiteX314" fmla="*/ 47236 w 2068566"/>
              <a:gd name="connsiteY314" fmla="*/ 472353 h 2197031"/>
              <a:gd name="connsiteX315" fmla="*/ 29458 w 2068566"/>
              <a:gd name="connsiteY315" fmla="*/ 464924 h 2197031"/>
              <a:gd name="connsiteX316" fmla="*/ 30014 w 2068566"/>
              <a:gd name="connsiteY316" fmla="*/ 442629 h 2197031"/>
              <a:gd name="connsiteX317" fmla="*/ 62236 w 2068566"/>
              <a:gd name="connsiteY317" fmla="*/ 401760 h 2197031"/>
              <a:gd name="connsiteX318" fmla="*/ 68347 w 2068566"/>
              <a:gd name="connsiteY318" fmla="*/ 416622 h 2197031"/>
              <a:gd name="connsiteX319" fmla="*/ 87235 w 2068566"/>
              <a:gd name="connsiteY319" fmla="*/ 383182 h 2197031"/>
              <a:gd name="connsiteX320" fmla="*/ 85569 w 2068566"/>
              <a:gd name="connsiteY320" fmla="*/ 346025 h 2197031"/>
              <a:gd name="connsiteX321" fmla="*/ 94457 w 2068566"/>
              <a:gd name="connsiteY321" fmla="*/ 338593 h 2197031"/>
              <a:gd name="connsiteX322" fmla="*/ 95013 w 2068566"/>
              <a:gd name="connsiteY322" fmla="*/ 316302 h 2197031"/>
              <a:gd name="connsiteX323" fmla="*/ 86680 w 2068566"/>
              <a:gd name="connsiteY323" fmla="*/ 290291 h 2197031"/>
              <a:gd name="connsiteX324" fmla="*/ 128346 w 2068566"/>
              <a:gd name="connsiteY324" fmla="*/ 208549 h 2197031"/>
              <a:gd name="connsiteX325" fmla="*/ 156124 w 2068566"/>
              <a:gd name="connsiteY325" fmla="*/ 167676 h 2197031"/>
              <a:gd name="connsiteX326" fmla="*/ 167235 w 2068566"/>
              <a:gd name="connsiteY326" fmla="*/ 186255 h 2197031"/>
              <a:gd name="connsiteX327" fmla="*/ 201123 w 2068566"/>
              <a:gd name="connsiteY327" fmla="*/ 156531 h 2197031"/>
              <a:gd name="connsiteX328" fmla="*/ 244456 w 2068566"/>
              <a:gd name="connsiteY328" fmla="*/ 123091 h 2197031"/>
              <a:gd name="connsiteX329" fmla="*/ 245523 w 2068566"/>
              <a:gd name="connsiteY329" fmla="*/ 127166 h 2197031"/>
              <a:gd name="connsiteX330" fmla="*/ 247584 w 2068566"/>
              <a:gd name="connsiteY330" fmla="*/ 115127 h 2197031"/>
              <a:gd name="connsiteX331" fmla="*/ 236717 w 2068566"/>
              <a:gd name="connsiteY331" fmla="*/ 105716 h 2197031"/>
              <a:gd name="connsiteX332" fmla="*/ 255206 w 2068566"/>
              <a:gd name="connsiteY332" fmla="*/ 96508 h 2197031"/>
              <a:gd name="connsiteX333" fmla="*/ 272800 w 2068566"/>
              <a:gd name="connsiteY333" fmla="*/ 96335 h 2197031"/>
              <a:gd name="connsiteX334" fmla="*/ 289925 w 2068566"/>
              <a:gd name="connsiteY334" fmla="*/ 88748 h 2197031"/>
              <a:gd name="connsiteX335" fmla="*/ 329755 w 2068566"/>
              <a:gd name="connsiteY335" fmla="*/ 80149 h 2197031"/>
              <a:gd name="connsiteX336" fmla="*/ 329009 w 2068566"/>
              <a:gd name="connsiteY336" fmla="*/ 75847 h 2197031"/>
              <a:gd name="connsiteX337" fmla="*/ 318201 w 2068566"/>
              <a:gd name="connsiteY337" fmla="*/ 69436 h 2197031"/>
              <a:gd name="connsiteX338" fmla="*/ 337978 w 2068566"/>
              <a:gd name="connsiteY338" fmla="*/ 55184 h 2197031"/>
              <a:gd name="connsiteX339" fmla="*/ 336698 w 2068566"/>
              <a:gd name="connsiteY339" fmla="*/ 61016 h 2197031"/>
              <a:gd name="connsiteX340" fmla="*/ 410742 w 2068566"/>
              <a:gd name="connsiteY340" fmla="*/ 49731 h 2197031"/>
              <a:gd name="connsiteX341" fmla="*/ 411177 w 2068566"/>
              <a:gd name="connsiteY341" fmla="*/ 43807 h 2197031"/>
              <a:gd name="connsiteX342" fmla="*/ 416980 w 2068566"/>
              <a:gd name="connsiteY342" fmla="*/ 45937 h 2197031"/>
              <a:gd name="connsiteX343" fmla="*/ 422456 w 2068566"/>
              <a:gd name="connsiteY343" fmla="*/ 52510 h 2197031"/>
              <a:gd name="connsiteX344" fmla="*/ 429239 w 2068566"/>
              <a:gd name="connsiteY344" fmla="*/ 41311 h 2197031"/>
              <a:gd name="connsiteX345" fmla="*/ 440517 w 2068566"/>
              <a:gd name="connsiteY345" fmla="*/ 50011 h 2197031"/>
              <a:gd name="connsiteX346" fmla="*/ 468304 w 2068566"/>
              <a:gd name="connsiteY346" fmla="*/ 42610 h 2197031"/>
              <a:gd name="connsiteX347" fmla="*/ 478385 w 2068566"/>
              <a:gd name="connsiteY347" fmla="*/ 67602 h 2197031"/>
              <a:gd name="connsiteX348" fmla="*/ 485604 w 2068566"/>
              <a:gd name="connsiteY348" fmla="*/ 50479 h 2197031"/>
              <a:gd name="connsiteX349" fmla="*/ 509141 w 2068566"/>
              <a:gd name="connsiteY349" fmla="*/ 54555 h 2197031"/>
              <a:gd name="connsiteX350" fmla="*/ 515744 w 2068566"/>
              <a:gd name="connsiteY350" fmla="*/ 53142 h 2197031"/>
              <a:gd name="connsiteX351" fmla="*/ 515031 w 2068566"/>
              <a:gd name="connsiteY351" fmla="*/ 52525 h 2197031"/>
              <a:gd name="connsiteX352" fmla="*/ 526511 w 2068566"/>
              <a:gd name="connsiteY352" fmla="*/ 48455 h 2197031"/>
              <a:gd name="connsiteX353" fmla="*/ 526660 w 2068566"/>
              <a:gd name="connsiteY353" fmla="*/ 50807 h 2197031"/>
              <a:gd name="connsiteX354" fmla="*/ 536819 w 2068566"/>
              <a:gd name="connsiteY354" fmla="*/ 48633 h 2197031"/>
              <a:gd name="connsiteX355" fmla="*/ 540267 w 2068566"/>
              <a:gd name="connsiteY355" fmla="*/ 57663 h 2197031"/>
              <a:gd name="connsiteX356" fmla="*/ 567472 w 2068566"/>
              <a:gd name="connsiteY356" fmla="*/ 55750 h 2197031"/>
              <a:gd name="connsiteX357" fmla="*/ 569646 w 2068566"/>
              <a:gd name="connsiteY357" fmla="*/ 53727 h 2197031"/>
              <a:gd name="connsiteX358" fmla="*/ 572065 w 2068566"/>
              <a:gd name="connsiteY358" fmla="*/ 55426 h 2197031"/>
              <a:gd name="connsiteX359" fmla="*/ 593469 w 2068566"/>
              <a:gd name="connsiteY359" fmla="*/ 53920 h 2197031"/>
              <a:gd name="connsiteX360" fmla="*/ 593619 w 2068566"/>
              <a:gd name="connsiteY360" fmla="*/ 51879 h 2197031"/>
              <a:gd name="connsiteX361" fmla="*/ 596998 w 2068566"/>
              <a:gd name="connsiteY361" fmla="*/ 52250 h 2197031"/>
              <a:gd name="connsiteX362" fmla="*/ 597807 w 2068566"/>
              <a:gd name="connsiteY362" fmla="*/ 53615 h 2197031"/>
              <a:gd name="connsiteX363" fmla="*/ 614059 w 2068566"/>
              <a:gd name="connsiteY363" fmla="*/ 52471 h 2197031"/>
              <a:gd name="connsiteX364" fmla="*/ 662327 w 2068566"/>
              <a:gd name="connsiteY364" fmla="*/ 38582 h 2197031"/>
              <a:gd name="connsiteX365" fmla="*/ 679921 w 2068566"/>
              <a:gd name="connsiteY365" fmla="*/ 38407 h 2197031"/>
              <a:gd name="connsiteX366" fmla="*/ 691024 w 2068566"/>
              <a:gd name="connsiteY366" fmla="*/ 28408 h 2197031"/>
              <a:gd name="connsiteX367" fmla="*/ 696858 w 2068566"/>
              <a:gd name="connsiteY367" fmla="*/ 27856 h 2197031"/>
              <a:gd name="connsiteX368" fmla="*/ 730634 w 2068566"/>
              <a:gd name="connsiteY368" fmla="*/ 51501 h 2197031"/>
              <a:gd name="connsiteX369" fmla="*/ 819501 w 2068566"/>
              <a:gd name="connsiteY369" fmla="*/ 41597 h 2197031"/>
              <a:gd name="connsiteX370" fmla="*/ 837001 w 2068566"/>
              <a:gd name="connsiteY370" fmla="*/ 39941 h 2197031"/>
              <a:gd name="connsiteX371" fmla="*/ 847868 w 2068566"/>
              <a:gd name="connsiteY371" fmla="*/ 49352 h 2197031"/>
              <a:gd name="connsiteX372" fmla="*/ 901264 w 2068566"/>
              <a:gd name="connsiteY372" fmla="*/ 35349 h 2197031"/>
              <a:gd name="connsiteX373" fmla="*/ 941110 w 2068566"/>
              <a:gd name="connsiteY373" fmla="*/ 39034 h 2197031"/>
              <a:gd name="connsiteX374" fmla="*/ 1041737 w 2068566"/>
              <a:gd name="connsiteY374" fmla="*/ 29507 h 2197031"/>
              <a:gd name="connsiteX375" fmla="*/ 1040561 w 2068566"/>
              <a:gd name="connsiteY375" fmla="*/ 34092 h 2197031"/>
              <a:gd name="connsiteX376" fmla="*/ 1059331 w 2068566"/>
              <a:gd name="connsiteY376" fmla="*/ 29334 h 2197031"/>
              <a:gd name="connsiteX377" fmla="*/ 1235606 w 2068566"/>
              <a:gd name="connsiteY377" fmla="*/ 9663 h 2197031"/>
              <a:gd name="connsiteX378" fmla="*/ 1263691 w 2068566"/>
              <a:gd name="connsiteY378" fmla="*/ 12970 h 2197031"/>
              <a:gd name="connsiteX379" fmla="*/ 1286932 w 2068566"/>
              <a:gd name="connsiteY379" fmla="*/ 9278 h 2197031"/>
              <a:gd name="connsiteX380" fmla="*/ 1293047 w 2068566"/>
              <a:gd name="connsiteY380" fmla="*/ 13173 h 2197031"/>
              <a:gd name="connsiteX381" fmla="*/ 1409717 w 2068566"/>
              <a:gd name="connsiteY381" fmla="*/ 2129 h 2197031"/>
              <a:gd name="connsiteX382" fmla="*/ 1420583 w 2068566"/>
              <a:gd name="connsiteY382" fmla="*/ 11539 h 2197031"/>
              <a:gd name="connsiteX383" fmla="*/ 1426511 w 2068566"/>
              <a:gd name="connsiteY383" fmla="*/ 12469 h 2197031"/>
              <a:gd name="connsiteX384" fmla="*/ 1439072 w 2068566"/>
              <a:gd name="connsiteY384" fmla="*/ 2333 h 2197031"/>
              <a:gd name="connsiteX385" fmla="*/ 1468710 w 2068566"/>
              <a:gd name="connsiteY385" fmla="*/ 6983 h 2197031"/>
              <a:gd name="connsiteX386" fmla="*/ 1520035 w 2068566"/>
              <a:gd name="connsiteY386" fmla="*/ 6599 h 2197031"/>
              <a:gd name="connsiteX387" fmla="*/ 1526433 w 2068566"/>
              <a:gd name="connsiteY387" fmla="*/ 14939 h 2197031"/>
              <a:gd name="connsiteX388" fmla="*/ 1543745 w 2068566"/>
              <a:gd name="connsiteY388" fmla="*/ 10319 h 2197031"/>
              <a:gd name="connsiteX389" fmla="*/ 1560163 w 2068566"/>
              <a:gd name="connsiteY389" fmla="*/ 14730 h 2197031"/>
              <a:gd name="connsiteX390" fmla="*/ 1579829 w 2068566"/>
              <a:gd name="connsiteY390" fmla="*/ 938 h 2197031"/>
              <a:gd name="connsiteX391" fmla="*/ 1597423 w 2068566"/>
              <a:gd name="connsiteY391" fmla="*/ 764 h 2197031"/>
              <a:gd name="connsiteX392" fmla="*/ 1619674 w 2068566"/>
              <a:gd name="connsiteY392" fmla="*/ 4623 h 2197031"/>
              <a:gd name="connsiteX393" fmla="*/ 1636986 w 2068566"/>
              <a:gd name="connsiteY393" fmla="*/ 0 h 2197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2068566" h="2197031">
                <a:moveTo>
                  <a:pt x="1350137" y="2167295"/>
                </a:moveTo>
                <a:lnTo>
                  <a:pt x="1348920" y="2179190"/>
                </a:lnTo>
                <a:lnTo>
                  <a:pt x="1357440" y="2179190"/>
                </a:lnTo>
                <a:cubicBezTo>
                  <a:pt x="1358251" y="2171260"/>
                  <a:pt x="1355817" y="2167295"/>
                  <a:pt x="1350137" y="2167295"/>
                </a:cubicBezTo>
                <a:close/>
                <a:moveTo>
                  <a:pt x="182880" y="2069163"/>
                </a:moveTo>
                <a:lnTo>
                  <a:pt x="182880" y="2075111"/>
                </a:lnTo>
                <a:lnTo>
                  <a:pt x="191400" y="2075111"/>
                </a:lnTo>
                <a:lnTo>
                  <a:pt x="191400" y="2069163"/>
                </a:lnTo>
                <a:close/>
                <a:moveTo>
                  <a:pt x="1917860" y="1996850"/>
                </a:moveTo>
                <a:lnTo>
                  <a:pt x="1921100" y="1996850"/>
                </a:lnTo>
                <a:lnTo>
                  <a:pt x="1921100" y="2028571"/>
                </a:lnTo>
                <a:lnTo>
                  <a:pt x="1917860" y="2024042"/>
                </a:lnTo>
                <a:close/>
                <a:moveTo>
                  <a:pt x="163405" y="1987387"/>
                </a:moveTo>
                <a:lnTo>
                  <a:pt x="163405" y="1993334"/>
                </a:lnTo>
                <a:lnTo>
                  <a:pt x="171925" y="1993334"/>
                </a:lnTo>
                <a:lnTo>
                  <a:pt x="171925" y="1987387"/>
                </a:lnTo>
                <a:close/>
                <a:moveTo>
                  <a:pt x="130541" y="1939808"/>
                </a:moveTo>
                <a:lnTo>
                  <a:pt x="134193" y="1975493"/>
                </a:lnTo>
                <a:lnTo>
                  <a:pt x="146365" y="1975493"/>
                </a:lnTo>
                <a:lnTo>
                  <a:pt x="147582" y="1953190"/>
                </a:lnTo>
                <a:cubicBezTo>
                  <a:pt x="142713" y="1952199"/>
                  <a:pt x="137033" y="1947738"/>
                  <a:pt x="130541" y="1939808"/>
                </a:cubicBezTo>
                <a:close/>
                <a:moveTo>
                  <a:pt x="1917050" y="1897151"/>
                </a:moveTo>
                <a:lnTo>
                  <a:pt x="1917050" y="1928872"/>
                </a:lnTo>
                <a:lnTo>
                  <a:pt x="1920291" y="1928872"/>
                </a:lnTo>
                <a:lnTo>
                  <a:pt x="1920291" y="1901680"/>
                </a:lnTo>
                <a:close/>
                <a:moveTo>
                  <a:pt x="2006186" y="1710835"/>
                </a:moveTo>
                <a:lnTo>
                  <a:pt x="2006186" y="1721242"/>
                </a:lnTo>
                <a:lnTo>
                  <a:pt x="1997666" y="1721242"/>
                </a:lnTo>
                <a:cubicBezTo>
                  <a:pt x="1998478" y="1713313"/>
                  <a:pt x="2001318" y="1709843"/>
                  <a:pt x="2006186" y="1710835"/>
                </a:cubicBezTo>
                <a:close/>
                <a:moveTo>
                  <a:pt x="2019575" y="1704887"/>
                </a:moveTo>
                <a:cubicBezTo>
                  <a:pt x="2034992" y="1709843"/>
                  <a:pt x="2046353" y="1712322"/>
                  <a:pt x="2053656" y="1712322"/>
                </a:cubicBezTo>
                <a:cubicBezTo>
                  <a:pt x="2053656" y="1720252"/>
                  <a:pt x="2050816" y="1723720"/>
                  <a:pt x="2045136" y="1722729"/>
                </a:cubicBezTo>
                <a:lnTo>
                  <a:pt x="2019575" y="1716782"/>
                </a:lnTo>
                <a:close/>
                <a:moveTo>
                  <a:pt x="1962513" y="354192"/>
                </a:moveTo>
                <a:lnTo>
                  <a:pt x="1961296" y="358968"/>
                </a:lnTo>
                <a:lnTo>
                  <a:pt x="1969816" y="358968"/>
                </a:lnTo>
                <a:lnTo>
                  <a:pt x="1969816" y="354192"/>
                </a:lnTo>
                <a:close/>
                <a:moveTo>
                  <a:pt x="1988074" y="353000"/>
                </a:moveTo>
                <a:lnTo>
                  <a:pt x="1996593" y="353000"/>
                </a:lnTo>
                <a:lnTo>
                  <a:pt x="1995377" y="357775"/>
                </a:lnTo>
                <a:lnTo>
                  <a:pt x="1988074" y="357775"/>
                </a:lnTo>
                <a:close/>
                <a:moveTo>
                  <a:pt x="101679" y="308869"/>
                </a:moveTo>
                <a:lnTo>
                  <a:pt x="101679" y="331164"/>
                </a:lnTo>
                <a:lnTo>
                  <a:pt x="103902" y="334877"/>
                </a:lnTo>
                <a:lnTo>
                  <a:pt x="103902" y="308869"/>
                </a:lnTo>
                <a:close/>
                <a:moveTo>
                  <a:pt x="101124" y="227128"/>
                </a:moveTo>
                <a:lnTo>
                  <a:pt x="103347" y="230841"/>
                </a:lnTo>
                <a:lnTo>
                  <a:pt x="103347" y="253135"/>
                </a:lnTo>
                <a:lnTo>
                  <a:pt x="101124" y="253135"/>
                </a:lnTo>
                <a:close/>
                <a:moveTo>
                  <a:pt x="1801579" y="142759"/>
                </a:moveTo>
                <a:lnTo>
                  <a:pt x="1800484" y="143096"/>
                </a:lnTo>
                <a:lnTo>
                  <a:pt x="1801519" y="144124"/>
                </a:lnTo>
                <a:close/>
                <a:moveTo>
                  <a:pt x="1636986" y="0"/>
                </a:moveTo>
                <a:cubicBezTo>
                  <a:pt x="1652260" y="9491"/>
                  <a:pt x="1663786" y="13868"/>
                  <a:pt x="1671563" y="13133"/>
                </a:cubicBezTo>
                <a:lnTo>
                  <a:pt x="1670764" y="23646"/>
                </a:lnTo>
                <a:lnTo>
                  <a:pt x="1659002" y="23268"/>
                </a:lnTo>
                <a:lnTo>
                  <a:pt x="1658109" y="32301"/>
                </a:lnTo>
                <a:lnTo>
                  <a:pt x="1663942" y="31749"/>
                </a:lnTo>
                <a:cubicBezTo>
                  <a:pt x="1668866" y="32277"/>
                  <a:pt x="1675123" y="30690"/>
                  <a:pt x="1682713" y="26989"/>
                </a:cubicBezTo>
                <a:cubicBezTo>
                  <a:pt x="1732612" y="27237"/>
                  <a:pt x="1756854" y="39358"/>
                  <a:pt x="1755443" y="63352"/>
                </a:cubicBezTo>
                <a:lnTo>
                  <a:pt x="1761276" y="62800"/>
                </a:lnTo>
                <a:cubicBezTo>
                  <a:pt x="1782602" y="59787"/>
                  <a:pt x="1800102" y="58131"/>
                  <a:pt x="1813777" y="57829"/>
                </a:cubicBezTo>
                <a:lnTo>
                  <a:pt x="1814059" y="62278"/>
                </a:lnTo>
                <a:lnTo>
                  <a:pt x="1825538" y="58208"/>
                </a:lnTo>
                <a:lnTo>
                  <a:pt x="1837205" y="57103"/>
                </a:lnTo>
                <a:lnTo>
                  <a:pt x="1836405" y="67619"/>
                </a:lnTo>
                <a:cubicBezTo>
                  <a:pt x="1826619" y="67551"/>
                  <a:pt x="1802957" y="72275"/>
                  <a:pt x="1765414" y="81795"/>
                </a:cubicBezTo>
                <a:lnTo>
                  <a:pt x="1765696" y="86242"/>
                </a:lnTo>
                <a:lnTo>
                  <a:pt x="1777364" y="85137"/>
                </a:lnTo>
                <a:cubicBezTo>
                  <a:pt x="1803615" y="82653"/>
                  <a:pt x="1825036" y="81121"/>
                  <a:pt x="1841626" y="80545"/>
                </a:cubicBezTo>
                <a:lnTo>
                  <a:pt x="1846565" y="89025"/>
                </a:lnTo>
                <a:cubicBezTo>
                  <a:pt x="1842676" y="89394"/>
                  <a:pt x="1840825" y="91060"/>
                  <a:pt x="1841014" y="94025"/>
                </a:cubicBezTo>
                <a:cubicBezTo>
                  <a:pt x="1879120" y="93400"/>
                  <a:pt x="1897906" y="96593"/>
                  <a:pt x="1897372" y="103604"/>
                </a:cubicBezTo>
                <a:cubicBezTo>
                  <a:pt x="1882067" y="109029"/>
                  <a:pt x="1868550" y="111800"/>
                  <a:pt x="1856820" y="111916"/>
                </a:cubicBezTo>
                <a:lnTo>
                  <a:pt x="1855644" y="116500"/>
                </a:lnTo>
                <a:lnTo>
                  <a:pt x="1860678" y="126464"/>
                </a:lnTo>
                <a:cubicBezTo>
                  <a:pt x="1859447" y="126332"/>
                  <a:pt x="1855913" y="127008"/>
                  <a:pt x="1850078" y="128493"/>
                </a:cubicBezTo>
                <a:lnTo>
                  <a:pt x="1825978" y="135282"/>
                </a:lnTo>
                <a:lnTo>
                  <a:pt x="1853667" y="179580"/>
                </a:lnTo>
                <a:lnTo>
                  <a:pt x="1860271" y="176342"/>
                </a:lnTo>
                <a:cubicBezTo>
                  <a:pt x="1860271" y="179525"/>
                  <a:pt x="1861488" y="181116"/>
                  <a:pt x="1863923" y="181116"/>
                </a:cubicBezTo>
                <a:cubicBezTo>
                  <a:pt x="1866357" y="150081"/>
                  <a:pt x="1870415" y="134962"/>
                  <a:pt x="1876095" y="135759"/>
                </a:cubicBezTo>
                <a:cubicBezTo>
                  <a:pt x="1879340" y="148491"/>
                  <a:pt x="1880558" y="159631"/>
                  <a:pt x="1879746" y="169180"/>
                </a:cubicBezTo>
                <a:lnTo>
                  <a:pt x="1883397" y="170374"/>
                </a:lnTo>
                <a:lnTo>
                  <a:pt x="1891918" y="166792"/>
                </a:lnTo>
                <a:cubicBezTo>
                  <a:pt x="1891106" y="170771"/>
                  <a:pt x="1898004" y="205386"/>
                  <a:pt x="1912609" y="270639"/>
                </a:cubicBezTo>
                <a:lnTo>
                  <a:pt x="1916261" y="270639"/>
                </a:lnTo>
                <a:lnTo>
                  <a:pt x="1916261" y="237218"/>
                </a:lnTo>
                <a:lnTo>
                  <a:pt x="1918695" y="199020"/>
                </a:lnTo>
                <a:lnTo>
                  <a:pt x="1925998" y="200214"/>
                </a:lnTo>
                <a:cubicBezTo>
                  <a:pt x="1925187" y="214538"/>
                  <a:pt x="1929650" y="237614"/>
                  <a:pt x="1939387" y="269445"/>
                </a:cubicBezTo>
                <a:cubicBezTo>
                  <a:pt x="1936141" y="275016"/>
                  <a:pt x="1934518" y="279392"/>
                  <a:pt x="1934518" y="282574"/>
                </a:cubicBezTo>
                <a:cubicBezTo>
                  <a:pt x="1938576" y="283371"/>
                  <a:pt x="1942227" y="296899"/>
                  <a:pt x="1945472" y="323158"/>
                </a:cubicBezTo>
                <a:cubicBezTo>
                  <a:pt x="1951152" y="319976"/>
                  <a:pt x="1955210" y="318782"/>
                  <a:pt x="1957644" y="319578"/>
                </a:cubicBezTo>
                <a:cubicBezTo>
                  <a:pt x="1959267" y="325148"/>
                  <a:pt x="1960079" y="331515"/>
                  <a:pt x="1960079" y="338676"/>
                </a:cubicBezTo>
                <a:lnTo>
                  <a:pt x="1967381" y="339870"/>
                </a:lnTo>
                <a:cubicBezTo>
                  <a:pt x="1968193" y="327137"/>
                  <a:pt x="1971033" y="321168"/>
                  <a:pt x="1975902" y="321965"/>
                </a:cubicBezTo>
                <a:cubicBezTo>
                  <a:pt x="1981582" y="374485"/>
                  <a:pt x="1990507" y="404325"/>
                  <a:pt x="2002679" y="411487"/>
                </a:cubicBezTo>
                <a:cubicBezTo>
                  <a:pt x="2003491" y="432973"/>
                  <a:pt x="2007953" y="452868"/>
                  <a:pt x="2016068" y="471169"/>
                </a:cubicBezTo>
                <a:lnTo>
                  <a:pt x="2009982" y="495042"/>
                </a:lnTo>
                <a:cubicBezTo>
                  <a:pt x="2015662" y="495838"/>
                  <a:pt x="2018908" y="520109"/>
                  <a:pt x="2019719" y="567854"/>
                </a:cubicBezTo>
                <a:lnTo>
                  <a:pt x="2030674" y="660957"/>
                </a:lnTo>
                <a:lnTo>
                  <a:pt x="2025805" y="669313"/>
                </a:lnTo>
                <a:cubicBezTo>
                  <a:pt x="2029052" y="776739"/>
                  <a:pt x="2030268" y="910029"/>
                  <a:pt x="2029456" y="1069181"/>
                </a:cubicBezTo>
                <a:cubicBezTo>
                  <a:pt x="2031891" y="1069181"/>
                  <a:pt x="2033108" y="1070772"/>
                  <a:pt x="2033108" y="1073956"/>
                </a:cubicBezTo>
                <a:cubicBezTo>
                  <a:pt x="2032297" y="1077138"/>
                  <a:pt x="2030674" y="1081912"/>
                  <a:pt x="2028240" y="1088278"/>
                </a:cubicBezTo>
                <a:cubicBezTo>
                  <a:pt x="2025805" y="1173425"/>
                  <a:pt x="2026211" y="1227934"/>
                  <a:pt x="2029456" y="1251807"/>
                </a:cubicBezTo>
                <a:lnTo>
                  <a:pt x="2024588" y="1260162"/>
                </a:lnTo>
                <a:lnTo>
                  <a:pt x="2025805" y="1284034"/>
                </a:lnTo>
                <a:cubicBezTo>
                  <a:pt x="2025805" y="1287217"/>
                  <a:pt x="2024588" y="1288809"/>
                  <a:pt x="2022154" y="1288809"/>
                </a:cubicBezTo>
                <a:cubicBezTo>
                  <a:pt x="2023776" y="1302337"/>
                  <a:pt x="2024182" y="1340932"/>
                  <a:pt x="2023371" y="1404591"/>
                </a:cubicBezTo>
                <a:lnTo>
                  <a:pt x="2020058" y="1416777"/>
                </a:lnTo>
                <a:lnTo>
                  <a:pt x="2023988" y="1416777"/>
                </a:lnTo>
                <a:lnTo>
                  <a:pt x="2023988" y="1423393"/>
                </a:lnTo>
                <a:lnTo>
                  <a:pt x="2025805" y="1423690"/>
                </a:lnTo>
                <a:lnTo>
                  <a:pt x="2025405" y="1428391"/>
                </a:lnTo>
                <a:lnTo>
                  <a:pt x="2030469" y="1421309"/>
                </a:lnTo>
                <a:lnTo>
                  <a:pt x="2036951" y="1421309"/>
                </a:lnTo>
                <a:lnTo>
                  <a:pt x="2036140" y="1453033"/>
                </a:lnTo>
                <a:cubicBezTo>
                  <a:pt x="2033440" y="1451522"/>
                  <a:pt x="2028781" y="1452655"/>
                  <a:pt x="2022165" y="1456431"/>
                </a:cubicBezTo>
                <a:lnTo>
                  <a:pt x="2013760" y="1462725"/>
                </a:lnTo>
                <a:lnTo>
                  <a:pt x="2008081" y="1475687"/>
                </a:lnTo>
                <a:lnTo>
                  <a:pt x="1998050" y="1489287"/>
                </a:lnTo>
                <a:lnTo>
                  <a:pt x="2002925" y="1489287"/>
                </a:lnTo>
                <a:cubicBezTo>
                  <a:pt x="2017507" y="1489287"/>
                  <a:pt x="2029390" y="1490798"/>
                  <a:pt x="2038571" y="1493820"/>
                </a:cubicBezTo>
                <a:lnTo>
                  <a:pt x="2041001" y="1521008"/>
                </a:lnTo>
                <a:cubicBezTo>
                  <a:pt x="2038841" y="1521008"/>
                  <a:pt x="2037760" y="1525541"/>
                  <a:pt x="2037760" y="1534606"/>
                </a:cubicBezTo>
                <a:cubicBezTo>
                  <a:pt x="2058824" y="1543667"/>
                  <a:pt x="2069086" y="1558776"/>
                  <a:pt x="2068546" y="1579924"/>
                </a:cubicBezTo>
                <a:cubicBezTo>
                  <a:pt x="2059904" y="1592008"/>
                  <a:pt x="2052342" y="1596540"/>
                  <a:pt x="2045861" y="1593519"/>
                </a:cubicBezTo>
                <a:lnTo>
                  <a:pt x="2045052" y="1607112"/>
                </a:lnTo>
                <a:lnTo>
                  <a:pt x="2047483" y="1638837"/>
                </a:lnTo>
                <a:cubicBezTo>
                  <a:pt x="2046132" y="1637326"/>
                  <a:pt x="2039584" y="1642991"/>
                  <a:pt x="2027836" y="1655831"/>
                </a:cubicBezTo>
                <a:lnTo>
                  <a:pt x="2026542" y="1657313"/>
                </a:lnTo>
                <a:lnTo>
                  <a:pt x="2027151" y="1658799"/>
                </a:lnTo>
                <a:cubicBezTo>
                  <a:pt x="2023906" y="1658799"/>
                  <a:pt x="2022283" y="1660286"/>
                  <a:pt x="2022283" y="1663261"/>
                </a:cubicBezTo>
                <a:cubicBezTo>
                  <a:pt x="2053929" y="1666234"/>
                  <a:pt x="2069346" y="1671191"/>
                  <a:pt x="2068535" y="1678129"/>
                </a:cubicBezTo>
                <a:cubicBezTo>
                  <a:pt x="2055551" y="1682094"/>
                  <a:pt x="2044191" y="1683581"/>
                  <a:pt x="2034454" y="1682589"/>
                </a:cubicBezTo>
                <a:lnTo>
                  <a:pt x="2033237" y="1687049"/>
                </a:lnTo>
                <a:lnTo>
                  <a:pt x="2036889" y="1697458"/>
                </a:lnTo>
                <a:cubicBezTo>
                  <a:pt x="2035367" y="1697085"/>
                  <a:pt x="2029452" y="1698039"/>
                  <a:pt x="2019144" y="1700315"/>
                </a:cubicBezTo>
                <a:lnTo>
                  <a:pt x="1982442" y="1709304"/>
                </a:lnTo>
                <a:lnTo>
                  <a:pt x="1977000" y="1715877"/>
                </a:lnTo>
                <a:lnTo>
                  <a:pt x="1977000" y="1728105"/>
                </a:lnTo>
                <a:lnTo>
                  <a:pt x="1994943" y="1729475"/>
                </a:lnTo>
                <a:lnTo>
                  <a:pt x="1999684" y="1729475"/>
                </a:lnTo>
                <a:lnTo>
                  <a:pt x="2001008" y="1729937"/>
                </a:lnTo>
                <a:lnTo>
                  <a:pt x="2004026" y="1730168"/>
                </a:lnTo>
                <a:lnTo>
                  <a:pt x="2003918" y="1730955"/>
                </a:lnTo>
                <a:lnTo>
                  <a:pt x="2025609" y="1738536"/>
                </a:lnTo>
                <a:lnTo>
                  <a:pt x="2024799" y="1765728"/>
                </a:lnTo>
                <a:lnTo>
                  <a:pt x="2022471" y="1766974"/>
                </a:lnTo>
                <a:lnTo>
                  <a:pt x="2025661" y="1774769"/>
                </a:lnTo>
                <a:lnTo>
                  <a:pt x="2017142" y="1779229"/>
                </a:lnTo>
                <a:lnTo>
                  <a:pt x="2003430" y="1779229"/>
                </a:lnTo>
                <a:lnTo>
                  <a:pt x="1977810" y="1815576"/>
                </a:lnTo>
                <a:cubicBezTo>
                  <a:pt x="1974030" y="1803492"/>
                  <a:pt x="1971060" y="1797449"/>
                  <a:pt x="1968899" y="1797449"/>
                </a:cubicBezTo>
                <a:cubicBezTo>
                  <a:pt x="1968359" y="1812557"/>
                  <a:pt x="1959177" y="1826152"/>
                  <a:pt x="1941355" y="1838234"/>
                </a:cubicBezTo>
                <a:cubicBezTo>
                  <a:pt x="1943514" y="1859383"/>
                  <a:pt x="1944325" y="1874492"/>
                  <a:pt x="1943785" y="1883554"/>
                </a:cubicBezTo>
                <a:cubicBezTo>
                  <a:pt x="1940004" y="1889597"/>
                  <a:pt x="1935683" y="1892619"/>
                  <a:pt x="1930823" y="1892619"/>
                </a:cubicBezTo>
                <a:lnTo>
                  <a:pt x="1930012" y="1919807"/>
                </a:lnTo>
                <a:cubicBezTo>
                  <a:pt x="1938654" y="1922829"/>
                  <a:pt x="1942704" y="1933405"/>
                  <a:pt x="1942164" y="1951532"/>
                </a:cubicBezTo>
                <a:cubicBezTo>
                  <a:pt x="1906518" y="1972679"/>
                  <a:pt x="1886265" y="2005911"/>
                  <a:pt x="1881405" y="2051230"/>
                </a:cubicBezTo>
                <a:cubicBezTo>
                  <a:pt x="1866822" y="2054252"/>
                  <a:pt x="1853320" y="2070867"/>
                  <a:pt x="1840898" y="2101081"/>
                </a:cubicBezTo>
                <a:lnTo>
                  <a:pt x="1824695" y="2078422"/>
                </a:lnTo>
                <a:cubicBezTo>
                  <a:pt x="1824155" y="2099570"/>
                  <a:pt x="1807682" y="2111654"/>
                  <a:pt x="1775277" y="2114676"/>
                </a:cubicBezTo>
                <a:lnTo>
                  <a:pt x="1712086" y="2155462"/>
                </a:lnTo>
                <a:lnTo>
                  <a:pt x="1706415" y="2137334"/>
                </a:lnTo>
                <a:lnTo>
                  <a:pt x="1633735" y="2144727"/>
                </a:lnTo>
                <a:lnTo>
                  <a:pt x="1633735" y="2155400"/>
                </a:lnTo>
                <a:cubicBezTo>
                  <a:pt x="1628055" y="2155400"/>
                  <a:pt x="1625215" y="2158870"/>
                  <a:pt x="1625215" y="2165808"/>
                </a:cubicBezTo>
                <a:lnTo>
                  <a:pt x="1615478" y="2165808"/>
                </a:lnTo>
                <a:lnTo>
                  <a:pt x="1616695" y="2153914"/>
                </a:lnTo>
                <a:lnTo>
                  <a:pt x="1623351" y="2145783"/>
                </a:lnTo>
                <a:lnTo>
                  <a:pt x="1598029" y="2148358"/>
                </a:lnTo>
                <a:lnTo>
                  <a:pt x="1606958" y="2165808"/>
                </a:lnTo>
                <a:cubicBezTo>
                  <a:pt x="1589106" y="2176711"/>
                  <a:pt x="1577746" y="2182163"/>
                  <a:pt x="1572877" y="2182163"/>
                </a:cubicBezTo>
                <a:lnTo>
                  <a:pt x="1555837" y="2168781"/>
                </a:lnTo>
                <a:lnTo>
                  <a:pt x="1555837" y="2180677"/>
                </a:lnTo>
                <a:lnTo>
                  <a:pt x="1533928" y="2174730"/>
                </a:lnTo>
                <a:lnTo>
                  <a:pt x="1525408" y="2173242"/>
                </a:lnTo>
                <a:lnTo>
                  <a:pt x="1525408" y="2185137"/>
                </a:lnTo>
                <a:lnTo>
                  <a:pt x="1520539" y="2185137"/>
                </a:lnTo>
                <a:lnTo>
                  <a:pt x="1508368" y="2173242"/>
                </a:lnTo>
                <a:cubicBezTo>
                  <a:pt x="1505933" y="2173242"/>
                  <a:pt x="1504310" y="2175224"/>
                  <a:pt x="1503499" y="2179190"/>
                </a:cubicBezTo>
                <a:lnTo>
                  <a:pt x="1494979" y="2173242"/>
                </a:lnTo>
                <a:lnTo>
                  <a:pt x="1482807" y="2171755"/>
                </a:lnTo>
                <a:cubicBezTo>
                  <a:pt x="1479562" y="2171755"/>
                  <a:pt x="1477939" y="2173738"/>
                  <a:pt x="1477939" y="2177703"/>
                </a:cubicBezTo>
                <a:lnTo>
                  <a:pt x="1469418" y="2171755"/>
                </a:lnTo>
                <a:cubicBezTo>
                  <a:pt x="1454001" y="2174730"/>
                  <a:pt x="1441018" y="2176215"/>
                  <a:pt x="1430469" y="2176215"/>
                </a:cubicBezTo>
                <a:cubicBezTo>
                  <a:pt x="1431281" y="2168285"/>
                  <a:pt x="1428847" y="2164321"/>
                  <a:pt x="1423167" y="2164321"/>
                </a:cubicBezTo>
                <a:lnTo>
                  <a:pt x="1418298" y="2174730"/>
                </a:lnTo>
                <a:lnTo>
                  <a:pt x="1421950" y="2186624"/>
                </a:lnTo>
                <a:lnTo>
                  <a:pt x="1413429" y="2192571"/>
                </a:lnTo>
                <a:lnTo>
                  <a:pt x="1408560" y="2192571"/>
                </a:lnTo>
                <a:lnTo>
                  <a:pt x="1392737" y="2174730"/>
                </a:lnTo>
                <a:lnTo>
                  <a:pt x="1387869" y="2174730"/>
                </a:lnTo>
                <a:cubicBezTo>
                  <a:pt x="1387869" y="2189597"/>
                  <a:pt x="1376103" y="2196536"/>
                  <a:pt x="1352571" y="2195545"/>
                </a:cubicBezTo>
                <a:cubicBezTo>
                  <a:pt x="1353383" y="2187615"/>
                  <a:pt x="1350948" y="2183650"/>
                  <a:pt x="1345268" y="2183650"/>
                </a:cubicBezTo>
                <a:lnTo>
                  <a:pt x="1340399" y="2183650"/>
                </a:lnTo>
                <a:lnTo>
                  <a:pt x="1327011" y="2195545"/>
                </a:lnTo>
                <a:cubicBezTo>
                  <a:pt x="1322953" y="2194554"/>
                  <a:pt x="1318896" y="2188607"/>
                  <a:pt x="1314839" y="2177703"/>
                </a:cubicBezTo>
                <a:lnTo>
                  <a:pt x="1253982" y="2197031"/>
                </a:lnTo>
                <a:cubicBezTo>
                  <a:pt x="1242621" y="2195050"/>
                  <a:pt x="1236941" y="2189101"/>
                  <a:pt x="1236941" y="2179190"/>
                </a:cubicBezTo>
                <a:lnTo>
                  <a:pt x="1224770" y="2191084"/>
                </a:lnTo>
                <a:cubicBezTo>
                  <a:pt x="1221523" y="2191084"/>
                  <a:pt x="1219901" y="2189101"/>
                  <a:pt x="1219901" y="2185137"/>
                </a:cubicBezTo>
                <a:cubicBezTo>
                  <a:pt x="1205295" y="2192075"/>
                  <a:pt x="1195152" y="2195545"/>
                  <a:pt x="1189472" y="2195545"/>
                </a:cubicBezTo>
                <a:cubicBezTo>
                  <a:pt x="1189472" y="2189597"/>
                  <a:pt x="1185415" y="2183650"/>
                  <a:pt x="1177300" y="2177703"/>
                </a:cubicBezTo>
                <a:cubicBezTo>
                  <a:pt x="1177300" y="2187615"/>
                  <a:pt x="1158636" y="2192571"/>
                  <a:pt x="1121311" y="2192571"/>
                </a:cubicBezTo>
                <a:lnTo>
                  <a:pt x="1121311" y="2186624"/>
                </a:lnTo>
                <a:lnTo>
                  <a:pt x="1112791" y="2192571"/>
                </a:lnTo>
                <a:cubicBezTo>
                  <a:pt x="1109545" y="2192571"/>
                  <a:pt x="1107921" y="2190588"/>
                  <a:pt x="1107921" y="2186624"/>
                </a:cubicBezTo>
                <a:lnTo>
                  <a:pt x="1099402" y="2191084"/>
                </a:lnTo>
                <a:lnTo>
                  <a:pt x="1043413" y="2189597"/>
                </a:lnTo>
                <a:cubicBezTo>
                  <a:pt x="1040978" y="2189597"/>
                  <a:pt x="1039760" y="2187615"/>
                  <a:pt x="1039760" y="2183650"/>
                </a:cubicBezTo>
                <a:lnTo>
                  <a:pt x="1031241" y="2188111"/>
                </a:lnTo>
                <a:lnTo>
                  <a:pt x="961862" y="2186624"/>
                </a:lnTo>
                <a:cubicBezTo>
                  <a:pt x="937520" y="2185633"/>
                  <a:pt x="911959" y="2186128"/>
                  <a:pt x="885182" y="2188111"/>
                </a:cubicBezTo>
                <a:lnTo>
                  <a:pt x="863273" y="2182163"/>
                </a:lnTo>
                <a:cubicBezTo>
                  <a:pt x="843798" y="2185137"/>
                  <a:pt x="827975" y="2186624"/>
                  <a:pt x="815803" y="2186624"/>
                </a:cubicBezTo>
                <a:lnTo>
                  <a:pt x="807284" y="2180677"/>
                </a:lnTo>
                <a:cubicBezTo>
                  <a:pt x="801603" y="2183650"/>
                  <a:pt x="797546" y="2185137"/>
                  <a:pt x="795112" y="2185137"/>
                </a:cubicBezTo>
                <a:cubicBezTo>
                  <a:pt x="791865" y="2185137"/>
                  <a:pt x="790243" y="2183154"/>
                  <a:pt x="790243" y="2179190"/>
                </a:cubicBezTo>
                <a:lnTo>
                  <a:pt x="768334" y="2183650"/>
                </a:lnTo>
                <a:lnTo>
                  <a:pt x="686784" y="2180677"/>
                </a:lnTo>
                <a:cubicBezTo>
                  <a:pt x="684350" y="2180677"/>
                  <a:pt x="683133" y="2178694"/>
                  <a:pt x="683133" y="2174730"/>
                </a:cubicBezTo>
                <a:lnTo>
                  <a:pt x="674613" y="2180677"/>
                </a:lnTo>
                <a:lnTo>
                  <a:pt x="644183" y="2179190"/>
                </a:lnTo>
                <a:lnTo>
                  <a:pt x="635663" y="2173242"/>
                </a:lnTo>
                <a:lnTo>
                  <a:pt x="630795" y="2185137"/>
                </a:lnTo>
                <a:cubicBezTo>
                  <a:pt x="628360" y="2184145"/>
                  <a:pt x="624303" y="2181668"/>
                  <a:pt x="618623" y="2177703"/>
                </a:cubicBezTo>
                <a:cubicBezTo>
                  <a:pt x="566691" y="2179685"/>
                  <a:pt x="539508" y="2182658"/>
                  <a:pt x="537073" y="2186624"/>
                </a:cubicBezTo>
                <a:cubicBezTo>
                  <a:pt x="533828" y="2186624"/>
                  <a:pt x="532204" y="2184641"/>
                  <a:pt x="532204" y="2180677"/>
                </a:cubicBezTo>
                <a:lnTo>
                  <a:pt x="501776" y="2185137"/>
                </a:lnTo>
                <a:cubicBezTo>
                  <a:pt x="492850" y="2185137"/>
                  <a:pt x="485952" y="2183154"/>
                  <a:pt x="481084" y="2179190"/>
                </a:cubicBezTo>
                <a:lnTo>
                  <a:pt x="455524" y="2183650"/>
                </a:lnTo>
                <a:lnTo>
                  <a:pt x="425094" y="2182163"/>
                </a:lnTo>
                <a:lnTo>
                  <a:pt x="399534" y="2174730"/>
                </a:lnTo>
                <a:cubicBezTo>
                  <a:pt x="394666" y="2178694"/>
                  <a:pt x="388986" y="2180677"/>
                  <a:pt x="382494" y="2180677"/>
                </a:cubicBezTo>
                <a:cubicBezTo>
                  <a:pt x="365454" y="2171755"/>
                  <a:pt x="356933" y="2163825"/>
                  <a:pt x="356933" y="2156887"/>
                </a:cubicBezTo>
                <a:cubicBezTo>
                  <a:pt x="351253" y="2159861"/>
                  <a:pt x="328127" y="2160852"/>
                  <a:pt x="287556" y="2159861"/>
                </a:cubicBezTo>
                <a:cubicBezTo>
                  <a:pt x="288366" y="2151931"/>
                  <a:pt x="283092" y="2144001"/>
                  <a:pt x="271732" y="2136071"/>
                </a:cubicBezTo>
                <a:lnTo>
                  <a:pt x="271732" y="2124177"/>
                </a:lnTo>
                <a:lnTo>
                  <a:pt x="268081" y="2124177"/>
                </a:lnTo>
                <a:cubicBezTo>
                  <a:pt x="264835" y="2124177"/>
                  <a:pt x="263212" y="2126159"/>
                  <a:pt x="263212" y="2130124"/>
                </a:cubicBezTo>
                <a:cubicBezTo>
                  <a:pt x="258344" y="2126159"/>
                  <a:pt x="245360" y="2121698"/>
                  <a:pt x="224263" y="2116742"/>
                </a:cubicBezTo>
                <a:cubicBezTo>
                  <a:pt x="208845" y="2119716"/>
                  <a:pt x="197485" y="2121202"/>
                  <a:pt x="190183" y="2121202"/>
                </a:cubicBezTo>
                <a:lnTo>
                  <a:pt x="173142" y="2109308"/>
                </a:lnTo>
                <a:cubicBezTo>
                  <a:pt x="167462" y="2112282"/>
                  <a:pt x="163000" y="2113769"/>
                  <a:pt x="159753" y="2113769"/>
                </a:cubicBezTo>
                <a:lnTo>
                  <a:pt x="147582" y="2085519"/>
                </a:lnTo>
                <a:lnTo>
                  <a:pt x="148799" y="2073623"/>
                </a:lnTo>
                <a:lnTo>
                  <a:pt x="160971" y="2073623"/>
                </a:lnTo>
                <a:lnTo>
                  <a:pt x="157320" y="2061729"/>
                </a:lnTo>
                <a:lnTo>
                  <a:pt x="157320" y="2055782"/>
                </a:lnTo>
                <a:lnTo>
                  <a:pt x="165839" y="2057269"/>
                </a:lnTo>
                <a:lnTo>
                  <a:pt x="165839" y="2045373"/>
                </a:lnTo>
                <a:lnTo>
                  <a:pt x="157320" y="2045373"/>
                </a:lnTo>
                <a:cubicBezTo>
                  <a:pt x="157320" y="2052312"/>
                  <a:pt x="156102" y="2055782"/>
                  <a:pt x="153667" y="2055782"/>
                </a:cubicBezTo>
                <a:cubicBezTo>
                  <a:pt x="143930" y="2047852"/>
                  <a:pt x="136627" y="2043887"/>
                  <a:pt x="131759" y="2043887"/>
                </a:cubicBezTo>
                <a:cubicBezTo>
                  <a:pt x="126079" y="2047852"/>
                  <a:pt x="122022" y="2049835"/>
                  <a:pt x="119587" y="2049835"/>
                </a:cubicBezTo>
                <a:cubicBezTo>
                  <a:pt x="108227" y="2024062"/>
                  <a:pt x="102952" y="2004237"/>
                  <a:pt x="103764" y="1990360"/>
                </a:cubicBezTo>
                <a:lnTo>
                  <a:pt x="103764" y="1985900"/>
                </a:lnTo>
                <a:lnTo>
                  <a:pt x="129325" y="1979953"/>
                </a:lnTo>
                <a:lnTo>
                  <a:pt x="129325" y="1975493"/>
                </a:lnTo>
                <a:cubicBezTo>
                  <a:pt x="122833" y="1955667"/>
                  <a:pt x="117559" y="1945756"/>
                  <a:pt x="113501" y="1945756"/>
                </a:cubicBezTo>
                <a:cubicBezTo>
                  <a:pt x="105387" y="1952694"/>
                  <a:pt x="86724" y="1957650"/>
                  <a:pt x="57512" y="1960624"/>
                </a:cubicBezTo>
                <a:cubicBezTo>
                  <a:pt x="57512" y="1956659"/>
                  <a:pt x="55890" y="1954677"/>
                  <a:pt x="52643" y="1954677"/>
                </a:cubicBezTo>
                <a:lnTo>
                  <a:pt x="47775" y="1966571"/>
                </a:lnTo>
                <a:cubicBezTo>
                  <a:pt x="43718" y="1965580"/>
                  <a:pt x="32763" y="1951703"/>
                  <a:pt x="14912" y="1924940"/>
                </a:cubicBezTo>
                <a:cubicBezTo>
                  <a:pt x="15114" y="1916514"/>
                  <a:pt x="19780" y="1908554"/>
                  <a:pt x="28909" y="1901058"/>
                </a:cubicBezTo>
                <a:lnTo>
                  <a:pt x="42860" y="1893840"/>
                </a:lnTo>
                <a:lnTo>
                  <a:pt x="32203" y="1884424"/>
                </a:lnTo>
                <a:cubicBezTo>
                  <a:pt x="18611" y="1867821"/>
                  <a:pt x="13033" y="1849112"/>
                  <a:pt x="15466" y="1828296"/>
                </a:cubicBezTo>
                <a:cubicBezTo>
                  <a:pt x="19524" y="1822349"/>
                  <a:pt x="21552" y="1817888"/>
                  <a:pt x="21552" y="1814915"/>
                </a:cubicBezTo>
                <a:lnTo>
                  <a:pt x="20335" y="1782203"/>
                </a:lnTo>
                <a:lnTo>
                  <a:pt x="25204" y="1783690"/>
                </a:lnTo>
                <a:cubicBezTo>
                  <a:pt x="21146" y="1766840"/>
                  <a:pt x="19118" y="1755936"/>
                  <a:pt x="19118" y="1750980"/>
                </a:cubicBezTo>
                <a:cubicBezTo>
                  <a:pt x="23987" y="1750980"/>
                  <a:pt x="29667" y="1746520"/>
                  <a:pt x="36159" y="1737599"/>
                </a:cubicBezTo>
                <a:cubicBezTo>
                  <a:pt x="34536" y="1720747"/>
                  <a:pt x="34130" y="1708853"/>
                  <a:pt x="34941" y="1701914"/>
                </a:cubicBezTo>
                <a:lnTo>
                  <a:pt x="37912" y="1701914"/>
                </a:lnTo>
                <a:lnTo>
                  <a:pt x="17293" y="1646385"/>
                </a:lnTo>
                <a:cubicBezTo>
                  <a:pt x="3701" y="1595781"/>
                  <a:pt x="-1877" y="1538756"/>
                  <a:pt x="557" y="1475310"/>
                </a:cubicBezTo>
                <a:cubicBezTo>
                  <a:pt x="4615" y="1457183"/>
                  <a:pt x="6643" y="1443585"/>
                  <a:pt x="6643" y="1434524"/>
                </a:cubicBezTo>
                <a:lnTo>
                  <a:pt x="5425" y="1334822"/>
                </a:lnTo>
                <a:lnTo>
                  <a:pt x="10295" y="1339354"/>
                </a:lnTo>
                <a:cubicBezTo>
                  <a:pt x="6237" y="1287995"/>
                  <a:pt x="4209" y="1254761"/>
                  <a:pt x="4209" y="1239655"/>
                </a:cubicBezTo>
                <a:cubicBezTo>
                  <a:pt x="9078" y="1239655"/>
                  <a:pt x="14758" y="1226061"/>
                  <a:pt x="21249" y="1198870"/>
                </a:cubicBezTo>
                <a:cubicBezTo>
                  <a:pt x="19626" y="1147507"/>
                  <a:pt x="19220" y="1111254"/>
                  <a:pt x="20032" y="1090106"/>
                </a:cubicBezTo>
                <a:lnTo>
                  <a:pt x="24901" y="1090106"/>
                </a:lnTo>
                <a:cubicBezTo>
                  <a:pt x="22466" y="1071979"/>
                  <a:pt x="21249" y="1058384"/>
                  <a:pt x="21249" y="1049319"/>
                </a:cubicBezTo>
                <a:lnTo>
                  <a:pt x="28552" y="994940"/>
                </a:lnTo>
                <a:cubicBezTo>
                  <a:pt x="28552" y="985874"/>
                  <a:pt x="26929" y="979830"/>
                  <a:pt x="23683" y="976809"/>
                </a:cubicBezTo>
                <a:cubicBezTo>
                  <a:pt x="34232" y="886175"/>
                  <a:pt x="39912" y="822730"/>
                  <a:pt x="40723" y="786476"/>
                </a:cubicBezTo>
                <a:cubicBezTo>
                  <a:pt x="35043" y="786476"/>
                  <a:pt x="32204" y="775900"/>
                  <a:pt x="32204" y="754753"/>
                </a:cubicBezTo>
                <a:cubicBezTo>
                  <a:pt x="33015" y="736625"/>
                  <a:pt x="38290" y="729071"/>
                  <a:pt x="48027" y="732093"/>
                </a:cubicBezTo>
                <a:lnTo>
                  <a:pt x="53196" y="733697"/>
                </a:lnTo>
                <a:lnTo>
                  <a:pt x="52791" y="728732"/>
                </a:lnTo>
                <a:lnTo>
                  <a:pt x="50569" y="728732"/>
                </a:lnTo>
                <a:cubicBezTo>
                  <a:pt x="42421" y="731206"/>
                  <a:pt x="35754" y="731206"/>
                  <a:pt x="30569" y="728732"/>
                </a:cubicBezTo>
                <a:lnTo>
                  <a:pt x="30569" y="717582"/>
                </a:lnTo>
                <a:lnTo>
                  <a:pt x="26125" y="725015"/>
                </a:lnTo>
                <a:lnTo>
                  <a:pt x="21681" y="725015"/>
                </a:lnTo>
                <a:lnTo>
                  <a:pt x="22235" y="699004"/>
                </a:lnTo>
                <a:cubicBezTo>
                  <a:pt x="25939" y="701482"/>
                  <a:pt x="35014" y="695291"/>
                  <a:pt x="49458" y="680426"/>
                </a:cubicBezTo>
                <a:lnTo>
                  <a:pt x="49458" y="669280"/>
                </a:lnTo>
                <a:lnTo>
                  <a:pt x="45014" y="669280"/>
                </a:lnTo>
                <a:cubicBezTo>
                  <a:pt x="35014" y="669280"/>
                  <a:pt x="26866" y="668042"/>
                  <a:pt x="20569" y="665565"/>
                </a:cubicBezTo>
                <a:lnTo>
                  <a:pt x="18903" y="643273"/>
                </a:lnTo>
                <a:cubicBezTo>
                  <a:pt x="20384" y="643273"/>
                  <a:pt x="21125" y="639557"/>
                  <a:pt x="21125" y="632124"/>
                </a:cubicBezTo>
                <a:cubicBezTo>
                  <a:pt x="6680" y="624695"/>
                  <a:pt x="-357" y="612307"/>
                  <a:pt x="14" y="594968"/>
                </a:cubicBezTo>
                <a:cubicBezTo>
                  <a:pt x="5940" y="585061"/>
                  <a:pt x="11125" y="581345"/>
                  <a:pt x="15569" y="583822"/>
                </a:cubicBezTo>
                <a:lnTo>
                  <a:pt x="16125" y="572676"/>
                </a:lnTo>
                <a:lnTo>
                  <a:pt x="14458" y="546666"/>
                </a:lnTo>
                <a:cubicBezTo>
                  <a:pt x="16310" y="549144"/>
                  <a:pt x="32421" y="528088"/>
                  <a:pt x="62791" y="483502"/>
                </a:cubicBezTo>
                <a:lnTo>
                  <a:pt x="62791" y="472353"/>
                </a:lnTo>
                <a:lnTo>
                  <a:pt x="47236" y="472353"/>
                </a:lnTo>
                <a:lnTo>
                  <a:pt x="29458" y="464924"/>
                </a:lnTo>
                <a:lnTo>
                  <a:pt x="30014" y="442629"/>
                </a:lnTo>
                <a:cubicBezTo>
                  <a:pt x="36680" y="445108"/>
                  <a:pt x="47421" y="431484"/>
                  <a:pt x="62236" y="401760"/>
                </a:cubicBezTo>
                <a:cubicBezTo>
                  <a:pt x="64829" y="411667"/>
                  <a:pt x="66866" y="416622"/>
                  <a:pt x="68347" y="416622"/>
                </a:cubicBezTo>
                <a:cubicBezTo>
                  <a:pt x="68717" y="404235"/>
                  <a:pt x="75014" y="393089"/>
                  <a:pt x="87235" y="383182"/>
                </a:cubicBezTo>
                <a:cubicBezTo>
                  <a:pt x="85754" y="365842"/>
                  <a:pt x="85199" y="353455"/>
                  <a:pt x="85569" y="346025"/>
                </a:cubicBezTo>
                <a:cubicBezTo>
                  <a:pt x="88162" y="341071"/>
                  <a:pt x="91125" y="338593"/>
                  <a:pt x="94457" y="338593"/>
                </a:cubicBezTo>
                <a:lnTo>
                  <a:pt x="95013" y="316302"/>
                </a:lnTo>
                <a:cubicBezTo>
                  <a:pt x="89087" y="313824"/>
                  <a:pt x="86309" y="305153"/>
                  <a:pt x="86680" y="290291"/>
                </a:cubicBezTo>
                <a:cubicBezTo>
                  <a:pt x="111124" y="272951"/>
                  <a:pt x="125012" y="245706"/>
                  <a:pt x="128346" y="208549"/>
                </a:cubicBezTo>
                <a:cubicBezTo>
                  <a:pt x="138346" y="206071"/>
                  <a:pt x="147605" y="192449"/>
                  <a:pt x="156124" y="167676"/>
                </a:cubicBezTo>
                <a:lnTo>
                  <a:pt x="167235" y="186255"/>
                </a:lnTo>
                <a:cubicBezTo>
                  <a:pt x="167606" y="168915"/>
                  <a:pt x="178901" y="159009"/>
                  <a:pt x="201123" y="156531"/>
                </a:cubicBezTo>
                <a:lnTo>
                  <a:pt x="244456" y="123091"/>
                </a:lnTo>
                <a:lnTo>
                  <a:pt x="245523" y="127166"/>
                </a:lnTo>
                <a:lnTo>
                  <a:pt x="247584" y="115127"/>
                </a:lnTo>
                <a:cubicBezTo>
                  <a:pt x="240778" y="115771"/>
                  <a:pt x="237156" y="112634"/>
                  <a:pt x="236717" y="105716"/>
                </a:cubicBezTo>
                <a:cubicBezTo>
                  <a:pt x="237314" y="99694"/>
                  <a:pt x="243477" y="96625"/>
                  <a:pt x="255206" y="96508"/>
                </a:cubicBezTo>
                <a:lnTo>
                  <a:pt x="272800" y="96335"/>
                </a:lnTo>
                <a:cubicBezTo>
                  <a:pt x="273161" y="94312"/>
                  <a:pt x="278869" y="91784"/>
                  <a:pt x="289925" y="88748"/>
                </a:cubicBezTo>
                <a:lnTo>
                  <a:pt x="329755" y="80149"/>
                </a:lnTo>
                <a:lnTo>
                  <a:pt x="329009" y="75847"/>
                </a:lnTo>
                <a:cubicBezTo>
                  <a:pt x="326834" y="72623"/>
                  <a:pt x="323232" y="70485"/>
                  <a:pt x="318201" y="69436"/>
                </a:cubicBezTo>
                <a:cubicBezTo>
                  <a:pt x="318781" y="61538"/>
                  <a:pt x="325374" y="56788"/>
                  <a:pt x="337978" y="55184"/>
                </a:cubicBezTo>
                <a:lnTo>
                  <a:pt x="336698" y="61016"/>
                </a:lnTo>
                <a:cubicBezTo>
                  <a:pt x="381339" y="55960"/>
                  <a:pt x="406020" y="52199"/>
                  <a:pt x="410742" y="49731"/>
                </a:cubicBezTo>
                <a:lnTo>
                  <a:pt x="411177" y="43807"/>
                </a:lnTo>
                <a:lnTo>
                  <a:pt x="416980" y="45937"/>
                </a:lnTo>
                <a:lnTo>
                  <a:pt x="422456" y="52510"/>
                </a:lnTo>
                <a:cubicBezTo>
                  <a:pt x="423600" y="44673"/>
                  <a:pt x="425861" y="40941"/>
                  <a:pt x="429239" y="41311"/>
                </a:cubicBezTo>
                <a:lnTo>
                  <a:pt x="440517" y="50011"/>
                </a:lnTo>
                <a:lnTo>
                  <a:pt x="468304" y="42610"/>
                </a:lnTo>
                <a:cubicBezTo>
                  <a:pt x="467868" y="48533"/>
                  <a:pt x="471229" y="56864"/>
                  <a:pt x="478385" y="67602"/>
                </a:cubicBezTo>
                <a:cubicBezTo>
                  <a:pt x="479257" y="55754"/>
                  <a:pt x="481663" y="50047"/>
                  <a:pt x="485604" y="50479"/>
                </a:cubicBezTo>
                <a:lnTo>
                  <a:pt x="509141" y="54555"/>
                </a:lnTo>
                <a:lnTo>
                  <a:pt x="515744" y="53142"/>
                </a:lnTo>
                <a:lnTo>
                  <a:pt x="515031" y="52525"/>
                </a:lnTo>
                <a:lnTo>
                  <a:pt x="526511" y="48455"/>
                </a:lnTo>
                <a:lnTo>
                  <a:pt x="526660" y="50807"/>
                </a:lnTo>
                <a:lnTo>
                  <a:pt x="536819" y="48633"/>
                </a:lnTo>
                <a:lnTo>
                  <a:pt x="540267" y="57663"/>
                </a:lnTo>
                <a:lnTo>
                  <a:pt x="567472" y="55750"/>
                </a:lnTo>
                <a:lnTo>
                  <a:pt x="569646" y="53727"/>
                </a:lnTo>
                <a:lnTo>
                  <a:pt x="572065" y="55426"/>
                </a:lnTo>
                <a:lnTo>
                  <a:pt x="593469" y="53920"/>
                </a:lnTo>
                <a:lnTo>
                  <a:pt x="593619" y="51879"/>
                </a:lnTo>
                <a:lnTo>
                  <a:pt x="596998" y="52250"/>
                </a:lnTo>
                <a:lnTo>
                  <a:pt x="597807" y="53615"/>
                </a:lnTo>
                <a:lnTo>
                  <a:pt x="614059" y="52471"/>
                </a:lnTo>
                <a:cubicBezTo>
                  <a:pt x="634884" y="49256"/>
                  <a:pt x="650974" y="44627"/>
                  <a:pt x="662327" y="38582"/>
                </a:cubicBezTo>
                <a:lnTo>
                  <a:pt x="679921" y="38407"/>
                </a:lnTo>
                <a:cubicBezTo>
                  <a:pt x="681490" y="32294"/>
                  <a:pt x="685191" y="28960"/>
                  <a:pt x="691024" y="28408"/>
                </a:cubicBezTo>
                <a:lnTo>
                  <a:pt x="696858" y="27856"/>
                </a:lnTo>
                <a:lnTo>
                  <a:pt x="730634" y="51501"/>
                </a:lnTo>
                <a:cubicBezTo>
                  <a:pt x="767392" y="45041"/>
                  <a:pt x="797014" y="41738"/>
                  <a:pt x="819501" y="41597"/>
                </a:cubicBezTo>
                <a:lnTo>
                  <a:pt x="837001" y="39941"/>
                </a:lnTo>
                <a:cubicBezTo>
                  <a:pt x="843932" y="41274"/>
                  <a:pt x="847556" y="44411"/>
                  <a:pt x="847868" y="49352"/>
                </a:cubicBezTo>
                <a:cubicBezTo>
                  <a:pt x="879576" y="40385"/>
                  <a:pt x="897375" y="35717"/>
                  <a:pt x="901264" y="35349"/>
                </a:cubicBezTo>
                <a:cubicBezTo>
                  <a:pt x="912994" y="35233"/>
                  <a:pt x="926275" y="36462"/>
                  <a:pt x="941110" y="39034"/>
                </a:cubicBezTo>
                <a:lnTo>
                  <a:pt x="1041737" y="29507"/>
                </a:lnTo>
                <a:lnTo>
                  <a:pt x="1040561" y="34092"/>
                </a:lnTo>
                <a:cubicBezTo>
                  <a:pt x="1048213" y="31380"/>
                  <a:pt x="1054471" y="29794"/>
                  <a:pt x="1059331" y="29334"/>
                </a:cubicBezTo>
                <a:cubicBezTo>
                  <a:pt x="1175342" y="23322"/>
                  <a:pt x="1234102" y="16765"/>
                  <a:pt x="1235606" y="9663"/>
                </a:cubicBezTo>
                <a:lnTo>
                  <a:pt x="1263691" y="12970"/>
                </a:lnTo>
                <a:cubicBezTo>
                  <a:pt x="1272505" y="13129"/>
                  <a:pt x="1280251" y="11899"/>
                  <a:pt x="1286932" y="9278"/>
                </a:cubicBezTo>
                <a:cubicBezTo>
                  <a:pt x="1290820" y="8911"/>
                  <a:pt x="1292859" y="10209"/>
                  <a:pt x="1293047" y="13173"/>
                </a:cubicBezTo>
                <a:cubicBezTo>
                  <a:pt x="1348403" y="6939"/>
                  <a:pt x="1387293" y="3257"/>
                  <a:pt x="1409717" y="2129"/>
                </a:cubicBezTo>
                <a:cubicBezTo>
                  <a:pt x="1411128" y="8955"/>
                  <a:pt x="1414750" y="12091"/>
                  <a:pt x="1420583" y="11539"/>
                </a:cubicBezTo>
                <a:lnTo>
                  <a:pt x="1426511" y="12469"/>
                </a:lnTo>
                <a:cubicBezTo>
                  <a:pt x="1434289" y="11733"/>
                  <a:pt x="1438477" y="8354"/>
                  <a:pt x="1439072" y="2333"/>
                </a:cubicBezTo>
                <a:lnTo>
                  <a:pt x="1468710" y="6983"/>
                </a:lnTo>
                <a:lnTo>
                  <a:pt x="1520035" y="6599"/>
                </a:lnTo>
                <a:lnTo>
                  <a:pt x="1526433" y="14939"/>
                </a:lnTo>
                <a:cubicBezTo>
                  <a:pt x="1534086" y="12227"/>
                  <a:pt x="1539856" y="10688"/>
                  <a:pt x="1543745" y="10319"/>
                </a:cubicBezTo>
                <a:cubicBezTo>
                  <a:pt x="1550802" y="13627"/>
                  <a:pt x="1556274" y="15097"/>
                  <a:pt x="1560163" y="14730"/>
                </a:cubicBezTo>
                <a:cubicBezTo>
                  <a:pt x="1560885" y="10685"/>
                  <a:pt x="1567440" y="6087"/>
                  <a:pt x="1579829" y="938"/>
                </a:cubicBezTo>
                <a:lnTo>
                  <a:pt x="1597423" y="764"/>
                </a:lnTo>
                <a:cubicBezTo>
                  <a:pt x="1606235" y="923"/>
                  <a:pt x="1613653" y="2209"/>
                  <a:pt x="1619674" y="4623"/>
                </a:cubicBezTo>
                <a:cubicBezTo>
                  <a:pt x="1627328" y="1910"/>
                  <a:pt x="1633098" y="369"/>
                  <a:pt x="16369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765" y="5709806"/>
            <a:ext cx="1002659" cy="84547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975610" y="611574"/>
            <a:ext cx="8816340" cy="3757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B9D9EB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more information here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975610" y="264637"/>
            <a:ext cx="8816340" cy="406482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2400" b="1">
                <a:solidFill>
                  <a:schemeClr val="accent1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226142" y="173147"/>
            <a:ext cx="7518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0" spc="-50" baseline="0" dirty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rPr>
              <a:t>CISV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234163" y="720938"/>
            <a:ext cx="1822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spc="-30" baseline="0" dirty="0">
                <a:solidFill>
                  <a:srgbClr val="F68426"/>
                </a:solidFill>
                <a:latin typeface="Overpass Light" charset="0"/>
                <a:ea typeface="Overpass Light" charset="0"/>
                <a:cs typeface="Overpass Light" charset="0"/>
              </a:rPr>
              <a:t>Building global friendship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1" y="479236"/>
            <a:ext cx="2757488" cy="273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0" baseline="0">
                <a:solidFill>
                  <a:srgbClr val="0072CE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  <a:lvl2pPr marL="457200" indent="0">
              <a:buNone/>
              <a:defRPr sz="2100" b="1" i="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2pPr>
          </a:lstStyle>
          <a:p>
            <a:pPr lvl="0"/>
            <a:r>
              <a:rPr lang="en-US" dirty="0"/>
              <a:t>Your Chapter here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851663" y="171271"/>
            <a:ext cx="2123946" cy="3074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100" b="1" i="0" spc="-5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Your NA here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Brush Full Picture">
    <p:bg>
      <p:bgPr>
        <a:solidFill>
          <a:srgbClr val="0072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66023 w 12192000"/>
              <a:gd name="connsiteY0" fmla="*/ 6028662 h 6858000"/>
              <a:gd name="connsiteX1" fmla="*/ 2591340 w 12192000"/>
              <a:gd name="connsiteY1" fmla="*/ 6028662 h 6858000"/>
              <a:gd name="connsiteX2" fmla="*/ 2591340 w 12192000"/>
              <a:gd name="connsiteY2" fmla="*/ 6040048 h 6858000"/>
              <a:gd name="connsiteX3" fmla="*/ 2566023 w 12192000"/>
              <a:gd name="connsiteY3" fmla="*/ 6040048 h 6858000"/>
              <a:gd name="connsiteX4" fmla="*/ 5517215 w 12192000"/>
              <a:gd name="connsiteY4" fmla="*/ 6014429 h 6858000"/>
              <a:gd name="connsiteX5" fmla="*/ 5531922 w 12192000"/>
              <a:gd name="connsiteY5" fmla="*/ 6016082 h 6858000"/>
              <a:gd name="connsiteX6" fmla="*/ 5531922 w 12192000"/>
              <a:gd name="connsiteY6" fmla="*/ 6017276 h 6858000"/>
              <a:gd name="connsiteX7" fmla="*/ 5517215 w 12192000"/>
              <a:gd name="connsiteY7" fmla="*/ 6017276 h 6858000"/>
              <a:gd name="connsiteX8" fmla="*/ 9134112 w 12192000"/>
              <a:gd name="connsiteY8" fmla="*/ 6011583 h 6858000"/>
              <a:gd name="connsiteX9" fmla="*/ 9170277 w 12192000"/>
              <a:gd name="connsiteY9" fmla="*/ 6011583 h 6858000"/>
              <a:gd name="connsiteX10" fmla="*/ 9170277 w 12192000"/>
              <a:gd name="connsiteY10" fmla="*/ 6045741 h 6858000"/>
              <a:gd name="connsiteX11" fmla="*/ 9130496 w 12192000"/>
              <a:gd name="connsiteY11" fmla="*/ 6031510 h 6858000"/>
              <a:gd name="connsiteX12" fmla="*/ 2508157 w 12192000"/>
              <a:gd name="connsiteY12" fmla="*/ 5872101 h 6858000"/>
              <a:gd name="connsiteX13" fmla="*/ 2533473 w 12192000"/>
              <a:gd name="connsiteY13" fmla="*/ 5872101 h 6858000"/>
              <a:gd name="connsiteX14" fmla="*/ 2533473 w 12192000"/>
              <a:gd name="connsiteY14" fmla="*/ 5883488 h 6858000"/>
              <a:gd name="connsiteX15" fmla="*/ 2508157 w 12192000"/>
              <a:gd name="connsiteY15" fmla="*/ 5883488 h 6858000"/>
              <a:gd name="connsiteX16" fmla="*/ 2410507 w 12192000"/>
              <a:gd name="connsiteY16" fmla="*/ 5781011 h 6858000"/>
              <a:gd name="connsiteX17" fmla="*/ 2461140 w 12192000"/>
              <a:gd name="connsiteY17" fmla="*/ 5806630 h 6858000"/>
              <a:gd name="connsiteX18" fmla="*/ 2457524 w 12192000"/>
              <a:gd name="connsiteY18" fmla="*/ 5849329 h 6858000"/>
              <a:gd name="connsiteX19" fmla="*/ 2421356 w 12192000"/>
              <a:gd name="connsiteY19" fmla="*/ 5849329 h 6858000"/>
              <a:gd name="connsiteX20" fmla="*/ 9734476 w 12192000"/>
              <a:gd name="connsiteY20" fmla="*/ 5707001 h 6858000"/>
              <a:gd name="connsiteX21" fmla="*/ 9770643 w 12192000"/>
              <a:gd name="connsiteY21" fmla="*/ 5707001 h 6858000"/>
              <a:gd name="connsiteX22" fmla="*/ 9781494 w 12192000"/>
              <a:gd name="connsiteY22" fmla="*/ 5775319 h 6858000"/>
              <a:gd name="connsiteX23" fmla="*/ 9730860 w 12192000"/>
              <a:gd name="connsiteY23" fmla="*/ 5749700 h 6858000"/>
              <a:gd name="connsiteX24" fmla="*/ 9658527 w 12192000"/>
              <a:gd name="connsiteY24" fmla="*/ 5672843 h 6858000"/>
              <a:gd name="connsiteX25" fmla="*/ 9683843 w 12192000"/>
              <a:gd name="connsiteY25" fmla="*/ 5672843 h 6858000"/>
              <a:gd name="connsiteX26" fmla="*/ 9683843 w 12192000"/>
              <a:gd name="connsiteY26" fmla="*/ 5684230 h 6858000"/>
              <a:gd name="connsiteX27" fmla="*/ 9658527 w 12192000"/>
              <a:gd name="connsiteY27" fmla="*/ 5684230 h 6858000"/>
              <a:gd name="connsiteX28" fmla="*/ 6660078 w 12192000"/>
              <a:gd name="connsiteY28" fmla="*/ 5539054 h 6858000"/>
              <a:gd name="connsiteX29" fmla="*/ 6674786 w 12192000"/>
              <a:gd name="connsiteY29" fmla="*/ 5539054 h 6858000"/>
              <a:gd name="connsiteX30" fmla="*/ 6674786 w 12192000"/>
              <a:gd name="connsiteY30" fmla="*/ 5541902 h 6858000"/>
              <a:gd name="connsiteX31" fmla="*/ 6660078 w 12192000"/>
              <a:gd name="connsiteY31" fmla="*/ 5540248 h 6858000"/>
              <a:gd name="connsiteX32" fmla="*/ 9600660 w 12192000"/>
              <a:gd name="connsiteY32" fmla="*/ 5516283 h 6858000"/>
              <a:gd name="connsiteX33" fmla="*/ 9625978 w 12192000"/>
              <a:gd name="connsiteY33" fmla="*/ 5516283 h 6858000"/>
              <a:gd name="connsiteX34" fmla="*/ 9625978 w 12192000"/>
              <a:gd name="connsiteY34" fmla="*/ 5527668 h 6858000"/>
              <a:gd name="connsiteX35" fmla="*/ 9600660 w 12192000"/>
              <a:gd name="connsiteY35" fmla="*/ 5527668 h 6858000"/>
              <a:gd name="connsiteX36" fmla="*/ 3021723 w 12192000"/>
              <a:gd name="connsiteY36" fmla="*/ 5510589 h 6858000"/>
              <a:gd name="connsiteX37" fmla="*/ 3061504 w 12192000"/>
              <a:gd name="connsiteY37" fmla="*/ 5524821 h 6858000"/>
              <a:gd name="connsiteX38" fmla="*/ 3057888 w 12192000"/>
              <a:gd name="connsiteY38" fmla="*/ 5544748 h 6858000"/>
              <a:gd name="connsiteX39" fmla="*/ 3021723 w 12192000"/>
              <a:gd name="connsiteY39" fmla="*/ 5544748 h 6858000"/>
              <a:gd name="connsiteX40" fmla="*/ 4819200 w 12192000"/>
              <a:gd name="connsiteY40" fmla="*/ 5282865 h 6858000"/>
              <a:gd name="connsiteX41" fmla="*/ 4663685 w 12192000"/>
              <a:gd name="connsiteY41" fmla="*/ 5311330 h 6858000"/>
              <a:gd name="connsiteX42" fmla="*/ 4587735 w 12192000"/>
              <a:gd name="connsiteY42" fmla="*/ 5297097 h 6858000"/>
              <a:gd name="connsiteX43" fmla="*/ 4562417 w 12192000"/>
              <a:gd name="connsiteY43" fmla="*/ 5308484 h 6858000"/>
              <a:gd name="connsiteX44" fmla="*/ 4486468 w 12192000"/>
              <a:gd name="connsiteY44" fmla="*/ 5297097 h 6858000"/>
              <a:gd name="connsiteX45" fmla="*/ 4461152 w 12192000"/>
              <a:gd name="connsiteY45" fmla="*/ 5317024 h 6858000"/>
              <a:gd name="connsiteX46" fmla="*/ 4385202 w 12192000"/>
              <a:gd name="connsiteY46" fmla="*/ 5305636 h 6858000"/>
              <a:gd name="connsiteX47" fmla="*/ 4334569 w 12192000"/>
              <a:gd name="connsiteY47" fmla="*/ 5314176 h 6858000"/>
              <a:gd name="connsiteX48" fmla="*/ 4255001 w 12192000"/>
              <a:gd name="connsiteY48" fmla="*/ 5299944 h 6858000"/>
              <a:gd name="connsiteX49" fmla="*/ 3860786 w 12192000"/>
              <a:gd name="connsiteY49" fmla="*/ 5334103 h 6858000"/>
              <a:gd name="connsiteX50" fmla="*/ 3810153 w 12192000"/>
              <a:gd name="connsiteY50" fmla="*/ 5322716 h 6858000"/>
              <a:gd name="connsiteX51" fmla="*/ 3770369 w 12192000"/>
              <a:gd name="connsiteY51" fmla="*/ 5342642 h 6858000"/>
              <a:gd name="connsiteX52" fmla="*/ 3755903 w 12192000"/>
              <a:gd name="connsiteY52" fmla="*/ 5342642 h 6858000"/>
              <a:gd name="connsiteX53" fmla="*/ 3719736 w 12192000"/>
              <a:gd name="connsiteY53" fmla="*/ 5319870 h 6858000"/>
              <a:gd name="connsiteX54" fmla="*/ 3705270 w 12192000"/>
              <a:gd name="connsiteY54" fmla="*/ 5319870 h 6858000"/>
              <a:gd name="connsiteX55" fmla="*/ 3705270 w 12192000"/>
              <a:gd name="connsiteY55" fmla="*/ 5354028 h 6858000"/>
              <a:gd name="connsiteX56" fmla="*/ 3604003 w 12192000"/>
              <a:gd name="connsiteY56" fmla="*/ 5328409 h 6858000"/>
              <a:gd name="connsiteX57" fmla="*/ 3564220 w 12192000"/>
              <a:gd name="connsiteY57" fmla="*/ 5348336 h 6858000"/>
              <a:gd name="connsiteX58" fmla="*/ 3553370 w 12192000"/>
              <a:gd name="connsiteY58" fmla="*/ 5336949 h 6858000"/>
              <a:gd name="connsiteX59" fmla="*/ 3513586 w 12192000"/>
              <a:gd name="connsiteY59" fmla="*/ 5359721 h 6858000"/>
              <a:gd name="connsiteX60" fmla="*/ 3499121 w 12192000"/>
              <a:gd name="connsiteY60" fmla="*/ 5359721 h 6858000"/>
              <a:gd name="connsiteX61" fmla="*/ 3462953 w 12192000"/>
              <a:gd name="connsiteY61" fmla="*/ 5325563 h 6858000"/>
              <a:gd name="connsiteX62" fmla="*/ 3347221 w 12192000"/>
              <a:gd name="connsiteY62" fmla="*/ 5342642 h 6858000"/>
              <a:gd name="connsiteX63" fmla="*/ 3245954 w 12192000"/>
              <a:gd name="connsiteY63" fmla="*/ 5339796 h 6858000"/>
              <a:gd name="connsiteX64" fmla="*/ 3220638 w 12192000"/>
              <a:gd name="connsiteY64" fmla="*/ 5373955 h 6858000"/>
              <a:gd name="connsiteX65" fmla="*/ 3170005 w 12192000"/>
              <a:gd name="connsiteY65" fmla="*/ 5328409 h 6858000"/>
              <a:gd name="connsiteX66" fmla="*/ 3054272 w 12192000"/>
              <a:gd name="connsiteY66" fmla="*/ 5348336 h 6858000"/>
              <a:gd name="connsiteX67" fmla="*/ 3003639 w 12192000"/>
              <a:gd name="connsiteY67" fmla="*/ 5334103 h 6858000"/>
              <a:gd name="connsiteX68" fmla="*/ 2978321 w 12192000"/>
              <a:gd name="connsiteY68" fmla="*/ 5356875 h 6858000"/>
              <a:gd name="connsiteX69" fmla="*/ 2953006 w 12192000"/>
              <a:gd name="connsiteY69" fmla="*/ 5345488 h 6858000"/>
              <a:gd name="connsiteX70" fmla="*/ 2927688 w 12192000"/>
              <a:gd name="connsiteY70" fmla="*/ 5342642 h 6858000"/>
              <a:gd name="connsiteX71" fmla="*/ 2927688 w 12192000"/>
              <a:gd name="connsiteY71" fmla="*/ 5354028 h 6858000"/>
              <a:gd name="connsiteX72" fmla="*/ 2616656 w 12192000"/>
              <a:gd name="connsiteY72" fmla="*/ 5391034 h 6858000"/>
              <a:gd name="connsiteX73" fmla="*/ 2620274 w 12192000"/>
              <a:gd name="connsiteY73" fmla="*/ 5379648 h 6858000"/>
              <a:gd name="connsiteX74" fmla="*/ 2540707 w 12192000"/>
              <a:gd name="connsiteY74" fmla="*/ 5410959 h 6858000"/>
              <a:gd name="connsiteX75" fmla="*/ 2602190 w 12192000"/>
              <a:gd name="connsiteY75" fmla="*/ 5445119 h 6858000"/>
              <a:gd name="connsiteX76" fmla="*/ 2641974 w 12192000"/>
              <a:gd name="connsiteY76" fmla="*/ 5436579 h 6858000"/>
              <a:gd name="connsiteX77" fmla="*/ 2678139 w 12192000"/>
              <a:gd name="connsiteY77" fmla="*/ 5482123 h 6858000"/>
              <a:gd name="connsiteX78" fmla="*/ 2743238 w 12192000"/>
              <a:gd name="connsiteY78" fmla="*/ 5470737 h 6858000"/>
              <a:gd name="connsiteX79" fmla="*/ 2804722 w 12192000"/>
              <a:gd name="connsiteY79" fmla="*/ 5473583 h 6858000"/>
              <a:gd name="connsiteX80" fmla="*/ 2905988 w 12192000"/>
              <a:gd name="connsiteY80" fmla="*/ 5496356 h 6858000"/>
              <a:gd name="connsiteX81" fmla="*/ 2985555 w 12192000"/>
              <a:gd name="connsiteY81" fmla="*/ 5487817 h 6858000"/>
              <a:gd name="connsiteX82" fmla="*/ 2996405 w 12192000"/>
              <a:gd name="connsiteY82" fmla="*/ 5487817 h 6858000"/>
              <a:gd name="connsiteX83" fmla="*/ 2996405 w 12192000"/>
              <a:gd name="connsiteY83" fmla="*/ 5521975 h 6858000"/>
              <a:gd name="connsiteX84" fmla="*/ 2956622 w 12192000"/>
              <a:gd name="connsiteY84" fmla="*/ 5510589 h 6858000"/>
              <a:gd name="connsiteX85" fmla="*/ 2945772 w 12192000"/>
              <a:gd name="connsiteY85" fmla="*/ 5510589 h 6858000"/>
              <a:gd name="connsiteX86" fmla="*/ 3007255 w 12192000"/>
              <a:gd name="connsiteY86" fmla="*/ 5533360 h 6858000"/>
              <a:gd name="connsiteX87" fmla="*/ 3007255 w 12192000"/>
              <a:gd name="connsiteY87" fmla="*/ 5567520 h 6858000"/>
              <a:gd name="connsiteX88" fmla="*/ 2981939 w 12192000"/>
              <a:gd name="connsiteY88" fmla="*/ 5553287 h 6858000"/>
              <a:gd name="connsiteX89" fmla="*/ 2956622 w 12192000"/>
              <a:gd name="connsiteY89" fmla="*/ 5576060 h 6858000"/>
              <a:gd name="connsiteX90" fmla="*/ 2891522 w 12192000"/>
              <a:gd name="connsiteY90" fmla="*/ 5564673 h 6858000"/>
              <a:gd name="connsiteX91" fmla="*/ 2891522 w 12192000"/>
              <a:gd name="connsiteY91" fmla="*/ 5573212 h 6858000"/>
              <a:gd name="connsiteX92" fmla="*/ 2811955 w 12192000"/>
              <a:gd name="connsiteY92" fmla="*/ 5615912 h 6858000"/>
              <a:gd name="connsiteX93" fmla="*/ 2786640 w 12192000"/>
              <a:gd name="connsiteY93" fmla="*/ 5604525 h 6858000"/>
              <a:gd name="connsiteX94" fmla="*/ 2710689 w 12192000"/>
              <a:gd name="connsiteY94" fmla="*/ 5601679 h 6858000"/>
              <a:gd name="connsiteX95" fmla="*/ 2066925 w 12192000"/>
              <a:gd name="connsiteY95" fmla="*/ 5752547 h 6858000"/>
              <a:gd name="connsiteX96" fmla="*/ 2164574 w 12192000"/>
              <a:gd name="connsiteY96" fmla="*/ 5832249 h 6858000"/>
              <a:gd name="connsiteX97" fmla="*/ 2179042 w 12192000"/>
              <a:gd name="connsiteY97" fmla="*/ 5809478 h 6858000"/>
              <a:gd name="connsiteX98" fmla="*/ 2193507 w 12192000"/>
              <a:gd name="connsiteY98" fmla="*/ 5820863 h 6858000"/>
              <a:gd name="connsiteX99" fmla="*/ 2359873 w 12192000"/>
              <a:gd name="connsiteY99" fmla="*/ 5792397 h 6858000"/>
              <a:gd name="connsiteX100" fmla="*/ 2406891 w 12192000"/>
              <a:gd name="connsiteY100" fmla="*/ 5849329 h 6858000"/>
              <a:gd name="connsiteX101" fmla="*/ 2406891 w 12192000"/>
              <a:gd name="connsiteY101" fmla="*/ 5857869 h 6858000"/>
              <a:gd name="connsiteX102" fmla="*/ 2330940 w 12192000"/>
              <a:gd name="connsiteY102" fmla="*/ 5869255 h 6858000"/>
              <a:gd name="connsiteX103" fmla="*/ 2330940 w 12192000"/>
              <a:gd name="connsiteY103" fmla="*/ 5877794 h 6858000"/>
              <a:gd name="connsiteX104" fmla="*/ 2377957 w 12192000"/>
              <a:gd name="connsiteY104" fmla="*/ 5991656 h 6858000"/>
              <a:gd name="connsiteX105" fmla="*/ 2414123 w 12192000"/>
              <a:gd name="connsiteY105" fmla="*/ 5980271 h 6858000"/>
              <a:gd name="connsiteX106" fmla="*/ 2479224 w 12192000"/>
              <a:gd name="connsiteY106" fmla="*/ 6003043 h 6858000"/>
              <a:gd name="connsiteX107" fmla="*/ 2490074 w 12192000"/>
              <a:gd name="connsiteY107" fmla="*/ 5983117 h 6858000"/>
              <a:gd name="connsiteX108" fmla="*/ 2515389 w 12192000"/>
              <a:gd name="connsiteY108" fmla="*/ 5983117 h 6858000"/>
              <a:gd name="connsiteX109" fmla="*/ 2515389 w 12192000"/>
              <a:gd name="connsiteY109" fmla="*/ 6005889 h 6858000"/>
              <a:gd name="connsiteX110" fmla="*/ 2490074 w 12192000"/>
              <a:gd name="connsiteY110" fmla="*/ 6003043 h 6858000"/>
              <a:gd name="connsiteX111" fmla="*/ 2490074 w 12192000"/>
              <a:gd name="connsiteY111" fmla="*/ 6014429 h 6858000"/>
              <a:gd name="connsiteX112" fmla="*/ 2500923 w 12192000"/>
              <a:gd name="connsiteY112" fmla="*/ 6037202 h 6858000"/>
              <a:gd name="connsiteX113" fmla="*/ 2464756 w 12192000"/>
              <a:gd name="connsiteY113" fmla="*/ 6037202 h 6858000"/>
              <a:gd name="connsiteX114" fmla="*/ 2461140 w 12192000"/>
              <a:gd name="connsiteY114" fmla="*/ 6059974 h 6858000"/>
              <a:gd name="connsiteX115" fmla="*/ 2497307 w 12192000"/>
              <a:gd name="connsiteY115" fmla="*/ 6114058 h 6858000"/>
              <a:gd name="connsiteX116" fmla="*/ 2537089 w 12192000"/>
              <a:gd name="connsiteY116" fmla="*/ 6105518 h 6858000"/>
              <a:gd name="connsiteX117" fmla="*/ 2587722 w 12192000"/>
              <a:gd name="connsiteY117" fmla="*/ 6128291 h 6858000"/>
              <a:gd name="connsiteX118" fmla="*/ 2688989 w 12192000"/>
              <a:gd name="connsiteY118" fmla="*/ 6119751 h 6858000"/>
              <a:gd name="connsiteX119" fmla="*/ 2804722 w 12192000"/>
              <a:gd name="connsiteY119" fmla="*/ 6145370 h 6858000"/>
              <a:gd name="connsiteX120" fmla="*/ 2819189 w 12192000"/>
              <a:gd name="connsiteY120" fmla="*/ 6133984 h 6858000"/>
              <a:gd name="connsiteX121" fmla="*/ 2830039 w 12192000"/>
              <a:gd name="connsiteY121" fmla="*/ 6133984 h 6858000"/>
              <a:gd name="connsiteX122" fmla="*/ 2830039 w 12192000"/>
              <a:gd name="connsiteY122" fmla="*/ 6156756 h 6858000"/>
              <a:gd name="connsiteX123" fmla="*/ 2877055 w 12192000"/>
              <a:gd name="connsiteY123" fmla="*/ 6202301 h 6858000"/>
              <a:gd name="connsiteX124" fmla="*/ 3083206 w 12192000"/>
              <a:gd name="connsiteY124" fmla="*/ 6196608 h 6858000"/>
              <a:gd name="connsiteX125" fmla="*/ 3159155 w 12192000"/>
              <a:gd name="connsiteY125" fmla="*/ 6242153 h 6858000"/>
              <a:gd name="connsiteX126" fmla="*/ 3209788 w 12192000"/>
              <a:gd name="connsiteY126" fmla="*/ 6230767 h 6858000"/>
              <a:gd name="connsiteX127" fmla="*/ 3285737 w 12192000"/>
              <a:gd name="connsiteY127" fmla="*/ 6244999 h 6858000"/>
              <a:gd name="connsiteX128" fmla="*/ 3376154 w 12192000"/>
              <a:gd name="connsiteY128" fmla="*/ 6247846 h 6858000"/>
              <a:gd name="connsiteX129" fmla="*/ 3452103 w 12192000"/>
              <a:gd name="connsiteY129" fmla="*/ 6239307 h 6858000"/>
              <a:gd name="connsiteX130" fmla="*/ 3513586 w 12192000"/>
              <a:gd name="connsiteY130" fmla="*/ 6250693 h 6858000"/>
              <a:gd name="connsiteX131" fmla="*/ 3604003 w 12192000"/>
              <a:gd name="connsiteY131" fmla="*/ 6242153 h 6858000"/>
              <a:gd name="connsiteX132" fmla="*/ 3618471 w 12192000"/>
              <a:gd name="connsiteY132" fmla="*/ 6253539 h 6858000"/>
              <a:gd name="connsiteX133" fmla="*/ 3860786 w 12192000"/>
              <a:gd name="connsiteY133" fmla="*/ 6236459 h 6858000"/>
              <a:gd name="connsiteX134" fmla="*/ 3896954 w 12192000"/>
              <a:gd name="connsiteY134" fmla="*/ 6250693 h 6858000"/>
              <a:gd name="connsiteX135" fmla="*/ 3911419 w 12192000"/>
              <a:gd name="connsiteY135" fmla="*/ 6227920 h 6858000"/>
              <a:gd name="connsiteX136" fmla="*/ 3936735 w 12192000"/>
              <a:gd name="connsiteY136" fmla="*/ 6239307 h 6858000"/>
              <a:gd name="connsiteX137" fmla="*/ 4027152 w 12192000"/>
              <a:gd name="connsiteY137" fmla="*/ 6242153 h 6858000"/>
              <a:gd name="connsiteX138" fmla="*/ 4052470 w 12192000"/>
              <a:gd name="connsiteY138" fmla="*/ 6230767 h 6858000"/>
              <a:gd name="connsiteX139" fmla="*/ 4063319 w 12192000"/>
              <a:gd name="connsiteY139" fmla="*/ 6242153 h 6858000"/>
              <a:gd name="connsiteX140" fmla="*/ 4305634 w 12192000"/>
              <a:gd name="connsiteY140" fmla="*/ 6247846 h 6858000"/>
              <a:gd name="connsiteX141" fmla="*/ 4353499 w 12192000"/>
              <a:gd name="connsiteY141" fmla="*/ 6241568 h 6858000"/>
              <a:gd name="connsiteX142" fmla="*/ 4360125 w 12192000"/>
              <a:gd name="connsiteY142" fmla="*/ 6250694 h 6858000"/>
              <a:gd name="connsiteX143" fmla="*/ 4375614 w 12192000"/>
              <a:gd name="connsiteY143" fmla="*/ 6243147 h 6858000"/>
              <a:gd name="connsiteX144" fmla="*/ 4385202 w 12192000"/>
              <a:gd name="connsiteY144" fmla="*/ 6250693 h 6858000"/>
              <a:gd name="connsiteX145" fmla="*/ 4421369 w 12192000"/>
              <a:gd name="connsiteY145" fmla="*/ 6242153 h 6858000"/>
              <a:gd name="connsiteX146" fmla="*/ 4446685 w 12192000"/>
              <a:gd name="connsiteY146" fmla="*/ 6253539 h 6858000"/>
              <a:gd name="connsiteX147" fmla="*/ 4446919 w 12192000"/>
              <a:gd name="connsiteY147" fmla="*/ 6253525 h 6858000"/>
              <a:gd name="connsiteX148" fmla="*/ 4446924 w 12192000"/>
              <a:gd name="connsiteY148" fmla="*/ 6253540 h 6858000"/>
              <a:gd name="connsiteX149" fmla="*/ 4446992 w 12192000"/>
              <a:gd name="connsiteY149" fmla="*/ 6253520 h 6858000"/>
              <a:gd name="connsiteX150" fmla="*/ 4587735 w 12192000"/>
              <a:gd name="connsiteY150" fmla="*/ 6244999 h 6858000"/>
              <a:gd name="connsiteX151" fmla="*/ 4652834 w 12192000"/>
              <a:gd name="connsiteY151" fmla="*/ 6256386 h 6858000"/>
              <a:gd name="connsiteX152" fmla="*/ 4880683 w 12192000"/>
              <a:gd name="connsiteY152" fmla="*/ 6253539 h 6858000"/>
              <a:gd name="connsiteX153" fmla="*/ 5086832 w 12192000"/>
              <a:gd name="connsiteY153" fmla="*/ 6256386 h 6858000"/>
              <a:gd name="connsiteX154" fmla="*/ 5112150 w 12192000"/>
              <a:gd name="connsiteY154" fmla="*/ 6247846 h 6858000"/>
              <a:gd name="connsiteX155" fmla="*/ 5123000 w 12192000"/>
              <a:gd name="connsiteY155" fmla="*/ 6259232 h 6858000"/>
              <a:gd name="connsiteX156" fmla="*/ 5289366 w 12192000"/>
              <a:gd name="connsiteY156" fmla="*/ 6262078 h 6858000"/>
              <a:gd name="connsiteX157" fmla="*/ 5314681 w 12192000"/>
              <a:gd name="connsiteY157" fmla="*/ 6253539 h 6858000"/>
              <a:gd name="connsiteX158" fmla="*/ 5329149 w 12192000"/>
              <a:gd name="connsiteY158" fmla="*/ 6264926 h 6858000"/>
              <a:gd name="connsiteX159" fmla="*/ 5354465 w 12192000"/>
              <a:gd name="connsiteY159" fmla="*/ 6253539 h 6858000"/>
              <a:gd name="connsiteX160" fmla="*/ 5354465 w 12192000"/>
              <a:gd name="connsiteY160" fmla="*/ 6264926 h 6858000"/>
              <a:gd name="connsiteX161" fmla="*/ 5520834 w 12192000"/>
              <a:gd name="connsiteY161" fmla="*/ 6236459 h 6858000"/>
              <a:gd name="connsiteX162" fmla="*/ 5556998 w 12192000"/>
              <a:gd name="connsiteY162" fmla="*/ 6270619 h 6858000"/>
              <a:gd name="connsiteX163" fmla="*/ 5647415 w 12192000"/>
              <a:gd name="connsiteY163" fmla="*/ 6250693 h 6858000"/>
              <a:gd name="connsiteX164" fmla="*/ 5661881 w 12192000"/>
              <a:gd name="connsiteY164" fmla="*/ 6262078 h 6858000"/>
              <a:gd name="connsiteX165" fmla="*/ 5665624 w 12192000"/>
              <a:gd name="connsiteY165" fmla="*/ 6259722 h 6858000"/>
              <a:gd name="connsiteX166" fmla="*/ 5672971 w 12192000"/>
              <a:gd name="connsiteY166" fmla="*/ 6264926 h 6858000"/>
              <a:gd name="connsiteX167" fmla="*/ 5698289 w 12192000"/>
              <a:gd name="connsiteY167" fmla="*/ 6264926 h 6858000"/>
              <a:gd name="connsiteX168" fmla="*/ 5714312 w 12192000"/>
              <a:gd name="connsiteY168" fmla="*/ 6263160 h 6858000"/>
              <a:gd name="connsiteX169" fmla="*/ 5748682 w 12192000"/>
              <a:gd name="connsiteY169" fmla="*/ 6273465 h 6858000"/>
              <a:gd name="connsiteX170" fmla="*/ 5860090 w 12192000"/>
              <a:gd name="connsiteY170" fmla="*/ 6250666 h 6858000"/>
              <a:gd name="connsiteX171" fmla="*/ 5929753 w 12192000"/>
              <a:gd name="connsiteY171" fmla="*/ 6259234 h 6858000"/>
              <a:gd name="connsiteX172" fmla="*/ 5943203 w 12192000"/>
              <a:gd name="connsiteY172" fmla="*/ 6254777 h 6858000"/>
              <a:gd name="connsiteX173" fmla="*/ 5947597 w 12192000"/>
              <a:gd name="connsiteY173" fmla="*/ 6260656 h 6858000"/>
              <a:gd name="connsiteX174" fmla="*/ 5965681 w 12192000"/>
              <a:gd name="connsiteY174" fmla="*/ 6270619 h 6858000"/>
              <a:gd name="connsiteX175" fmla="*/ 6003813 w 12192000"/>
              <a:gd name="connsiteY175" fmla="*/ 6248792 h 6858000"/>
              <a:gd name="connsiteX176" fmla="*/ 6038887 w 12192000"/>
              <a:gd name="connsiteY176" fmla="*/ 6257665 h 6858000"/>
              <a:gd name="connsiteX177" fmla="*/ 6041630 w 12192000"/>
              <a:gd name="connsiteY177" fmla="*/ 6270619 h 6858000"/>
              <a:gd name="connsiteX178" fmla="*/ 6120292 w 12192000"/>
              <a:gd name="connsiteY178" fmla="*/ 6262079 h 6858000"/>
              <a:gd name="connsiteX179" fmla="*/ 6135054 w 12192000"/>
              <a:gd name="connsiteY179" fmla="*/ 6244451 h 6858000"/>
              <a:gd name="connsiteX180" fmla="*/ 6193347 w 12192000"/>
              <a:gd name="connsiteY180" fmla="*/ 6254282 h 6858000"/>
              <a:gd name="connsiteX181" fmla="*/ 6207996 w 12192000"/>
              <a:gd name="connsiteY181" fmla="*/ 6264926 h 6858000"/>
              <a:gd name="connsiteX182" fmla="*/ 6222464 w 12192000"/>
              <a:gd name="connsiteY182" fmla="*/ 6264926 h 6858000"/>
              <a:gd name="connsiteX183" fmla="*/ 6231733 w 12192000"/>
              <a:gd name="connsiteY183" fmla="*/ 6260756 h 6858000"/>
              <a:gd name="connsiteX184" fmla="*/ 6273337 w 12192000"/>
              <a:gd name="connsiteY184" fmla="*/ 6267773 h 6858000"/>
              <a:gd name="connsiteX185" fmla="*/ 6276953 w 12192000"/>
              <a:gd name="connsiteY185" fmla="*/ 6245001 h 6858000"/>
              <a:gd name="connsiteX186" fmla="*/ 6352904 w 12192000"/>
              <a:gd name="connsiteY186" fmla="*/ 6247847 h 6858000"/>
              <a:gd name="connsiteX187" fmla="*/ 6374603 w 12192000"/>
              <a:gd name="connsiteY187" fmla="*/ 6270619 h 6858000"/>
              <a:gd name="connsiteX188" fmla="*/ 6696485 w 12192000"/>
              <a:gd name="connsiteY188" fmla="*/ 6256386 h 6858000"/>
              <a:gd name="connsiteX189" fmla="*/ 6732651 w 12192000"/>
              <a:gd name="connsiteY189" fmla="*/ 6267773 h 6858000"/>
              <a:gd name="connsiteX190" fmla="*/ 6747119 w 12192000"/>
              <a:gd name="connsiteY190" fmla="*/ 6247847 h 6858000"/>
              <a:gd name="connsiteX191" fmla="*/ 6772434 w 12192000"/>
              <a:gd name="connsiteY191" fmla="*/ 6259234 h 6858000"/>
              <a:gd name="connsiteX192" fmla="*/ 6888169 w 12192000"/>
              <a:gd name="connsiteY192" fmla="*/ 6250694 h 6858000"/>
              <a:gd name="connsiteX193" fmla="*/ 6913484 w 12192000"/>
              <a:gd name="connsiteY193" fmla="*/ 6262080 h 6858000"/>
              <a:gd name="connsiteX194" fmla="*/ 6964118 w 12192000"/>
              <a:gd name="connsiteY194" fmla="*/ 6242154 h 6858000"/>
              <a:gd name="connsiteX195" fmla="*/ 6978584 w 12192000"/>
              <a:gd name="connsiteY195" fmla="*/ 6264926 h 6858000"/>
              <a:gd name="connsiteX196" fmla="*/ 7054535 w 12192000"/>
              <a:gd name="connsiteY196" fmla="*/ 6245001 h 6858000"/>
              <a:gd name="connsiteX197" fmla="*/ 7166651 w 12192000"/>
              <a:gd name="connsiteY197" fmla="*/ 6267773 h 6858000"/>
              <a:gd name="connsiteX198" fmla="*/ 7195583 w 12192000"/>
              <a:gd name="connsiteY198" fmla="*/ 6247847 h 6858000"/>
              <a:gd name="connsiteX199" fmla="*/ 7220900 w 12192000"/>
              <a:gd name="connsiteY199" fmla="*/ 6259234 h 6858000"/>
              <a:gd name="connsiteX200" fmla="*/ 7246216 w 12192000"/>
              <a:gd name="connsiteY200" fmla="*/ 6259234 h 6858000"/>
              <a:gd name="connsiteX201" fmla="*/ 7271534 w 12192000"/>
              <a:gd name="connsiteY201" fmla="*/ 6250694 h 6858000"/>
              <a:gd name="connsiteX202" fmla="*/ 7372801 w 12192000"/>
              <a:gd name="connsiteY202" fmla="*/ 6273465 h 6858000"/>
              <a:gd name="connsiteX203" fmla="*/ 7528317 w 12192000"/>
              <a:gd name="connsiteY203" fmla="*/ 6245001 h 6858000"/>
              <a:gd name="connsiteX204" fmla="*/ 7604266 w 12192000"/>
              <a:gd name="connsiteY204" fmla="*/ 6259234 h 6858000"/>
              <a:gd name="connsiteX205" fmla="*/ 7629583 w 12192000"/>
              <a:gd name="connsiteY205" fmla="*/ 6247847 h 6858000"/>
              <a:gd name="connsiteX206" fmla="*/ 7705532 w 12192000"/>
              <a:gd name="connsiteY206" fmla="*/ 6259234 h 6858000"/>
              <a:gd name="connsiteX207" fmla="*/ 7730848 w 12192000"/>
              <a:gd name="connsiteY207" fmla="*/ 6239307 h 6858000"/>
              <a:gd name="connsiteX208" fmla="*/ 7806799 w 12192000"/>
              <a:gd name="connsiteY208" fmla="*/ 6250694 h 6858000"/>
              <a:gd name="connsiteX209" fmla="*/ 7857432 w 12192000"/>
              <a:gd name="connsiteY209" fmla="*/ 6242154 h 6858000"/>
              <a:gd name="connsiteX210" fmla="*/ 7936999 w 12192000"/>
              <a:gd name="connsiteY210" fmla="*/ 6256386 h 6858000"/>
              <a:gd name="connsiteX211" fmla="*/ 8331214 w 12192000"/>
              <a:gd name="connsiteY211" fmla="*/ 6222228 h 6858000"/>
              <a:gd name="connsiteX212" fmla="*/ 8381847 w 12192000"/>
              <a:gd name="connsiteY212" fmla="*/ 6233615 h 6858000"/>
              <a:gd name="connsiteX213" fmla="*/ 8421631 w 12192000"/>
              <a:gd name="connsiteY213" fmla="*/ 6213688 h 6858000"/>
              <a:gd name="connsiteX214" fmla="*/ 8436097 w 12192000"/>
              <a:gd name="connsiteY214" fmla="*/ 6213688 h 6858000"/>
              <a:gd name="connsiteX215" fmla="*/ 8472264 w 12192000"/>
              <a:gd name="connsiteY215" fmla="*/ 6236461 h 6858000"/>
              <a:gd name="connsiteX216" fmla="*/ 8486730 w 12192000"/>
              <a:gd name="connsiteY216" fmla="*/ 6236461 h 6858000"/>
              <a:gd name="connsiteX217" fmla="*/ 8486730 w 12192000"/>
              <a:gd name="connsiteY217" fmla="*/ 6202303 h 6858000"/>
              <a:gd name="connsiteX218" fmla="*/ 8587997 w 12192000"/>
              <a:gd name="connsiteY218" fmla="*/ 6227921 h 6858000"/>
              <a:gd name="connsiteX219" fmla="*/ 8627780 w 12192000"/>
              <a:gd name="connsiteY219" fmla="*/ 6207995 h 6858000"/>
              <a:gd name="connsiteX220" fmla="*/ 8638630 w 12192000"/>
              <a:gd name="connsiteY220" fmla="*/ 6219382 h 6858000"/>
              <a:gd name="connsiteX221" fmla="*/ 8678414 w 12192000"/>
              <a:gd name="connsiteY221" fmla="*/ 6196609 h 6858000"/>
              <a:gd name="connsiteX222" fmla="*/ 8692880 w 12192000"/>
              <a:gd name="connsiteY222" fmla="*/ 6196609 h 6858000"/>
              <a:gd name="connsiteX223" fmla="*/ 8729047 w 12192000"/>
              <a:gd name="connsiteY223" fmla="*/ 6230767 h 6858000"/>
              <a:gd name="connsiteX224" fmla="*/ 8844780 w 12192000"/>
              <a:gd name="connsiteY224" fmla="*/ 6213688 h 6858000"/>
              <a:gd name="connsiteX225" fmla="*/ 8946046 w 12192000"/>
              <a:gd name="connsiteY225" fmla="*/ 6216534 h 6858000"/>
              <a:gd name="connsiteX226" fmla="*/ 8971362 w 12192000"/>
              <a:gd name="connsiteY226" fmla="*/ 6182376 h 6858000"/>
              <a:gd name="connsiteX227" fmla="*/ 9021995 w 12192000"/>
              <a:gd name="connsiteY227" fmla="*/ 6227921 h 6858000"/>
              <a:gd name="connsiteX228" fmla="*/ 9137728 w 12192000"/>
              <a:gd name="connsiteY228" fmla="*/ 6207995 h 6858000"/>
              <a:gd name="connsiteX229" fmla="*/ 9188361 w 12192000"/>
              <a:gd name="connsiteY229" fmla="*/ 6222228 h 6858000"/>
              <a:gd name="connsiteX230" fmla="*/ 9213679 w 12192000"/>
              <a:gd name="connsiteY230" fmla="*/ 6199455 h 6858000"/>
              <a:gd name="connsiteX231" fmla="*/ 9238994 w 12192000"/>
              <a:gd name="connsiteY231" fmla="*/ 6210842 h 6858000"/>
              <a:gd name="connsiteX232" fmla="*/ 9264312 w 12192000"/>
              <a:gd name="connsiteY232" fmla="*/ 6213688 h 6858000"/>
              <a:gd name="connsiteX233" fmla="*/ 9264312 w 12192000"/>
              <a:gd name="connsiteY233" fmla="*/ 6202303 h 6858000"/>
              <a:gd name="connsiteX234" fmla="*/ 9575344 w 12192000"/>
              <a:gd name="connsiteY234" fmla="*/ 6165297 h 6858000"/>
              <a:gd name="connsiteX235" fmla="*/ 9571726 w 12192000"/>
              <a:gd name="connsiteY235" fmla="*/ 6176682 h 6858000"/>
              <a:gd name="connsiteX236" fmla="*/ 9651293 w 12192000"/>
              <a:gd name="connsiteY236" fmla="*/ 6145372 h 6858000"/>
              <a:gd name="connsiteX237" fmla="*/ 9589810 w 12192000"/>
              <a:gd name="connsiteY237" fmla="*/ 6111212 h 6858000"/>
              <a:gd name="connsiteX238" fmla="*/ 9550027 w 12192000"/>
              <a:gd name="connsiteY238" fmla="*/ 6119751 h 6858000"/>
              <a:gd name="connsiteX239" fmla="*/ 9513861 w 12192000"/>
              <a:gd name="connsiteY239" fmla="*/ 6074207 h 6858000"/>
              <a:gd name="connsiteX240" fmla="*/ 9448762 w 12192000"/>
              <a:gd name="connsiteY240" fmla="*/ 6085593 h 6858000"/>
              <a:gd name="connsiteX241" fmla="*/ 9387278 w 12192000"/>
              <a:gd name="connsiteY241" fmla="*/ 6082747 h 6858000"/>
              <a:gd name="connsiteX242" fmla="*/ 9286012 w 12192000"/>
              <a:gd name="connsiteY242" fmla="*/ 6059974 h 6858000"/>
              <a:gd name="connsiteX243" fmla="*/ 9206445 w 12192000"/>
              <a:gd name="connsiteY243" fmla="*/ 6068514 h 6858000"/>
              <a:gd name="connsiteX244" fmla="*/ 9195595 w 12192000"/>
              <a:gd name="connsiteY244" fmla="*/ 6068514 h 6858000"/>
              <a:gd name="connsiteX245" fmla="*/ 9195595 w 12192000"/>
              <a:gd name="connsiteY245" fmla="*/ 6034356 h 6858000"/>
              <a:gd name="connsiteX246" fmla="*/ 9235378 w 12192000"/>
              <a:gd name="connsiteY246" fmla="*/ 6045741 h 6858000"/>
              <a:gd name="connsiteX247" fmla="*/ 9246228 w 12192000"/>
              <a:gd name="connsiteY247" fmla="*/ 6045741 h 6858000"/>
              <a:gd name="connsiteX248" fmla="*/ 9184745 w 12192000"/>
              <a:gd name="connsiteY248" fmla="*/ 6022970 h 6858000"/>
              <a:gd name="connsiteX249" fmla="*/ 9184745 w 12192000"/>
              <a:gd name="connsiteY249" fmla="*/ 5988810 h 6858000"/>
              <a:gd name="connsiteX250" fmla="*/ 9210061 w 12192000"/>
              <a:gd name="connsiteY250" fmla="*/ 6003043 h 6858000"/>
              <a:gd name="connsiteX251" fmla="*/ 9235378 w 12192000"/>
              <a:gd name="connsiteY251" fmla="*/ 5980271 h 6858000"/>
              <a:gd name="connsiteX252" fmla="*/ 9300477 w 12192000"/>
              <a:gd name="connsiteY252" fmla="*/ 5991658 h 6858000"/>
              <a:gd name="connsiteX253" fmla="*/ 9300477 w 12192000"/>
              <a:gd name="connsiteY253" fmla="*/ 5983118 h 6858000"/>
              <a:gd name="connsiteX254" fmla="*/ 9380044 w 12192000"/>
              <a:gd name="connsiteY254" fmla="*/ 5940419 h 6858000"/>
              <a:gd name="connsiteX255" fmla="*/ 9405360 w 12192000"/>
              <a:gd name="connsiteY255" fmla="*/ 5951806 h 6858000"/>
              <a:gd name="connsiteX256" fmla="*/ 9481311 w 12192000"/>
              <a:gd name="connsiteY256" fmla="*/ 5954652 h 6858000"/>
              <a:gd name="connsiteX257" fmla="*/ 10125075 w 12192000"/>
              <a:gd name="connsiteY257" fmla="*/ 5803784 h 6858000"/>
              <a:gd name="connsiteX258" fmla="*/ 10027426 w 12192000"/>
              <a:gd name="connsiteY258" fmla="*/ 5724082 h 6858000"/>
              <a:gd name="connsiteX259" fmla="*/ 10012958 w 12192000"/>
              <a:gd name="connsiteY259" fmla="*/ 5746853 h 6858000"/>
              <a:gd name="connsiteX260" fmla="*/ 9998492 w 12192000"/>
              <a:gd name="connsiteY260" fmla="*/ 5735467 h 6858000"/>
              <a:gd name="connsiteX261" fmla="*/ 9832127 w 12192000"/>
              <a:gd name="connsiteY261" fmla="*/ 5763934 h 6858000"/>
              <a:gd name="connsiteX262" fmla="*/ 9785109 w 12192000"/>
              <a:gd name="connsiteY262" fmla="*/ 5707001 h 6858000"/>
              <a:gd name="connsiteX263" fmla="*/ 9785109 w 12192000"/>
              <a:gd name="connsiteY263" fmla="*/ 5698461 h 6858000"/>
              <a:gd name="connsiteX264" fmla="*/ 9861061 w 12192000"/>
              <a:gd name="connsiteY264" fmla="*/ 5687076 h 6858000"/>
              <a:gd name="connsiteX265" fmla="*/ 9861061 w 12192000"/>
              <a:gd name="connsiteY265" fmla="*/ 5678536 h 6858000"/>
              <a:gd name="connsiteX266" fmla="*/ 9814043 w 12192000"/>
              <a:gd name="connsiteY266" fmla="*/ 5564674 h 6858000"/>
              <a:gd name="connsiteX267" fmla="*/ 9777878 w 12192000"/>
              <a:gd name="connsiteY267" fmla="*/ 5576060 h 6858000"/>
              <a:gd name="connsiteX268" fmla="*/ 9712777 w 12192000"/>
              <a:gd name="connsiteY268" fmla="*/ 5553287 h 6858000"/>
              <a:gd name="connsiteX269" fmla="*/ 9701927 w 12192000"/>
              <a:gd name="connsiteY269" fmla="*/ 5573214 h 6858000"/>
              <a:gd name="connsiteX270" fmla="*/ 9676611 w 12192000"/>
              <a:gd name="connsiteY270" fmla="*/ 5573214 h 6858000"/>
              <a:gd name="connsiteX271" fmla="*/ 9676611 w 12192000"/>
              <a:gd name="connsiteY271" fmla="*/ 5550441 h 6858000"/>
              <a:gd name="connsiteX272" fmla="*/ 9701927 w 12192000"/>
              <a:gd name="connsiteY272" fmla="*/ 5553287 h 6858000"/>
              <a:gd name="connsiteX273" fmla="*/ 9701927 w 12192000"/>
              <a:gd name="connsiteY273" fmla="*/ 5541902 h 6858000"/>
              <a:gd name="connsiteX274" fmla="*/ 9691077 w 12192000"/>
              <a:gd name="connsiteY274" fmla="*/ 5519129 h 6858000"/>
              <a:gd name="connsiteX275" fmla="*/ 9727244 w 12192000"/>
              <a:gd name="connsiteY275" fmla="*/ 5519129 h 6858000"/>
              <a:gd name="connsiteX276" fmla="*/ 9730860 w 12192000"/>
              <a:gd name="connsiteY276" fmla="*/ 5496356 h 6858000"/>
              <a:gd name="connsiteX277" fmla="*/ 9694693 w 12192000"/>
              <a:gd name="connsiteY277" fmla="*/ 5442273 h 6858000"/>
              <a:gd name="connsiteX278" fmla="*/ 9654911 w 12192000"/>
              <a:gd name="connsiteY278" fmla="*/ 5450812 h 6858000"/>
              <a:gd name="connsiteX279" fmla="*/ 9604278 w 12192000"/>
              <a:gd name="connsiteY279" fmla="*/ 5428040 h 6858000"/>
              <a:gd name="connsiteX280" fmla="*/ 9503011 w 12192000"/>
              <a:gd name="connsiteY280" fmla="*/ 5436579 h 6858000"/>
              <a:gd name="connsiteX281" fmla="*/ 9387279 w 12192000"/>
              <a:gd name="connsiteY281" fmla="*/ 5410960 h 6858000"/>
              <a:gd name="connsiteX282" fmla="*/ 9372811 w 12192000"/>
              <a:gd name="connsiteY282" fmla="*/ 5422346 h 6858000"/>
              <a:gd name="connsiteX283" fmla="*/ 9361961 w 12192000"/>
              <a:gd name="connsiteY283" fmla="*/ 5422346 h 6858000"/>
              <a:gd name="connsiteX284" fmla="*/ 9361961 w 12192000"/>
              <a:gd name="connsiteY284" fmla="*/ 5399575 h 6858000"/>
              <a:gd name="connsiteX285" fmla="*/ 9314946 w 12192000"/>
              <a:gd name="connsiteY285" fmla="*/ 5354029 h 6858000"/>
              <a:gd name="connsiteX286" fmla="*/ 9108794 w 12192000"/>
              <a:gd name="connsiteY286" fmla="*/ 5359723 h 6858000"/>
              <a:gd name="connsiteX287" fmla="*/ 9032845 w 12192000"/>
              <a:gd name="connsiteY287" fmla="*/ 5314178 h 6858000"/>
              <a:gd name="connsiteX288" fmla="*/ 8982212 w 12192000"/>
              <a:gd name="connsiteY288" fmla="*/ 5325563 h 6858000"/>
              <a:gd name="connsiteX289" fmla="*/ 8906263 w 12192000"/>
              <a:gd name="connsiteY289" fmla="*/ 5311331 h 6858000"/>
              <a:gd name="connsiteX290" fmla="*/ 8815846 w 12192000"/>
              <a:gd name="connsiteY290" fmla="*/ 5308484 h 6858000"/>
              <a:gd name="connsiteX291" fmla="*/ 8739897 w 12192000"/>
              <a:gd name="connsiteY291" fmla="*/ 5317024 h 6858000"/>
              <a:gd name="connsiteX292" fmla="*/ 8678414 w 12192000"/>
              <a:gd name="connsiteY292" fmla="*/ 5305638 h 6858000"/>
              <a:gd name="connsiteX293" fmla="*/ 8587997 w 12192000"/>
              <a:gd name="connsiteY293" fmla="*/ 5314178 h 6858000"/>
              <a:gd name="connsiteX294" fmla="*/ 8573529 w 12192000"/>
              <a:gd name="connsiteY294" fmla="*/ 5302792 h 6858000"/>
              <a:gd name="connsiteX295" fmla="*/ 8331214 w 12192000"/>
              <a:gd name="connsiteY295" fmla="*/ 5319871 h 6858000"/>
              <a:gd name="connsiteX296" fmla="*/ 8295047 w 12192000"/>
              <a:gd name="connsiteY296" fmla="*/ 5305638 h 6858000"/>
              <a:gd name="connsiteX297" fmla="*/ 8280581 w 12192000"/>
              <a:gd name="connsiteY297" fmla="*/ 5328411 h 6858000"/>
              <a:gd name="connsiteX298" fmla="*/ 8255265 w 12192000"/>
              <a:gd name="connsiteY298" fmla="*/ 5317024 h 6858000"/>
              <a:gd name="connsiteX299" fmla="*/ 8164849 w 12192000"/>
              <a:gd name="connsiteY299" fmla="*/ 5314178 h 6858000"/>
              <a:gd name="connsiteX300" fmla="*/ 8139531 w 12192000"/>
              <a:gd name="connsiteY300" fmla="*/ 5325563 h 6858000"/>
              <a:gd name="connsiteX301" fmla="*/ 8128681 w 12192000"/>
              <a:gd name="connsiteY301" fmla="*/ 5314178 h 6858000"/>
              <a:gd name="connsiteX302" fmla="*/ 7886366 w 12192000"/>
              <a:gd name="connsiteY302" fmla="*/ 5308484 h 6858000"/>
              <a:gd name="connsiteX303" fmla="*/ 7838501 w 12192000"/>
              <a:gd name="connsiteY303" fmla="*/ 5314763 h 6858000"/>
              <a:gd name="connsiteX304" fmla="*/ 7831875 w 12192000"/>
              <a:gd name="connsiteY304" fmla="*/ 5305636 h 6858000"/>
              <a:gd name="connsiteX305" fmla="*/ 7816386 w 12192000"/>
              <a:gd name="connsiteY305" fmla="*/ 5313184 h 6858000"/>
              <a:gd name="connsiteX306" fmla="*/ 7806799 w 12192000"/>
              <a:gd name="connsiteY306" fmla="*/ 5305638 h 6858000"/>
              <a:gd name="connsiteX307" fmla="*/ 7770631 w 12192000"/>
              <a:gd name="connsiteY307" fmla="*/ 5314178 h 6858000"/>
              <a:gd name="connsiteX308" fmla="*/ 7745316 w 12192000"/>
              <a:gd name="connsiteY308" fmla="*/ 5302792 h 6858000"/>
              <a:gd name="connsiteX309" fmla="*/ 7745081 w 12192000"/>
              <a:gd name="connsiteY309" fmla="*/ 5302806 h 6858000"/>
              <a:gd name="connsiteX310" fmla="*/ 7745076 w 12192000"/>
              <a:gd name="connsiteY310" fmla="*/ 5302790 h 6858000"/>
              <a:gd name="connsiteX311" fmla="*/ 7745008 w 12192000"/>
              <a:gd name="connsiteY311" fmla="*/ 5302810 h 6858000"/>
              <a:gd name="connsiteX312" fmla="*/ 7604266 w 12192000"/>
              <a:gd name="connsiteY312" fmla="*/ 5311331 h 6858000"/>
              <a:gd name="connsiteX313" fmla="*/ 7539166 w 12192000"/>
              <a:gd name="connsiteY313" fmla="*/ 5299944 h 6858000"/>
              <a:gd name="connsiteX314" fmla="*/ 7311317 w 12192000"/>
              <a:gd name="connsiteY314" fmla="*/ 5302792 h 6858000"/>
              <a:gd name="connsiteX315" fmla="*/ 7105168 w 12192000"/>
              <a:gd name="connsiteY315" fmla="*/ 5299944 h 6858000"/>
              <a:gd name="connsiteX316" fmla="*/ 7079850 w 12192000"/>
              <a:gd name="connsiteY316" fmla="*/ 5308484 h 6858000"/>
              <a:gd name="connsiteX317" fmla="*/ 7069000 w 12192000"/>
              <a:gd name="connsiteY317" fmla="*/ 5297098 h 6858000"/>
              <a:gd name="connsiteX318" fmla="*/ 6902635 w 12192000"/>
              <a:gd name="connsiteY318" fmla="*/ 5294252 h 6858000"/>
              <a:gd name="connsiteX319" fmla="*/ 6877319 w 12192000"/>
              <a:gd name="connsiteY319" fmla="*/ 5302792 h 6858000"/>
              <a:gd name="connsiteX320" fmla="*/ 6862851 w 12192000"/>
              <a:gd name="connsiteY320" fmla="*/ 5291405 h 6858000"/>
              <a:gd name="connsiteX321" fmla="*/ 6837535 w 12192000"/>
              <a:gd name="connsiteY321" fmla="*/ 5302792 h 6858000"/>
              <a:gd name="connsiteX322" fmla="*/ 6837535 w 12192000"/>
              <a:gd name="connsiteY322" fmla="*/ 5291405 h 6858000"/>
              <a:gd name="connsiteX323" fmla="*/ 6671168 w 12192000"/>
              <a:gd name="connsiteY323" fmla="*/ 5319871 h 6858000"/>
              <a:gd name="connsiteX324" fmla="*/ 6635002 w 12192000"/>
              <a:gd name="connsiteY324" fmla="*/ 5285711 h 6858000"/>
              <a:gd name="connsiteX325" fmla="*/ 6544585 w 12192000"/>
              <a:gd name="connsiteY325" fmla="*/ 5305638 h 6858000"/>
              <a:gd name="connsiteX326" fmla="*/ 6530119 w 12192000"/>
              <a:gd name="connsiteY326" fmla="*/ 5294252 h 6858000"/>
              <a:gd name="connsiteX327" fmla="*/ 6526376 w 12192000"/>
              <a:gd name="connsiteY327" fmla="*/ 5296609 h 6858000"/>
              <a:gd name="connsiteX328" fmla="*/ 6519030 w 12192000"/>
              <a:gd name="connsiteY328" fmla="*/ 5291405 h 6858000"/>
              <a:gd name="connsiteX329" fmla="*/ 6493712 w 12192000"/>
              <a:gd name="connsiteY329" fmla="*/ 5291405 h 6858000"/>
              <a:gd name="connsiteX330" fmla="*/ 6477689 w 12192000"/>
              <a:gd name="connsiteY330" fmla="*/ 5293170 h 6858000"/>
              <a:gd name="connsiteX331" fmla="*/ 6443319 w 12192000"/>
              <a:gd name="connsiteY331" fmla="*/ 5282865 h 6858000"/>
              <a:gd name="connsiteX332" fmla="*/ 6331911 w 12192000"/>
              <a:gd name="connsiteY332" fmla="*/ 5305664 h 6858000"/>
              <a:gd name="connsiteX333" fmla="*/ 6262247 w 12192000"/>
              <a:gd name="connsiteY333" fmla="*/ 5297097 h 6858000"/>
              <a:gd name="connsiteX334" fmla="*/ 6248798 w 12192000"/>
              <a:gd name="connsiteY334" fmla="*/ 5301554 h 6858000"/>
              <a:gd name="connsiteX335" fmla="*/ 6244404 w 12192000"/>
              <a:gd name="connsiteY335" fmla="*/ 5295675 h 6858000"/>
              <a:gd name="connsiteX336" fmla="*/ 6226319 w 12192000"/>
              <a:gd name="connsiteY336" fmla="*/ 5285711 h 6858000"/>
              <a:gd name="connsiteX337" fmla="*/ 6188188 w 12192000"/>
              <a:gd name="connsiteY337" fmla="*/ 5307539 h 6858000"/>
              <a:gd name="connsiteX338" fmla="*/ 6153113 w 12192000"/>
              <a:gd name="connsiteY338" fmla="*/ 5298665 h 6858000"/>
              <a:gd name="connsiteX339" fmla="*/ 6150370 w 12192000"/>
              <a:gd name="connsiteY339" fmla="*/ 5285711 h 6858000"/>
              <a:gd name="connsiteX340" fmla="*/ 6071708 w 12192000"/>
              <a:gd name="connsiteY340" fmla="*/ 5294251 h 6858000"/>
              <a:gd name="connsiteX341" fmla="*/ 6056946 w 12192000"/>
              <a:gd name="connsiteY341" fmla="*/ 5311880 h 6858000"/>
              <a:gd name="connsiteX342" fmla="*/ 5998654 w 12192000"/>
              <a:gd name="connsiteY342" fmla="*/ 5302048 h 6858000"/>
              <a:gd name="connsiteX343" fmla="*/ 5984004 w 12192000"/>
              <a:gd name="connsiteY343" fmla="*/ 5291405 h 6858000"/>
              <a:gd name="connsiteX344" fmla="*/ 5969537 w 12192000"/>
              <a:gd name="connsiteY344" fmla="*/ 5291405 h 6858000"/>
              <a:gd name="connsiteX345" fmla="*/ 5960268 w 12192000"/>
              <a:gd name="connsiteY345" fmla="*/ 5295574 h 6858000"/>
              <a:gd name="connsiteX346" fmla="*/ 5918664 w 12192000"/>
              <a:gd name="connsiteY346" fmla="*/ 5288557 h 6858000"/>
              <a:gd name="connsiteX347" fmla="*/ 5915048 w 12192000"/>
              <a:gd name="connsiteY347" fmla="*/ 5311330 h 6858000"/>
              <a:gd name="connsiteX348" fmla="*/ 5839098 w 12192000"/>
              <a:gd name="connsiteY348" fmla="*/ 5308484 h 6858000"/>
              <a:gd name="connsiteX349" fmla="*/ 5817397 w 12192000"/>
              <a:gd name="connsiteY349" fmla="*/ 5285711 h 6858000"/>
              <a:gd name="connsiteX350" fmla="*/ 5495515 w 12192000"/>
              <a:gd name="connsiteY350" fmla="*/ 5299944 h 6858000"/>
              <a:gd name="connsiteX351" fmla="*/ 5459349 w 12192000"/>
              <a:gd name="connsiteY351" fmla="*/ 5288557 h 6858000"/>
              <a:gd name="connsiteX352" fmla="*/ 5444882 w 12192000"/>
              <a:gd name="connsiteY352" fmla="*/ 5308484 h 6858000"/>
              <a:gd name="connsiteX353" fmla="*/ 5419566 w 12192000"/>
              <a:gd name="connsiteY353" fmla="*/ 5297097 h 6858000"/>
              <a:gd name="connsiteX354" fmla="*/ 5303831 w 12192000"/>
              <a:gd name="connsiteY354" fmla="*/ 5305636 h 6858000"/>
              <a:gd name="connsiteX355" fmla="*/ 5278516 w 12192000"/>
              <a:gd name="connsiteY355" fmla="*/ 5294251 h 6858000"/>
              <a:gd name="connsiteX356" fmla="*/ 5227882 w 12192000"/>
              <a:gd name="connsiteY356" fmla="*/ 5314176 h 6858000"/>
              <a:gd name="connsiteX357" fmla="*/ 5213417 w 12192000"/>
              <a:gd name="connsiteY357" fmla="*/ 5291405 h 6858000"/>
              <a:gd name="connsiteX358" fmla="*/ 5137466 w 12192000"/>
              <a:gd name="connsiteY358" fmla="*/ 5311330 h 6858000"/>
              <a:gd name="connsiteX359" fmla="*/ 5025349 w 12192000"/>
              <a:gd name="connsiteY359" fmla="*/ 5288557 h 6858000"/>
              <a:gd name="connsiteX360" fmla="*/ 4996417 w 12192000"/>
              <a:gd name="connsiteY360" fmla="*/ 5308484 h 6858000"/>
              <a:gd name="connsiteX361" fmla="*/ 4971100 w 12192000"/>
              <a:gd name="connsiteY361" fmla="*/ 5297097 h 6858000"/>
              <a:gd name="connsiteX362" fmla="*/ 4945784 w 12192000"/>
              <a:gd name="connsiteY362" fmla="*/ 5297097 h 6858000"/>
              <a:gd name="connsiteX363" fmla="*/ 4920466 w 12192000"/>
              <a:gd name="connsiteY363" fmla="*/ 5305636 h 6858000"/>
              <a:gd name="connsiteX364" fmla="*/ 4819200 w 12192000"/>
              <a:gd name="connsiteY364" fmla="*/ 5282865 h 6858000"/>
              <a:gd name="connsiteX365" fmla="*/ 0 w 12192000"/>
              <a:gd name="connsiteY365" fmla="*/ 0 h 6858000"/>
              <a:gd name="connsiteX366" fmla="*/ 12192000 w 12192000"/>
              <a:gd name="connsiteY366" fmla="*/ 0 h 6858000"/>
              <a:gd name="connsiteX367" fmla="*/ 12192000 w 12192000"/>
              <a:gd name="connsiteY367" fmla="*/ 6858000 h 6858000"/>
              <a:gd name="connsiteX368" fmla="*/ 0 w 12192000"/>
              <a:gd name="connsiteY36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</a:cxnLst>
            <a:rect l="l" t="t" r="r" b="b"/>
            <a:pathLst>
              <a:path w="12192000" h="6858000">
                <a:moveTo>
                  <a:pt x="2566023" y="6028662"/>
                </a:moveTo>
                <a:lnTo>
                  <a:pt x="2591340" y="6028662"/>
                </a:lnTo>
                <a:lnTo>
                  <a:pt x="2591340" y="6040048"/>
                </a:lnTo>
                <a:lnTo>
                  <a:pt x="2566023" y="6040048"/>
                </a:lnTo>
                <a:close/>
                <a:moveTo>
                  <a:pt x="5517215" y="6014429"/>
                </a:moveTo>
                <a:lnTo>
                  <a:pt x="5531922" y="6016082"/>
                </a:lnTo>
                <a:lnTo>
                  <a:pt x="5531922" y="6017276"/>
                </a:lnTo>
                <a:lnTo>
                  <a:pt x="5517215" y="6017276"/>
                </a:lnTo>
                <a:close/>
                <a:moveTo>
                  <a:pt x="9134112" y="6011583"/>
                </a:moveTo>
                <a:lnTo>
                  <a:pt x="9170277" y="6011583"/>
                </a:lnTo>
                <a:lnTo>
                  <a:pt x="9170277" y="6045741"/>
                </a:lnTo>
                <a:cubicBezTo>
                  <a:pt x="9153401" y="6038150"/>
                  <a:pt x="9140140" y="6033407"/>
                  <a:pt x="9130496" y="6031510"/>
                </a:cubicBezTo>
                <a:close/>
                <a:moveTo>
                  <a:pt x="2508157" y="5872101"/>
                </a:moveTo>
                <a:lnTo>
                  <a:pt x="2533473" y="5872101"/>
                </a:lnTo>
                <a:lnTo>
                  <a:pt x="2533473" y="5883488"/>
                </a:lnTo>
                <a:lnTo>
                  <a:pt x="2508157" y="5883488"/>
                </a:lnTo>
                <a:close/>
                <a:moveTo>
                  <a:pt x="2410507" y="5781011"/>
                </a:moveTo>
                <a:cubicBezTo>
                  <a:pt x="2429796" y="5796193"/>
                  <a:pt x="2446674" y="5804733"/>
                  <a:pt x="2461140" y="5806630"/>
                </a:cubicBezTo>
                <a:lnTo>
                  <a:pt x="2457524" y="5849329"/>
                </a:lnTo>
                <a:lnTo>
                  <a:pt x="2421356" y="5849329"/>
                </a:lnTo>
                <a:close/>
                <a:moveTo>
                  <a:pt x="9734476" y="5707001"/>
                </a:moveTo>
                <a:lnTo>
                  <a:pt x="9770643" y="5707001"/>
                </a:lnTo>
                <a:lnTo>
                  <a:pt x="9781494" y="5775319"/>
                </a:lnTo>
                <a:cubicBezTo>
                  <a:pt x="9762204" y="5760137"/>
                  <a:pt x="9745326" y="5751598"/>
                  <a:pt x="9730860" y="5749700"/>
                </a:cubicBezTo>
                <a:close/>
                <a:moveTo>
                  <a:pt x="9658527" y="5672843"/>
                </a:moveTo>
                <a:lnTo>
                  <a:pt x="9683843" y="5672843"/>
                </a:lnTo>
                <a:lnTo>
                  <a:pt x="9683843" y="5684230"/>
                </a:lnTo>
                <a:lnTo>
                  <a:pt x="9658527" y="5684230"/>
                </a:lnTo>
                <a:close/>
                <a:moveTo>
                  <a:pt x="6660078" y="5539054"/>
                </a:moveTo>
                <a:lnTo>
                  <a:pt x="6674786" y="5539054"/>
                </a:lnTo>
                <a:lnTo>
                  <a:pt x="6674786" y="5541902"/>
                </a:lnTo>
                <a:lnTo>
                  <a:pt x="6660078" y="5540248"/>
                </a:lnTo>
                <a:close/>
                <a:moveTo>
                  <a:pt x="9600660" y="5516283"/>
                </a:moveTo>
                <a:lnTo>
                  <a:pt x="9625978" y="5516283"/>
                </a:lnTo>
                <a:lnTo>
                  <a:pt x="9625978" y="5527668"/>
                </a:lnTo>
                <a:lnTo>
                  <a:pt x="9600660" y="5527668"/>
                </a:lnTo>
                <a:close/>
                <a:moveTo>
                  <a:pt x="3021723" y="5510589"/>
                </a:moveTo>
                <a:cubicBezTo>
                  <a:pt x="3038599" y="5518180"/>
                  <a:pt x="3051860" y="5522924"/>
                  <a:pt x="3061504" y="5524821"/>
                </a:cubicBezTo>
                <a:lnTo>
                  <a:pt x="3057888" y="5544748"/>
                </a:lnTo>
                <a:lnTo>
                  <a:pt x="3021723" y="5544748"/>
                </a:lnTo>
                <a:close/>
                <a:moveTo>
                  <a:pt x="4819200" y="5282865"/>
                </a:moveTo>
                <a:cubicBezTo>
                  <a:pt x="4737222" y="5292353"/>
                  <a:pt x="4685383" y="5301842"/>
                  <a:pt x="4663685" y="5311330"/>
                </a:cubicBezTo>
                <a:lnTo>
                  <a:pt x="4587735" y="5297097"/>
                </a:lnTo>
                <a:lnTo>
                  <a:pt x="4562417" y="5308484"/>
                </a:lnTo>
                <a:lnTo>
                  <a:pt x="4486468" y="5297097"/>
                </a:lnTo>
                <a:cubicBezTo>
                  <a:pt x="4472002" y="5295200"/>
                  <a:pt x="4463563" y="5301842"/>
                  <a:pt x="4461152" y="5317024"/>
                </a:cubicBezTo>
                <a:lnTo>
                  <a:pt x="4385202" y="5305636"/>
                </a:lnTo>
                <a:cubicBezTo>
                  <a:pt x="4353857" y="5311330"/>
                  <a:pt x="4336981" y="5314176"/>
                  <a:pt x="4334569" y="5314176"/>
                </a:cubicBezTo>
                <a:lnTo>
                  <a:pt x="4255001" y="5299944"/>
                </a:lnTo>
                <a:cubicBezTo>
                  <a:pt x="4023536" y="5324614"/>
                  <a:pt x="3892130" y="5336000"/>
                  <a:pt x="3860786" y="5334103"/>
                </a:cubicBezTo>
                <a:cubicBezTo>
                  <a:pt x="3846320" y="5326512"/>
                  <a:pt x="3829442" y="5322716"/>
                  <a:pt x="3810153" y="5322716"/>
                </a:cubicBezTo>
                <a:lnTo>
                  <a:pt x="3770369" y="5342642"/>
                </a:lnTo>
                <a:lnTo>
                  <a:pt x="3755903" y="5342642"/>
                </a:lnTo>
                <a:lnTo>
                  <a:pt x="3719736" y="5319870"/>
                </a:lnTo>
                <a:lnTo>
                  <a:pt x="3705270" y="5319870"/>
                </a:lnTo>
                <a:lnTo>
                  <a:pt x="3705270" y="5354028"/>
                </a:lnTo>
                <a:cubicBezTo>
                  <a:pt x="3654637" y="5336949"/>
                  <a:pt x="3620882" y="5328409"/>
                  <a:pt x="3604003" y="5328409"/>
                </a:cubicBezTo>
                <a:cubicBezTo>
                  <a:pt x="3604003" y="5336000"/>
                  <a:pt x="3590743" y="5342642"/>
                  <a:pt x="3564220" y="5348336"/>
                </a:cubicBezTo>
                <a:cubicBezTo>
                  <a:pt x="3564220" y="5340745"/>
                  <a:pt x="3560604" y="5336949"/>
                  <a:pt x="3553370" y="5336949"/>
                </a:cubicBezTo>
                <a:lnTo>
                  <a:pt x="3513586" y="5359721"/>
                </a:lnTo>
                <a:lnTo>
                  <a:pt x="3499121" y="5359721"/>
                </a:lnTo>
                <a:cubicBezTo>
                  <a:pt x="3475010" y="5346438"/>
                  <a:pt x="3462953" y="5335051"/>
                  <a:pt x="3462953" y="5325563"/>
                </a:cubicBezTo>
                <a:cubicBezTo>
                  <a:pt x="3407498" y="5338848"/>
                  <a:pt x="3368920" y="5344540"/>
                  <a:pt x="3347221" y="5342642"/>
                </a:cubicBezTo>
                <a:lnTo>
                  <a:pt x="3245954" y="5339796"/>
                </a:lnTo>
                <a:cubicBezTo>
                  <a:pt x="3229077" y="5339796"/>
                  <a:pt x="3220638" y="5351182"/>
                  <a:pt x="3220638" y="5373955"/>
                </a:cubicBezTo>
                <a:cubicBezTo>
                  <a:pt x="3186883" y="5354978"/>
                  <a:pt x="3170005" y="5339796"/>
                  <a:pt x="3170005" y="5328409"/>
                </a:cubicBezTo>
                <a:lnTo>
                  <a:pt x="3054272" y="5348336"/>
                </a:lnTo>
                <a:lnTo>
                  <a:pt x="3003639" y="5334103"/>
                </a:lnTo>
                <a:cubicBezTo>
                  <a:pt x="2989171" y="5334103"/>
                  <a:pt x="2980734" y="5341694"/>
                  <a:pt x="2978321" y="5356875"/>
                </a:cubicBezTo>
                <a:lnTo>
                  <a:pt x="2953006" y="5345488"/>
                </a:lnTo>
                <a:lnTo>
                  <a:pt x="2927688" y="5342642"/>
                </a:lnTo>
                <a:lnTo>
                  <a:pt x="2927688" y="5354028"/>
                </a:lnTo>
                <a:cubicBezTo>
                  <a:pt x="2908401" y="5359721"/>
                  <a:pt x="2804722" y="5372057"/>
                  <a:pt x="2616656" y="5391034"/>
                </a:cubicBezTo>
                <a:lnTo>
                  <a:pt x="2620274" y="5379648"/>
                </a:lnTo>
                <a:cubicBezTo>
                  <a:pt x="2567228" y="5385340"/>
                  <a:pt x="2540707" y="5395779"/>
                  <a:pt x="2540707" y="5410959"/>
                </a:cubicBezTo>
                <a:cubicBezTo>
                  <a:pt x="2584106" y="5412858"/>
                  <a:pt x="2604601" y="5424243"/>
                  <a:pt x="2602190" y="5445119"/>
                </a:cubicBezTo>
                <a:cubicBezTo>
                  <a:pt x="2611835" y="5445119"/>
                  <a:pt x="2625095" y="5442271"/>
                  <a:pt x="2641974" y="5436579"/>
                </a:cubicBezTo>
                <a:cubicBezTo>
                  <a:pt x="2651618" y="5436579"/>
                  <a:pt x="2663673" y="5451761"/>
                  <a:pt x="2678139" y="5482123"/>
                </a:cubicBezTo>
                <a:lnTo>
                  <a:pt x="2743238" y="5470737"/>
                </a:lnTo>
                <a:lnTo>
                  <a:pt x="2804722" y="5473583"/>
                </a:lnTo>
                <a:cubicBezTo>
                  <a:pt x="2843300" y="5473583"/>
                  <a:pt x="2877055" y="5481174"/>
                  <a:pt x="2905988" y="5496356"/>
                </a:cubicBezTo>
                <a:cubicBezTo>
                  <a:pt x="2951800" y="5490663"/>
                  <a:pt x="2978321" y="5487817"/>
                  <a:pt x="2985555" y="5487817"/>
                </a:cubicBezTo>
                <a:lnTo>
                  <a:pt x="2996405" y="5487817"/>
                </a:lnTo>
                <a:lnTo>
                  <a:pt x="2996405" y="5521975"/>
                </a:lnTo>
                <a:cubicBezTo>
                  <a:pt x="2986761" y="5521975"/>
                  <a:pt x="2973500" y="5518180"/>
                  <a:pt x="2956622" y="5510589"/>
                </a:cubicBezTo>
                <a:lnTo>
                  <a:pt x="2945772" y="5510589"/>
                </a:lnTo>
                <a:cubicBezTo>
                  <a:pt x="2945772" y="5523872"/>
                  <a:pt x="2966266" y="5531463"/>
                  <a:pt x="3007255" y="5533360"/>
                </a:cubicBezTo>
                <a:lnTo>
                  <a:pt x="3007255" y="5567520"/>
                </a:lnTo>
                <a:lnTo>
                  <a:pt x="2981939" y="5553287"/>
                </a:lnTo>
                <a:cubicBezTo>
                  <a:pt x="2967471" y="5553287"/>
                  <a:pt x="2959032" y="5560878"/>
                  <a:pt x="2956622" y="5576060"/>
                </a:cubicBezTo>
                <a:lnTo>
                  <a:pt x="2891522" y="5564673"/>
                </a:lnTo>
                <a:lnTo>
                  <a:pt x="2891522" y="5573212"/>
                </a:lnTo>
                <a:lnTo>
                  <a:pt x="2811955" y="5615912"/>
                </a:lnTo>
                <a:lnTo>
                  <a:pt x="2786640" y="5604525"/>
                </a:lnTo>
                <a:lnTo>
                  <a:pt x="2710689" y="5601679"/>
                </a:lnTo>
                <a:cubicBezTo>
                  <a:pt x="2283924" y="5637734"/>
                  <a:pt x="2069336" y="5688025"/>
                  <a:pt x="2066925" y="5752547"/>
                </a:cubicBezTo>
                <a:cubicBezTo>
                  <a:pt x="2119969" y="5803784"/>
                  <a:pt x="2152519" y="5830351"/>
                  <a:pt x="2164574" y="5832249"/>
                </a:cubicBezTo>
                <a:lnTo>
                  <a:pt x="2179042" y="5809478"/>
                </a:lnTo>
                <a:cubicBezTo>
                  <a:pt x="2188686" y="5809478"/>
                  <a:pt x="2193507" y="5813272"/>
                  <a:pt x="2193507" y="5820863"/>
                </a:cubicBezTo>
                <a:cubicBezTo>
                  <a:pt x="2280306" y="5815170"/>
                  <a:pt x="2335763" y="5805681"/>
                  <a:pt x="2359873" y="5792397"/>
                </a:cubicBezTo>
                <a:cubicBezTo>
                  <a:pt x="2371928" y="5792397"/>
                  <a:pt x="2387602" y="5811375"/>
                  <a:pt x="2406891" y="5849329"/>
                </a:cubicBezTo>
                <a:lnTo>
                  <a:pt x="2406891" y="5857869"/>
                </a:lnTo>
                <a:lnTo>
                  <a:pt x="2330940" y="5869255"/>
                </a:lnTo>
                <a:lnTo>
                  <a:pt x="2330940" y="5877794"/>
                </a:lnTo>
                <a:cubicBezTo>
                  <a:pt x="2328529" y="5904363"/>
                  <a:pt x="2344202" y="5942316"/>
                  <a:pt x="2377957" y="5991656"/>
                </a:cubicBezTo>
                <a:cubicBezTo>
                  <a:pt x="2385191" y="5991656"/>
                  <a:pt x="2397246" y="5987861"/>
                  <a:pt x="2414123" y="5980271"/>
                </a:cubicBezTo>
                <a:cubicBezTo>
                  <a:pt x="2428590" y="5980271"/>
                  <a:pt x="2450290" y="5987861"/>
                  <a:pt x="2479224" y="6003043"/>
                </a:cubicBezTo>
                <a:cubicBezTo>
                  <a:pt x="2486456" y="6003043"/>
                  <a:pt x="2490074" y="5996401"/>
                  <a:pt x="2490074" y="5983117"/>
                </a:cubicBezTo>
                <a:lnTo>
                  <a:pt x="2515389" y="5983117"/>
                </a:lnTo>
                <a:lnTo>
                  <a:pt x="2515389" y="6005889"/>
                </a:lnTo>
                <a:lnTo>
                  <a:pt x="2490074" y="6003043"/>
                </a:lnTo>
                <a:lnTo>
                  <a:pt x="2490074" y="6014429"/>
                </a:lnTo>
                <a:lnTo>
                  <a:pt x="2500923" y="6037202"/>
                </a:lnTo>
                <a:lnTo>
                  <a:pt x="2464756" y="6037202"/>
                </a:lnTo>
                <a:lnTo>
                  <a:pt x="2461140" y="6059974"/>
                </a:lnTo>
                <a:lnTo>
                  <a:pt x="2497307" y="6114058"/>
                </a:lnTo>
                <a:cubicBezTo>
                  <a:pt x="2506952" y="6114058"/>
                  <a:pt x="2520213" y="6111212"/>
                  <a:pt x="2537089" y="6105518"/>
                </a:cubicBezTo>
                <a:lnTo>
                  <a:pt x="2587722" y="6128291"/>
                </a:lnTo>
                <a:cubicBezTo>
                  <a:pt x="2609422" y="6128291"/>
                  <a:pt x="2643179" y="6125445"/>
                  <a:pt x="2688989" y="6119751"/>
                </a:cubicBezTo>
                <a:cubicBezTo>
                  <a:pt x="2751678" y="6129240"/>
                  <a:pt x="2790256" y="6137779"/>
                  <a:pt x="2804722" y="6145370"/>
                </a:cubicBezTo>
                <a:cubicBezTo>
                  <a:pt x="2804722" y="6137779"/>
                  <a:pt x="2809545" y="6133984"/>
                  <a:pt x="2819189" y="6133984"/>
                </a:cubicBezTo>
                <a:lnTo>
                  <a:pt x="2830039" y="6133984"/>
                </a:lnTo>
                <a:lnTo>
                  <a:pt x="2830039" y="6156756"/>
                </a:lnTo>
                <a:cubicBezTo>
                  <a:pt x="2863794" y="6171939"/>
                  <a:pt x="2879467" y="6187119"/>
                  <a:pt x="2877055" y="6202301"/>
                </a:cubicBezTo>
                <a:cubicBezTo>
                  <a:pt x="2997610" y="6204198"/>
                  <a:pt x="3066327" y="6202301"/>
                  <a:pt x="3083206" y="6196608"/>
                </a:cubicBezTo>
                <a:cubicBezTo>
                  <a:pt x="3083206" y="6209892"/>
                  <a:pt x="3108522" y="6225074"/>
                  <a:pt x="3159155" y="6242153"/>
                </a:cubicBezTo>
                <a:cubicBezTo>
                  <a:pt x="3178444" y="6242153"/>
                  <a:pt x="3195321" y="6238358"/>
                  <a:pt x="3209788" y="6230767"/>
                </a:cubicBezTo>
                <a:lnTo>
                  <a:pt x="3285737" y="6244999"/>
                </a:lnTo>
                <a:lnTo>
                  <a:pt x="3376154" y="6247846"/>
                </a:lnTo>
                <a:lnTo>
                  <a:pt x="3452103" y="6239307"/>
                </a:lnTo>
                <a:cubicBezTo>
                  <a:pt x="3466571" y="6246898"/>
                  <a:pt x="3487065" y="6250693"/>
                  <a:pt x="3513586" y="6250693"/>
                </a:cubicBezTo>
                <a:lnTo>
                  <a:pt x="3604003" y="6242153"/>
                </a:lnTo>
                <a:cubicBezTo>
                  <a:pt x="3604003" y="6249744"/>
                  <a:pt x="3608827" y="6253539"/>
                  <a:pt x="3618471" y="6253539"/>
                </a:cubicBezTo>
                <a:cubicBezTo>
                  <a:pt x="3625703" y="6245949"/>
                  <a:pt x="3706475" y="6240256"/>
                  <a:pt x="3860786" y="6236459"/>
                </a:cubicBezTo>
                <a:cubicBezTo>
                  <a:pt x="3877665" y="6244050"/>
                  <a:pt x="3889720" y="6248795"/>
                  <a:pt x="3896954" y="6250693"/>
                </a:cubicBezTo>
                <a:lnTo>
                  <a:pt x="3911419" y="6227920"/>
                </a:lnTo>
                <a:lnTo>
                  <a:pt x="3936735" y="6239307"/>
                </a:lnTo>
                <a:lnTo>
                  <a:pt x="4027152" y="6242153"/>
                </a:lnTo>
                <a:lnTo>
                  <a:pt x="4052470" y="6230767"/>
                </a:lnTo>
                <a:cubicBezTo>
                  <a:pt x="4052470" y="6238358"/>
                  <a:pt x="4056086" y="6242153"/>
                  <a:pt x="4063319" y="6242153"/>
                </a:cubicBezTo>
                <a:lnTo>
                  <a:pt x="4305634" y="6247846"/>
                </a:lnTo>
                <a:lnTo>
                  <a:pt x="4353499" y="6241568"/>
                </a:lnTo>
                <a:lnTo>
                  <a:pt x="4360125" y="6250694"/>
                </a:lnTo>
                <a:lnTo>
                  <a:pt x="4375614" y="6243147"/>
                </a:lnTo>
                <a:lnTo>
                  <a:pt x="4385202" y="6250693"/>
                </a:lnTo>
                <a:cubicBezTo>
                  <a:pt x="4392435" y="6250693"/>
                  <a:pt x="4404490" y="6247846"/>
                  <a:pt x="4421369" y="6242153"/>
                </a:cubicBezTo>
                <a:lnTo>
                  <a:pt x="4446685" y="6253539"/>
                </a:lnTo>
                <a:lnTo>
                  <a:pt x="4446919" y="6253525"/>
                </a:lnTo>
                <a:lnTo>
                  <a:pt x="4446924" y="6253540"/>
                </a:lnTo>
                <a:lnTo>
                  <a:pt x="4446992" y="6253520"/>
                </a:lnTo>
                <a:lnTo>
                  <a:pt x="4587735" y="6244999"/>
                </a:lnTo>
                <a:lnTo>
                  <a:pt x="4652834" y="6256386"/>
                </a:lnTo>
                <a:cubicBezTo>
                  <a:pt x="4732401" y="6252590"/>
                  <a:pt x="4808350" y="6251641"/>
                  <a:pt x="4880683" y="6253539"/>
                </a:cubicBezTo>
                <a:lnTo>
                  <a:pt x="5086832" y="6256386"/>
                </a:lnTo>
                <a:lnTo>
                  <a:pt x="5112150" y="6247846"/>
                </a:lnTo>
                <a:cubicBezTo>
                  <a:pt x="5112150" y="6255437"/>
                  <a:pt x="5115766" y="6259232"/>
                  <a:pt x="5123000" y="6259232"/>
                </a:cubicBezTo>
                <a:lnTo>
                  <a:pt x="5289366" y="6262078"/>
                </a:lnTo>
                <a:lnTo>
                  <a:pt x="5314681" y="6253539"/>
                </a:lnTo>
                <a:cubicBezTo>
                  <a:pt x="5314681" y="6261129"/>
                  <a:pt x="5319505" y="6264926"/>
                  <a:pt x="5329149" y="6264926"/>
                </a:cubicBezTo>
                <a:lnTo>
                  <a:pt x="5354465" y="6253539"/>
                </a:lnTo>
                <a:lnTo>
                  <a:pt x="5354465" y="6264926"/>
                </a:lnTo>
                <a:cubicBezTo>
                  <a:pt x="5465376" y="6264926"/>
                  <a:pt x="5520834" y="6255437"/>
                  <a:pt x="5520834" y="6236459"/>
                </a:cubicBezTo>
                <a:cubicBezTo>
                  <a:pt x="5544943" y="6247846"/>
                  <a:pt x="5556998" y="6259232"/>
                  <a:pt x="5556998" y="6270619"/>
                </a:cubicBezTo>
                <a:cubicBezTo>
                  <a:pt x="5573878" y="6270619"/>
                  <a:pt x="5604016" y="6263977"/>
                  <a:pt x="5647415" y="6250693"/>
                </a:cubicBezTo>
                <a:cubicBezTo>
                  <a:pt x="5647415" y="6258283"/>
                  <a:pt x="5652236" y="6262078"/>
                  <a:pt x="5661881" y="6262078"/>
                </a:cubicBezTo>
                <a:lnTo>
                  <a:pt x="5665624" y="6259722"/>
                </a:lnTo>
                <a:lnTo>
                  <a:pt x="5672971" y="6264926"/>
                </a:lnTo>
                <a:lnTo>
                  <a:pt x="5698289" y="6264926"/>
                </a:lnTo>
                <a:lnTo>
                  <a:pt x="5714312" y="6263160"/>
                </a:lnTo>
                <a:lnTo>
                  <a:pt x="5748682" y="6273465"/>
                </a:lnTo>
                <a:lnTo>
                  <a:pt x="5860090" y="6250666"/>
                </a:lnTo>
                <a:lnTo>
                  <a:pt x="5929753" y="6259234"/>
                </a:lnTo>
                <a:lnTo>
                  <a:pt x="5943203" y="6254777"/>
                </a:lnTo>
                <a:lnTo>
                  <a:pt x="5947597" y="6260656"/>
                </a:lnTo>
                <a:cubicBezTo>
                  <a:pt x="5953625" y="6266349"/>
                  <a:pt x="5959653" y="6269670"/>
                  <a:pt x="5965681" y="6270619"/>
                </a:cubicBezTo>
                <a:lnTo>
                  <a:pt x="6003813" y="6248792"/>
                </a:lnTo>
                <a:lnTo>
                  <a:pt x="6038887" y="6257665"/>
                </a:lnTo>
                <a:lnTo>
                  <a:pt x="6041630" y="6270619"/>
                </a:lnTo>
                <a:cubicBezTo>
                  <a:pt x="6076591" y="6271568"/>
                  <a:pt x="6102812" y="6268721"/>
                  <a:pt x="6120292" y="6262079"/>
                </a:cubicBezTo>
                <a:lnTo>
                  <a:pt x="6135054" y="6244451"/>
                </a:lnTo>
                <a:lnTo>
                  <a:pt x="6193347" y="6254282"/>
                </a:lnTo>
                <a:lnTo>
                  <a:pt x="6207996" y="6264926"/>
                </a:lnTo>
                <a:lnTo>
                  <a:pt x="6222464" y="6264926"/>
                </a:lnTo>
                <a:lnTo>
                  <a:pt x="6231733" y="6260756"/>
                </a:lnTo>
                <a:lnTo>
                  <a:pt x="6273337" y="6267773"/>
                </a:lnTo>
                <a:lnTo>
                  <a:pt x="6276953" y="6245001"/>
                </a:lnTo>
                <a:lnTo>
                  <a:pt x="6352904" y="6247847"/>
                </a:lnTo>
                <a:cubicBezTo>
                  <a:pt x="6367369" y="6247847"/>
                  <a:pt x="6374603" y="6255437"/>
                  <a:pt x="6374603" y="6270619"/>
                </a:cubicBezTo>
                <a:lnTo>
                  <a:pt x="6696485" y="6256386"/>
                </a:lnTo>
                <a:cubicBezTo>
                  <a:pt x="6713364" y="6263977"/>
                  <a:pt x="6725419" y="6267773"/>
                  <a:pt x="6732651" y="6267773"/>
                </a:cubicBezTo>
                <a:lnTo>
                  <a:pt x="6747119" y="6247847"/>
                </a:lnTo>
                <a:lnTo>
                  <a:pt x="6772434" y="6259234"/>
                </a:lnTo>
                <a:cubicBezTo>
                  <a:pt x="6803779" y="6259234"/>
                  <a:pt x="6842357" y="6256386"/>
                  <a:pt x="6888169" y="6250694"/>
                </a:cubicBezTo>
                <a:lnTo>
                  <a:pt x="6913484" y="6262080"/>
                </a:lnTo>
                <a:lnTo>
                  <a:pt x="6964118" y="6242154"/>
                </a:lnTo>
                <a:lnTo>
                  <a:pt x="6978584" y="6264926"/>
                </a:lnTo>
                <a:cubicBezTo>
                  <a:pt x="7000283" y="6264926"/>
                  <a:pt x="7025601" y="6258283"/>
                  <a:pt x="7054535" y="6245001"/>
                </a:cubicBezTo>
                <a:cubicBezTo>
                  <a:pt x="7066590" y="6245001"/>
                  <a:pt x="7103963" y="6252591"/>
                  <a:pt x="7166651" y="6267773"/>
                </a:cubicBezTo>
                <a:cubicBezTo>
                  <a:pt x="7181117" y="6269671"/>
                  <a:pt x="7190762" y="6263028"/>
                  <a:pt x="7195583" y="6247847"/>
                </a:cubicBezTo>
                <a:lnTo>
                  <a:pt x="7220900" y="6259234"/>
                </a:lnTo>
                <a:lnTo>
                  <a:pt x="7246216" y="6259234"/>
                </a:lnTo>
                <a:lnTo>
                  <a:pt x="7271534" y="6250694"/>
                </a:lnTo>
                <a:cubicBezTo>
                  <a:pt x="7271534" y="6256386"/>
                  <a:pt x="7305289" y="6263977"/>
                  <a:pt x="7372801" y="6273465"/>
                </a:cubicBezTo>
                <a:cubicBezTo>
                  <a:pt x="7454778" y="6263977"/>
                  <a:pt x="7506617" y="6254489"/>
                  <a:pt x="7528317" y="6245001"/>
                </a:cubicBezTo>
                <a:lnTo>
                  <a:pt x="7604266" y="6259234"/>
                </a:lnTo>
                <a:lnTo>
                  <a:pt x="7629583" y="6247847"/>
                </a:lnTo>
                <a:lnTo>
                  <a:pt x="7705532" y="6259234"/>
                </a:lnTo>
                <a:cubicBezTo>
                  <a:pt x="7719998" y="6261131"/>
                  <a:pt x="7728437" y="6254489"/>
                  <a:pt x="7730848" y="6239307"/>
                </a:cubicBezTo>
                <a:lnTo>
                  <a:pt x="7806799" y="6250694"/>
                </a:lnTo>
                <a:cubicBezTo>
                  <a:pt x="7838143" y="6245001"/>
                  <a:pt x="7855020" y="6242154"/>
                  <a:pt x="7857432" y="6242154"/>
                </a:cubicBezTo>
                <a:lnTo>
                  <a:pt x="7936999" y="6256386"/>
                </a:lnTo>
                <a:cubicBezTo>
                  <a:pt x="8168464" y="6231716"/>
                  <a:pt x="8299870" y="6220330"/>
                  <a:pt x="8331214" y="6222228"/>
                </a:cubicBezTo>
                <a:cubicBezTo>
                  <a:pt x="8345680" y="6229819"/>
                  <a:pt x="8362558" y="6233615"/>
                  <a:pt x="8381847" y="6233615"/>
                </a:cubicBezTo>
                <a:lnTo>
                  <a:pt x="8421631" y="6213688"/>
                </a:lnTo>
                <a:lnTo>
                  <a:pt x="8436097" y="6213688"/>
                </a:lnTo>
                <a:lnTo>
                  <a:pt x="8472264" y="6236461"/>
                </a:lnTo>
                <a:lnTo>
                  <a:pt x="8486730" y="6236461"/>
                </a:lnTo>
                <a:lnTo>
                  <a:pt x="8486730" y="6202303"/>
                </a:lnTo>
                <a:cubicBezTo>
                  <a:pt x="8537364" y="6219382"/>
                  <a:pt x="8571118" y="6227921"/>
                  <a:pt x="8587997" y="6227921"/>
                </a:cubicBezTo>
                <a:cubicBezTo>
                  <a:pt x="8587997" y="6220330"/>
                  <a:pt x="8601257" y="6213688"/>
                  <a:pt x="8627780" y="6207995"/>
                </a:cubicBezTo>
                <a:cubicBezTo>
                  <a:pt x="8627780" y="6215586"/>
                  <a:pt x="8631396" y="6219382"/>
                  <a:pt x="8638630" y="6219382"/>
                </a:cubicBezTo>
                <a:lnTo>
                  <a:pt x="8678414" y="6196609"/>
                </a:lnTo>
                <a:lnTo>
                  <a:pt x="8692880" y="6196609"/>
                </a:lnTo>
                <a:cubicBezTo>
                  <a:pt x="8716990" y="6209892"/>
                  <a:pt x="8729047" y="6221279"/>
                  <a:pt x="8729047" y="6230767"/>
                </a:cubicBezTo>
                <a:cubicBezTo>
                  <a:pt x="8784501" y="6217483"/>
                  <a:pt x="8823080" y="6211791"/>
                  <a:pt x="8844780" y="6213688"/>
                </a:cubicBezTo>
                <a:lnTo>
                  <a:pt x="8946046" y="6216534"/>
                </a:lnTo>
                <a:cubicBezTo>
                  <a:pt x="8962923" y="6216534"/>
                  <a:pt x="8971362" y="6205149"/>
                  <a:pt x="8971362" y="6182376"/>
                </a:cubicBezTo>
                <a:cubicBezTo>
                  <a:pt x="9005117" y="6201352"/>
                  <a:pt x="9021995" y="6216534"/>
                  <a:pt x="9021995" y="6227921"/>
                </a:cubicBezTo>
                <a:lnTo>
                  <a:pt x="9137728" y="6207995"/>
                </a:lnTo>
                <a:lnTo>
                  <a:pt x="9188361" y="6222228"/>
                </a:lnTo>
                <a:cubicBezTo>
                  <a:pt x="9202829" y="6222228"/>
                  <a:pt x="9211266" y="6214637"/>
                  <a:pt x="9213679" y="6199455"/>
                </a:cubicBezTo>
                <a:lnTo>
                  <a:pt x="9238994" y="6210842"/>
                </a:lnTo>
                <a:lnTo>
                  <a:pt x="9264312" y="6213688"/>
                </a:lnTo>
                <a:lnTo>
                  <a:pt x="9264312" y="6202303"/>
                </a:lnTo>
                <a:cubicBezTo>
                  <a:pt x="9283599" y="6196609"/>
                  <a:pt x="9387278" y="6184273"/>
                  <a:pt x="9575344" y="6165297"/>
                </a:cubicBezTo>
                <a:lnTo>
                  <a:pt x="9571726" y="6176682"/>
                </a:lnTo>
                <a:cubicBezTo>
                  <a:pt x="9624772" y="6170990"/>
                  <a:pt x="9651293" y="6160552"/>
                  <a:pt x="9651293" y="6145372"/>
                </a:cubicBezTo>
                <a:cubicBezTo>
                  <a:pt x="9607894" y="6143473"/>
                  <a:pt x="9587399" y="6132087"/>
                  <a:pt x="9589810" y="6111212"/>
                </a:cubicBezTo>
                <a:cubicBezTo>
                  <a:pt x="9580166" y="6111212"/>
                  <a:pt x="9566905" y="6114059"/>
                  <a:pt x="9550027" y="6119751"/>
                </a:cubicBezTo>
                <a:cubicBezTo>
                  <a:pt x="9540382" y="6119751"/>
                  <a:pt x="9528327" y="6104570"/>
                  <a:pt x="9513861" y="6074207"/>
                </a:cubicBezTo>
                <a:lnTo>
                  <a:pt x="9448762" y="6085593"/>
                </a:lnTo>
                <a:lnTo>
                  <a:pt x="9387278" y="6082747"/>
                </a:lnTo>
                <a:cubicBezTo>
                  <a:pt x="9348700" y="6082747"/>
                  <a:pt x="9314946" y="6075156"/>
                  <a:pt x="9286012" y="6059974"/>
                </a:cubicBezTo>
                <a:cubicBezTo>
                  <a:pt x="9240200" y="6065668"/>
                  <a:pt x="9213679" y="6068514"/>
                  <a:pt x="9206445" y="6068514"/>
                </a:cubicBezTo>
                <a:lnTo>
                  <a:pt x="9195595" y="6068514"/>
                </a:lnTo>
                <a:lnTo>
                  <a:pt x="9195595" y="6034356"/>
                </a:lnTo>
                <a:cubicBezTo>
                  <a:pt x="9205239" y="6034356"/>
                  <a:pt x="9218500" y="6038150"/>
                  <a:pt x="9235378" y="6045741"/>
                </a:cubicBezTo>
                <a:lnTo>
                  <a:pt x="9246228" y="6045741"/>
                </a:lnTo>
                <a:cubicBezTo>
                  <a:pt x="9246228" y="6032458"/>
                  <a:pt x="9225734" y="6024867"/>
                  <a:pt x="9184745" y="6022970"/>
                </a:cubicBezTo>
                <a:lnTo>
                  <a:pt x="9184745" y="5988810"/>
                </a:lnTo>
                <a:lnTo>
                  <a:pt x="9210061" y="6003043"/>
                </a:lnTo>
                <a:cubicBezTo>
                  <a:pt x="9224528" y="6003043"/>
                  <a:pt x="9232968" y="5995452"/>
                  <a:pt x="9235378" y="5980271"/>
                </a:cubicBezTo>
                <a:lnTo>
                  <a:pt x="9300477" y="5991658"/>
                </a:lnTo>
                <a:lnTo>
                  <a:pt x="9300477" y="5983118"/>
                </a:lnTo>
                <a:lnTo>
                  <a:pt x="9380044" y="5940419"/>
                </a:lnTo>
                <a:lnTo>
                  <a:pt x="9405360" y="5951806"/>
                </a:lnTo>
                <a:lnTo>
                  <a:pt x="9481311" y="5954652"/>
                </a:lnTo>
                <a:cubicBezTo>
                  <a:pt x="9908076" y="5918596"/>
                  <a:pt x="10122664" y="5868306"/>
                  <a:pt x="10125075" y="5803784"/>
                </a:cubicBezTo>
                <a:cubicBezTo>
                  <a:pt x="10072031" y="5752547"/>
                  <a:pt x="10039482" y="5725979"/>
                  <a:pt x="10027426" y="5724082"/>
                </a:cubicBezTo>
                <a:lnTo>
                  <a:pt x="10012958" y="5746853"/>
                </a:lnTo>
                <a:cubicBezTo>
                  <a:pt x="10003314" y="5746853"/>
                  <a:pt x="9998492" y="5743058"/>
                  <a:pt x="9998492" y="5735467"/>
                </a:cubicBezTo>
                <a:cubicBezTo>
                  <a:pt x="9911694" y="5741161"/>
                  <a:pt x="9856237" y="5750649"/>
                  <a:pt x="9832127" y="5763934"/>
                </a:cubicBezTo>
                <a:cubicBezTo>
                  <a:pt x="9820071" y="5763934"/>
                  <a:pt x="9804398" y="5744956"/>
                  <a:pt x="9785109" y="5707001"/>
                </a:cubicBezTo>
                <a:lnTo>
                  <a:pt x="9785109" y="5698461"/>
                </a:lnTo>
                <a:lnTo>
                  <a:pt x="9861061" y="5687076"/>
                </a:lnTo>
                <a:lnTo>
                  <a:pt x="9861061" y="5678536"/>
                </a:lnTo>
                <a:cubicBezTo>
                  <a:pt x="9863471" y="5651967"/>
                  <a:pt x="9847798" y="5614014"/>
                  <a:pt x="9814043" y="5564674"/>
                </a:cubicBezTo>
                <a:cubicBezTo>
                  <a:pt x="9806809" y="5564674"/>
                  <a:pt x="9794754" y="5568469"/>
                  <a:pt x="9777878" y="5576060"/>
                </a:cubicBezTo>
                <a:cubicBezTo>
                  <a:pt x="9763410" y="5576060"/>
                  <a:pt x="9741710" y="5568469"/>
                  <a:pt x="9712777" y="5553287"/>
                </a:cubicBezTo>
                <a:cubicBezTo>
                  <a:pt x="9705545" y="5553287"/>
                  <a:pt x="9701927" y="5559929"/>
                  <a:pt x="9701927" y="5573214"/>
                </a:cubicBezTo>
                <a:lnTo>
                  <a:pt x="9676611" y="5573214"/>
                </a:lnTo>
                <a:lnTo>
                  <a:pt x="9676611" y="5550441"/>
                </a:lnTo>
                <a:lnTo>
                  <a:pt x="9701927" y="5553287"/>
                </a:lnTo>
                <a:lnTo>
                  <a:pt x="9701927" y="5541902"/>
                </a:lnTo>
                <a:lnTo>
                  <a:pt x="9691077" y="5519129"/>
                </a:lnTo>
                <a:lnTo>
                  <a:pt x="9727244" y="5519129"/>
                </a:lnTo>
                <a:lnTo>
                  <a:pt x="9730860" y="5496356"/>
                </a:lnTo>
                <a:lnTo>
                  <a:pt x="9694693" y="5442273"/>
                </a:lnTo>
                <a:cubicBezTo>
                  <a:pt x="9685048" y="5442273"/>
                  <a:pt x="9671788" y="5445119"/>
                  <a:pt x="9654911" y="5450812"/>
                </a:cubicBezTo>
                <a:lnTo>
                  <a:pt x="9604278" y="5428040"/>
                </a:lnTo>
                <a:cubicBezTo>
                  <a:pt x="9582578" y="5428040"/>
                  <a:pt x="9548821" y="5430886"/>
                  <a:pt x="9503011" y="5436579"/>
                </a:cubicBezTo>
                <a:cubicBezTo>
                  <a:pt x="9440323" y="5427091"/>
                  <a:pt x="9401744" y="5418551"/>
                  <a:pt x="9387279" y="5410960"/>
                </a:cubicBezTo>
                <a:cubicBezTo>
                  <a:pt x="9387279" y="5418551"/>
                  <a:pt x="9382455" y="5422346"/>
                  <a:pt x="9372811" y="5422346"/>
                </a:cubicBezTo>
                <a:lnTo>
                  <a:pt x="9361961" y="5422346"/>
                </a:lnTo>
                <a:lnTo>
                  <a:pt x="9361961" y="5399575"/>
                </a:lnTo>
                <a:cubicBezTo>
                  <a:pt x="9328206" y="5384391"/>
                  <a:pt x="9312533" y="5369211"/>
                  <a:pt x="9314946" y="5354029"/>
                </a:cubicBezTo>
                <a:cubicBezTo>
                  <a:pt x="9194390" y="5352132"/>
                  <a:pt x="9125673" y="5354029"/>
                  <a:pt x="9108794" y="5359723"/>
                </a:cubicBezTo>
                <a:cubicBezTo>
                  <a:pt x="9108794" y="5346438"/>
                  <a:pt x="9083479" y="5331257"/>
                  <a:pt x="9032845" y="5314178"/>
                </a:cubicBezTo>
                <a:cubicBezTo>
                  <a:pt x="9013556" y="5314178"/>
                  <a:pt x="8996680" y="5317972"/>
                  <a:pt x="8982212" y="5325563"/>
                </a:cubicBezTo>
                <a:lnTo>
                  <a:pt x="8906263" y="5311331"/>
                </a:lnTo>
                <a:lnTo>
                  <a:pt x="8815846" y="5308484"/>
                </a:lnTo>
                <a:lnTo>
                  <a:pt x="8739897" y="5317024"/>
                </a:lnTo>
                <a:cubicBezTo>
                  <a:pt x="8725429" y="5309433"/>
                  <a:pt x="8704935" y="5305638"/>
                  <a:pt x="8678414" y="5305638"/>
                </a:cubicBezTo>
                <a:lnTo>
                  <a:pt x="8587997" y="5314178"/>
                </a:lnTo>
                <a:cubicBezTo>
                  <a:pt x="8587997" y="5306587"/>
                  <a:pt x="8583174" y="5302792"/>
                  <a:pt x="8573529" y="5302792"/>
                </a:cubicBezTo>
                <a:cubicBezTo>
                  <a:pt x="8566297" y="5310381"/>
                  <a:pt x="8485525" y="5316075"/>
                  <a:pt x="8331214" y="5319871"/>
                </a:cubicBezTo>
                <a:cubicBezTo>
                  <a:pt x="8314336" y="5312280"/>
                  <a:pt x="8302281" y="5307535"/>
                  <a:pt x="8295047" y="5305638"/>
                </a:cubicBezTo>
                <a:lnTo>
                  <a:pt x="8280581" y="5328411"/>
                </a:lnTo>
                <a:lnTo>
                  <a:pt x="8255265" y="5317024"/>
                </a:lnTo>
                <a:lnTo>
                  <a:pt x="8164849" y="5314178"/>
                </a:lnTo>
                <a:lnTo>
                  <a:pt x="8139531" y="5325563"/>
                </a:lnTo>
                <a:cubicBezTo>
                  <a:pt x="8139531" y="5317972"/>
                  <a:pt x="8135915" y="5314178"/>
                  <a:pt x="8128681" y="5314178"/>
                </a:cubicBezTo>
                <a:lnTo>
                  <a:pt x="7886366" y="5308484"/>
                </a:lnTo>
                <a:lnTo>
                  <a:pt x="7838501" y="5314763"/>
                </a:lnTo>
                <a:lnTo>
                  <a:pt x="7831875" y="5305636"/>
                </a:lnTo>
                <a:lnTo>
                  <a:pt x="7816386" y="5313184"/>
                </a:lnTo>
                <a:lnTo>
                  <a:pt x="7806799" y="5305638"/>
                </a:lnTo>
                <a:cubicBezTo>
                  <a:pt x="7799565" y="5305638"/>
                  <a:pt x="7787510" y="5308484"/>
                  <a:pt x="7770631" y="5314178"/>
                </a:cubicBezTo>
                <a:lnTo>
                  <a:pt x="7745316" y="5302792"/>
                </a:lnTo>
                <a:lnTo>
                  <a:pt x="7745081" y="5302806"/>
                </a:lnTo>
                <a:lnTo>
                  <a:pt x="7745076" y="5302790"/>
                </a:lnTo>
                <a:lnTo>
                  <a:pt x="7745008" y="5302810"/>
                </a:lnTo>
                <a:lnTo>
                  <a:pt x="7604266" y="5311331"/>
                </a:lnTo>
                <a:lnTo>
                  <a:pt x="7539166" y="5299944"/>
                </a:lnTo>
                <a:cubicBezTo>
                  <a:pt x="7459599" y="5303741"/>
                  <a:pt x="7383650" y="5304689"/>
                  <a:pt x="7311317" y="5302792"/>
                </a:cubicBezTo>
                <a:lnTo>
                  <a:pt x="7105168" y="5299944"/>
                </a:lnTo>
                <a:lnTo>
                  <a:pt x="7079850" y="5308484"/>
                </a:lnTo>
                <a:cubicBezTo>
                  <a:pt x="7079850" y="5300893"/>
                  <a:pt x="7076234" y="5297098"/>
                  <a:pt x="7069000" y="5297098"/>
                </a:cubicBezTo>
                <a:lnTo>
                  <a:pt x="6902635" y="5294252"/>
                </a:lnTo>
                <a:lnTo>
                  <a:pt x="6877319" y="5302792"/>
                </a:lnTo>
                <a:cubicBezTo>
                  <a:pt x="6877319" y="5295201"/>
                  <a:pt x="6872496" y="5291405"/>
                  <a:pt x="6862851" y="5291405"/>
                </a:cubicBezTo>
                <a:lnTo>
                  <a:pt x="6837535" y="5302792"/>
                </a:lnTo>
                <a:lnTo>
                  <a:pt x="6837535" y="5291405"/>
                </a:lnTo>
                <a:cubicBezTo>
                  <a:pt x="6726624" y="5291405"/>
                  <a:pt x="6671168" y="5300893"/>
                  <a:pt x="6671168" y="5319871"/>
                </a:cubicBezTo>
                <a:cubicBezTo>
                  <a:pt x="6647057" y="5308484"/>
                  <a:pt x="6635002" y="5297098"/>
                  <a:pt x="6635002" y="5285711"/>
                </a:cubicBezTo>
                <a:cubicBezTo>
                  <a:pt x="6618124" y="5285711"/>
                  <a:pt x="6587985" y="5292353"/>
                  <a:pt x="6544585" y="5305638"/>
                </a:cubicBezTo>
                <a:cubicBezTo>
                  <a:pt x="6544585" y="5298047"/>
                  <a:pt x="6539764" y="5294252"/>
                  <a:pt x="6530119" y="5294252"/>
                </a:cubicBezTo>
                <a:lnTo>
                  <a:pt x="6526376" y="5296609"/>
                </a:lnTo>
                <a:lnTo>
                  <a:pt x="6519030" y="5291405"/>
                </a:lnTo>
                <a:lnTo>
                  <a:pt x="6493712" y="5291405"/>
                </a:lnTo>
                <a:lnTo>
                  <a:pt x="6477689" y="5293170"/>
                </a:lnTo>
                <a:lnTo>
                  <a:pt x="6443319" y="5282865"/>
                </a:lnTo>
                <a:lnTo>
                  <a:pt x="6331911" y="5305664"/>
                </a:lnTo>
                <a:lnTo>
                  <a:pt x="6262247" y="5297097"/>
                </a:lnTo>
                <a:lnTo>
                  <a:pt x="6248798" y="5301554"/>
                </a:lnTo>
                <a:lnTo>
                  <a:pt x="6244404" y="5295675"/>
                </a:lnTo>
                <a:cubicBezTo>
                  <a:pt x="6238376" y="5289981"/>
                  <a:pt x="6232348" y="5286660"/>
                  <a:pt x="6226319" y="5285711"/>
                </a:cubicBezTo>
                <a:lnTo>
                  <a:pt x="6188188" y="5307539"/>
                </a:lnTo>
                <a:lnTo>
                  <a:pt x="6153113" y="5298665"/>
                </a:lnTo>
                <a:lnTo>
                  <a:pt x="6150370" y="5285711"/>
                </a:lnTo>
                <a:cubicBezTo>
                  <a:pt x="6115409" y="5284762"/>
                  <a:pt x="6089189" y="5287609"/>
                  <a:pt x="6071708" y="5294251"/>
                </a:cubicBezTo>
                <a:lnTo>
                  <a:pt x="6056946" y="5311880"/>
                </a:lnTo>
                <a:lnTo>
                  <a:pt x="5998654" y="5302048"/>
                </a:lnTo>
                <a:lnTo>
                  <a:pt x="5984004" y="5291405"/>
                </a:lnTo>
                <a:lnTo>
                  <a:pt x="5969537" y="5291405"/>
                </a:lnTo>
                <a:lnTo>
                  <a:pt x="5960268" y="5295574"/>
                </a:lnTo>
                <a:lnTo>
                  <a:pt x="5918664" y="5288557"/>
                </a:lnTo>
                <a:lnTo>
                  <a:pt x="5915048" y="5311330"/>
                </a:lnTo>
                <a:lnTo>
                  <a:pt x="5839098" y="5308484"/>
                </a:lnTo>
                <a:cubicBezTo>
                  <a:pt x="5824631" y="5308484"/>
                  <a:pt x="5817397" y="5300893"/>
                  <a:pt x="5817397" y="5285711"/>
                </a:cubicBezTo>
                <a:lnTo>
                  <a:pt x="5495515" y="5299944"/>
                </a:lnTo>
                <a:cubicBezTo>
                  <a:pt x="5478637" y="5292353"/>
                  <a:pt x="5466581" y="5288557"/>
                  <a:pt x="5459349" y="5288557"/>
                </a:cubicBezTo>
                <a:lnTo>
                  <a:pt x="5444882" y="5308484"/>
                </a:lnTo>
                <a:lnTo>
                  <a:pt x="5419566" y="5297097"/>
                </a:lnTo>
                <a:cubicBezTo>
                  <a:pt x="5388222" y="5297097"/>
                  <a:pt x="5349644" y="5299944"/>
                  <a:pt x="5303831" y="5305636"/>
                </a:cubicBezTo>
                <a:lnTo>
                  <a:pt x="5278516" y="5294251"/>
                </a:lnTo>
                <a:lnTo>
                  <a:pt x="5227882" y="5314176"/>
                </a:lnTo>
                <a:lnTo>
                  <a:pt x="5213417" y="5291405"/>
                </a:lnTo>
                <a:cubicBezTo>
                  <a:pt x="5191718" y="5291405"/>
                  <a:pt x="5166399" y="5298047"/>
                  <a:pt x="5137466" y="5311330"/>
                </a:cubicBezTo>
                <a:cubicBezTo>
                  <a:pt x="5125411" y="5311330"/>
                  <a:pt x="5088039" y="5303739"/>
                  <a:pt x="5025349" y="5288557"/>
                </a:cubicBezTo>
                <a:cubicBezTo>
                  <a:pt x="5010883" y="5286660"/>
                  <a:pt x="5001239" y="5293302"/>
                  <a:pt x="4996417" y="5308484"/>
                </a:cubicBezTo>
                <a:lnTo>
                  <a:pt x="4971100" y="5297097"/>
                </a:lnTo>
                <a:lnTo>
                  <a:pt x="4945784" y="5297097"/>
                </a:lnTo>
                <a:lnTo>
                  <a:pt x="4920466" y="5305636"/>
                </a:lnTo>
                <a:cubicBezTo>
                  <a:pt x="4920466" y="5299944"/>
                  <a:pt x="4886711" y="5292353"/>
                  <a:pt x="4819200" y="528286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>
                    <a:lumMod val="85000"/>
                  </a:schemeClr>
                </a:solidFill>
                <a:latin typeface="Overpass" charset="0"/>
                <a:ea typeface="Overpass" charset="0"/>
                <a:cs typeface="Overpass" charset="0"/>
              </a:defRPr>
            </a:lvl1pPr>
            <a:lvl9pPr algn="just">
              <a:defRPr>
                <a:latin typeface="Overpass" charset="0"/>
                <a:ea typeface="Overpass" charset="0"/>
                <a:cs typeface="Overpass" charset="0"/>
              </a:defRPr>
            </a:lvl9pPr>
          </a:lstStyle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 a full sized image here for great impact content</a:t>
            </a:r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107661" y="5422900"/>
            <a:ext cx="5976678" cy="7366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</a:lstStyle>
          <a:p>
            <a:pPr lvl="0"/>
            <a:r>
              <a:rPr lang="en-US" dirty="0"/>
              <a:t>And a quote or text also here</a:t>
            </a:r>
            <a:br>
              <a:rPr lang="en-US" dirty="0"/>
            </a:br>
            <a:r>
              <a:rPr lang="en-US" dirty="0"/>
              <a:t>- Author comes here (If applicable)</a:t>
            </a:r>
          </a:p>
        </p:txBody>
      </p:sp>
    </p:spTree>
    <p:extLst>
      <p:ext uri="{BB962C8B-B14F-4D97-AF65-F5344CB8AC3E}">
        <p14:creationId xmlns:p14="http://schemas.microsoft.com/office/powerpoint/2010/main" val="784163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rush Full Picture">
    <p:bg>
      <p:bgPr>
        <a:solidFill>
          <a:srgbClr val="F684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66023 w 12192000"/>
              <a:gd name="connsiteY0" fmla="*/ 6028662 h 6858000"/>
              <a:gd name="connsiteX1" fmla="*/ 2591340 w 12192000"/>
              <a:gd name="connsiteY1" fmla="*/ 6028662 h 6858000"/>
              <a:gd name="connsiteX2" fmla="*/ 2591340 w 12192000"/>
              <a:gd name="connsiteY2" fmla="*/ 6040048 h 6858000"/>
              <a:gd name="connsiteX3" fmla="*/ 2566023 w 12192000"/>
              <a:gd name="connsiteY3" fmla="*/ 6040048 h 6858000"/>
              <a:gd name="connsiteX4" fmla="*/ 5517215 w 12192000"/>
              <a:gd name="connsiteY4" fmla="*/ 6014429 h 6858000"/>
              <a:gd name="connsiteX5" fmla="*/ 5531922 w 12192000"/>
              <a:gd name="connsiteY5" fmla="*/ 6016082 h 6858000"/>
              <a:gd name="connsiteX6" fmla="*/ 5531922 w 12192000"/>
              <a:gd name="connsiteY6" fmla="*/ 6017276 h 6858000"/>
              <a:gd name="connsiteX7" fmla="*/ 5517215 w 12192000"/>
              <a:gd name="connsiteY7" fmla="*/ 6017276 h 6858000"/>
              <a:gd name="connsiteX8" fmla="*/ 9134112 w 12192000"/>
              <a:gd name="connsiteY8" fmla="*/ 6011583 h 6858000"/>
              <a:gd name="connsiteX9" fmla="*/ 9170277 w 12192000"/>
              <a:gd name="connsiteY9" fmla="*/ 6011583 h 6858000"/>
              <a:gd name="connsiteX10" fmla="*/ 9170277 w 12192000"/>
              <a:gd name="connsiteY10" fmla="*/ 6045741 h 6858000"/>
              <a:gd name="connsiteX11" fmla="*/ 9130496 w 12192000"/>
              <a:gd name="connsiteY11" fmla="*/ 6031510 h 6858000"/>
              <a:gd name="connsiteX12" fmla="*/ 2508157 w 12192000"/>
              <a:gd name="connsiteY12" fmla="*/ 5872101 h 6858000"/>
              <a:gd name="connsiteX13" fmla="*/ 2533473 w 12192000"/>
              <a:gd name="connsiteY13" fmla="*/ 5872101 h 6858000"/>
              <a:gd name="connsiteX14" fmla="*/ 2533473 w 12192000"/>
              <a:gd name="connsiteY14" fmla="*/ 5883488 h 6858000"/>
              <a:gd name="connsiteX15" fmla="*/ 2508157 w 12192000"/>
              <a:gd name="connsiteY15" fmla="*/ 5883488 h 6858000"/>
              <a:gd name="connsiteX16" fmla="*/ 2410507 w 12192000"/>
              <a:gd name="connsiteY16" fmla="*/ 5781011 h 6858000"/>
              <a:gd name="connsiteX17" fmla="*/ 2461140 w 12192000"/>
              <a:gd name="connsiteY17" fmla="*/ 5806630 h 6858000"/>
              <a:gd name="connsiteX18" fmla="*/ 2457524 w 12192000"/>
              <a:gd name="connsiteY18" fmla="*/ 5849329 h 6858000"/>
              <a:gd name="connsiteX19" fmla="*/ 2421356 w 12192000"/>
              <a:gd name="connsiteY19" fmla="*/ 5849329 h 6858000"/>
              <a:gd name="connsiteX20" fmla="*/ 9734476 w 12192000"/>
              <a:gd name="connsiteY20" fmla="*/ 5707001 h 6858000"/>
              <a:gd name="connsiteX21" fmla="*/ 9770643 w 12192000"/>
              <a:gd name="connsiteY21" fmla="*/ 5707001 h 6858000"/>
              <a:gd name="connsiteX22" fmla="*/ 9781494 w 12192000"/>
              <a:gd name="connsiteY22" fmla="*/ 5775319 h 6858000"/>
              <a:gd name="connsiteX23" fmla="*/ 9730860 w 12192000"/>
              <a:gd name="connsiteY23" fmla="*/ 5749700 h 6858000"/>
              <a:gd name="connsiteX24" fmla="*/ 9658527 w 12192000"/>
              <a:gd name="connsiteY24" fmla="*/ 5672843 h 6858000"/>
              <a:gd name="connsiteX25" fmla="*/ 9683843 w 12192000"/>
              <a:gd name="connsiteY25" fmla="*/ 5672843 h 6858000"/>
              <a:gd name="connsiteX26" fmla="*/ 9683843 w 12192000"/>
              <a:gd name="connsiteY26" fmla="*/ 5684230 h 6858000"/>
              <a:gd name="connsiteX27" fmla="*/ 9658527 w 12192000"/>
              <a:gd name="connsiteY27" fmla="*/ 5684230 h 6858000"/>
              <a:gd name="connsiteX28" fmla="*/ 6660078 w 12192000"/>
              <a:gd name="connsiteY28" fmla="*/ 5539054 h 6858000"/>
              <a:gd name="connsiteX29" fmla="*/ 6674786 w 12192000"/>
              <a:gd name="connsiteY29" fmla="*/ 5539054 h 6858000"/>
              <a:gd name="connsiteX30" fmla="*/ 6674786 w 12192000"/>
              <a:gd name="connsiteY30" fmla="*/ 5541902 h 6858000"/>
              <a:gd name="connsiteX31" fmla="*/ 6660078 w 12192000"/>
              <a:gd name="connsiteY31" fmla="*/ 5540248 h 6858000"/>
              <a:gd name="connsiteX32" fmla="*/ 9600660 w 12192000"/>
              <a:gd name="connsiteY32" fmla="*/ 5516283 h 6858000"/>
              <a:gd name="connsiteX33" fmla="*/ 9625978 w 12192000"/>
              <a:gd name="connsiteY33" fmla="*/ 5516283 h 6858000"/>
              <a:gd name="connsiteX34" fmla="*/ 9625978 w 12192000"/>
              <a:gd name="connsiteY34" fmla="*/ 5527668 h 6858000"/>
              <a:gd name="connsiteX35" fmla="*/ 9600660 w 12192000"/>
              <a:gd name="connsiteY35" fmla="*/ 5527668 h 6858000"/>
              <a:gd name="connsiteX36" fmla="*/ 3021723 w 12192000"/>
              <a:gd name="connsiteY36" fmla="*/ 5510589 h 6858000"/>
              <a:gd name="connsiteX37" fmla="*/ 3061504 w 12192000"/>
              <a:gd name="connsiteY37" fmla="*/ 5524821 h 6858000"/>
              <a:gd name="connsiteX38" fmla="*/ 3057888 w 12192000"/>
              <a:gd name="connsiteY38" fmla="*/ 5544748 h 6858000"/>
              <a:gd name="connsiteX39" fmla="*/ 3021723 w 12192000"/>
              <a:gd name="connsiteY39" fmla="*/ 5544748 h 6858000"/>
              <a:gd name="connsiteX40" fmla="*/ 4819200 w 12192000"/>
              <a:gd name="connsiteY40" fmla="*/ 5282865 h 6858000"/>
              <a:gd name="connsiteX41" fmla="*/ 4663685 w 12192000"/>
              <a:gd name="connsiteY41" fmla="*/ 5311330 h 6858000"/>
              <a:gd name="connsiteX42" fmla="*/ 4587735 w 12192000"/>
              <a:gd name="connsiteY42" fmla="*/ 5297097 h 6858000"/>
              <a:gd name="connsiteX43" fmla="*/ 4562417 w 12192000"/>
              <a:gd name="connsiteY43" fmla="*/ 5308484 h 6858000"/>
              <a:gd name="connsiteX44" fmla="*/ 4486468 w 12192000"/>
              <a:gd name="connsiteY44" fmla="*/ 5297097 h 6858000"/>
              <a:gd name="connsiteX45" fmla="*/ 4461152 w 12192000"/>
              <a:gd name="connsiteY45" fmla="*/ 5317024 h 6858000"/>
              <a:gd name="connsiteX46" fmla="*/ 4385202 w 12192000"/>
              <a:gd name="connsiteY46" fmla="*/ 5305636 h 6858000"/>
              <a:gd name="connsiteX47" fmla="*/ 4334569 w 12192000"/>
              <a:gd name="connsiteY47" fmla="*/ 5314176 h 6858000"/>
              <a:gd name="connsiteX48" fmla="*/ 4255001 w 12192000"/>
              <a:gd name="connsiteY48" fmla="*/ 5299944 h 6858000"/>
              <a:gd name="connsiteX49" fmla="*/ 3860786 w 12192000"/>
              <a:gd name="connsiteY49" fmla="*/ 5334103 h 6858000"/>
              <a:gd name="connsiteX50" fmla="*/ 3810153 w 12192000"/>
              <a:gd name="connsiteY50" fmla="*/ 5322716 h 6858000"/>
              <a:gd name="connsiteX51" fmla="*/ 3770369 w 12192000"/>
              <a:gd name="connsiteY51" fmla="*/ 5342642 h 6858000"/>
              <a:gd name="connsiteX52" fmla="*/ 3755903 w 12192000"/>
              <a:gd name="connsiteY52" fmla="*/ 5342642 h 6858000"/>
              <a:gd name="connsiteX53" fmla="*/ 3719736 w 12192000"/>
              <a:gd name="connsiteY53" fmla="*/ 5319870 h 6858000"/>
              <a:gd name="connsiteX54" fmla="*/ 3705270 w 12192000"/>
              <a:gd name="connsiteY54" fmla="*/ 5319870 h 6858000"/>
              <a:gd name="connsiteX55" fmla="*/ 3705270 w 12192000"/>
              <a:gd name="connsiteY55" fmla="*/ 5354028 h 6858000"/>
              <a:gd name="connsiteX56" fmla="*/ 3604003 w 12192000"/>
              <a:gd name="connsiteY56" fmla="*/ 5328409 h 6858000"/>
              <a:gd name="connsiteX57" fmla="*/ 3564220 w 12192000"/>
              <a:gd name="connsiteY57" fmla="*/ 5348336 h 6858000"/>
              <a:gd name="connsiteX58" fmla="*/ 3553370 w 12192000"/>
              <a:gd name="connsiteY58" fmla="*/ 5336949 h 6858000"/>
              <a:gd name="connsiteX59" fmla="*/ 3513586 w 12192000"/>
              <a:gd name="connsiteY59" fmla="*/ 5359721 h 6858000"/>
              <a:gd name="connsiteX60" fmla="*/ 3499121 w 12192000"/>
              <a:gd name="connsiteY60" fmla="*/ 5359721 h 6858000"/>
              <a:gd name="connsiteX61" fmla="*/ 3462953 w 12192000"/>
              <a:gd name="connsiteY61" fmla="*/ 5325563 h 6858000"/>
              <a:gd name="connsiteX62" fmla="*/ 3347221 w 12192000"/>
              <a:gd name="connsiteY62" fmla="*/ 5342642 h 6858000"/>
              <a:gd name="connsiteX63" fmla="*/ 3245954 w 12192000"/>
              <a:gd name="connsiteY63" fmla="*/ 5339796 h 6858000"/>
              <a:gd name="connsiteX64" fmla="*/ 3220638 w 12192000"/>
              <a:gd name="connsiteY64" fmla="*/ 5373955 h 6858000"/>
              <a:gd name="connsiteX65" fmla="*/ 3170005 w 12192000"/>
              <a:gd name="connsiteY65" fmla="*/ 5328409 h 6858000"/>
              <a:gd name="connsiteX66" fmla="*/ 3054272 w 12192000"/>
              <a:gd name="connsiteY66" fmla="*/ 5348336 h 6858000"/>
              <a:gd name="connsiteX67" fmla="*/ 3003639 w 12192000"/>
              <a:gd name="connsiteY67" fmla="*/ 5334103 h 6858000"/>
              <a:gd name="connsiteX68" fmla="*/ 2978321 w 12192000"/>
              <a:gd name="connsiteY68" fmla="*/ 5356875 h 6858000"/>
              <a:gd name="connsiteX69" fmla="*/ 2953006 w 12192000"/>
              <a:gd name="connsiteY69" fmla="*/ 5345488 h 6858000"/>
              <a:gd name="connsiteX70" fmla="*/ 2927688 w 12192000"/>
              <a:gd name="connsiteY70" fmla="*/ 5342642 h 6858000"/>
              <a:gd name="connsiteX71" fmla="*/ 2927688 w 12192000"/>
              <a:gd name="connsiteY71" fmla="*/ 5354028 h 6858000"/>
              <a:gd name="connsiteX72" fmla="*/ 2616656 w 12192000"/>
              <a:gd name="connsiteY72" fmla="*/ 5391034 h 6858000"/>
              <a:gd name="connsiteX73" fmla="*/ 2620274 w 12192000"/>
              <a:gd name="connsiteY73" fmla="*/ 5379648 h 6858000"/>
              <a:gd name="connsiteX74" fmla="*/ 2540707 w 12192000"/>
              <a:gd name="connsiteY74" fmla="*/ 5410959 h 6858000"/>
              <a:gd name="connsiteX75" fmla="*/ 2602190 w 12192000"/>
              <a:gd name="connsiteY75" fmla="*/ 5445119 h 6858000"/>
              <a:gd name="connsiteX76" fmla="*/ 2641974 w 12192000"/>
              <a:gd name="connsiteY76" fmla="*/ 5436579 h 6858000"/>
              <a:gd name="connsiteX77" fmla="*/ 2678139 w 12192000"/>
              <a:gd name="connsiteY77" fmla="*/ 5482123 h 6858000"/>
              <a:gd name="connsiteX78" fmla="*/ 2743238 w 12192000"/>
              <a:gd name="connsiteY78" fmla="*/ 5470737 h 6858000"/>
              <a:gd name="connsiteX79" fmla="*/ 2804722 w 12192000"/>
              <a:gd name="connsiteY79" fmla="*/ 5473583 h 6858000"/>
              <a:gd name="connsiteX80" fmla="*/ 2905988 w 12192000"/>
              <a:gd name="connsiteY80" fmla="*/ 5496356 h 6858000"/>
              <a:gd name="connsiteX81" fmla="*/ 2985555 w 12192000"/>
              <a:gd name="connsiteY81" fmla="*/ 5487817 h 6858000"/>
              <a:gd name="connsiteX82" fmla="*/ 2996405 w 12192000"/>
              <a:gd name="connsiteY82" fmla="*/ 5487817 h 6858000"/>
              <a:gd name="connsiteX83" fmla="*/ 2996405 w 12192000"/>
              <a:gd name="connsiteY83" fmla="*/ 5521975 h 6858000"/>
              <a:gd name="connsiteX84" fmla="*/ 2956622 w 12192000"/>
              <a:gd name="connsiteY84" fmla="*/ 5510589 h 6858000"/>
              <a:gd name="connsiteX85" fmla="*/ 2945772 w 12192000"/>
              <a:gd name="connsiteY85" fmla="*/ 5510589 h 6858000"/>
              <a:gd name="connsiteX86" fmla="*/ 3007255 w 12192000"/>
              <a:gd name="connsiteY86" fmla="*/ 5533360 h 6858000"/>
              <a:gd name="connsiteX87" fmla="*/ 3007255 w 12192000"/>
              <a:gd name="connsiteY87" fmla="*/ 5567520 h 6858000"/>
              <a:gd name="connsiteX88" fmla="*/ 2981939 w 12192000"/>
              <a:gd name="connsiteY88" fmla="*/ 5553287 h 6858000"/>
              <a:gd name="connsiteX89" fmla="*/ 2956622 w 12192000"/>
              <a:gd name="connsiteY89" fmla="*/ 5576060 h 6858000"/>
              <a:gd name="connsiteX90" fmla="*/ 2891522 w 12192000"/>
              <a:gd name="connsiteY90" fmla="*/ 5564673 h 6858000"/>
              <a:gd name="connsiteX91" fmla="*/ 2891522 w 12192000"/>
              <a:gd name="connsiteY91" fmla="*/ 5573212 h 6858000"/>
              <a:gd name="connsiteX92" fmla="*/ 2811955 w 12192000"/>
              <a:gd name="connsiteY92" fmla="*/ 5615912 h 6858000"/>
              <a:gd name="connsiteX93" fmla="*/ 2786640 w 12192000"/>
              <a:gd name="connsiteY93" fmla="*/ 5604525 h 6858000"/>
              <a:gd name="connsiteX94" fmla="*/ 2710689 w 12192000"/>
              <a:gd name="connsiteY94" fmla="*/ 5601679 h 6858000"/>
              <a:gd name="connsiteX95" fmla="*/ 2066925 w 12192000"/>
              <a:gd name="connsiteY95" fmla="*/ 5752547 h 6858000"/>
              <a:gd name="connsiteX96" fmla="*/ 2164574 w 12192000"/>
              <a:gd name="connsiteY96" fmla="*/ 5832249 h 6858000"/>
              <a:gd name="connsiteX97" fmla="*/ 2179042 w 12192000"/>
              <a:gd name="connsiteY97" fmla="*/ 5809478 h 6858000"/>
              <a:gd name="connsiteX98" fmla="*/ 2193507 w 12192000"/>
              <a:gd name="connsiteY98" fmla="*/ 5820863 h 6858000"/>
              <a:gd name="connsiteX99" fmla="*/ 2359873 w 12192000"/>
              <a:gd name="connsiteY99" fmla="*/ 5792397 h 6858000"/>
              <a:gd name="connsiteX100" fmla="*/ 2406891 w 12192000"/>
              <a:gd name="connsiteY100" fmla="*/ 5849329 h 6858000"/>
              <a:gd name="connsiteX101" fmla="*/ 2406891 w 12192000"/>
              <a:gd name="connsiteY101" fmla="*/ 5857869 h 6858000"/>
              <a:gd name="connsiteX102" fmla="*/ 2330940 w 12192000"/>
              <a:gd name="connsiteY102" fmla="*/ 5869255 h 6858000"/>
              <a:gd name="connsiteX103" fmla="*/ 2330940 w 12192000"/>
              <a:gd name="connsiteY103" fmla="*/ 5877794 h 6858000"/>
              <a:gd name="connsiteX104" fmla="*/ 2377957 w 12192000"/>
              <a:gd name="connsiteY104" fmla="*/ 5991656 h 6858000"/>
              <a:gd name="connsiteX105" fmla="*/ 2414123 w 12192000"/>
              <a:gd name="connsiteY105" fmla="*/ 5980271 h 6858000"/>
              <a:gd name="connsiteX106" fmla="*/ 2479224 w 12192000"/>
              <a:gd name="connsiteY106" fmla="*/ 6003043 h 6858000"/>
              <a:gd name="connsiteX107" fmla="*/ 2490074 w 12192000"/>
              <a:gd name="connsiteY107" fmla="*/ 5983117 h 6858000"/>
              <a:gd name="connsiteX108" fmla="*/ 2515389 w 12192000"/>
              <a:gd name="connsiteY108" fmla="*/ 5983117 h 6858000"/>
              <a:gd name="connsiteX109" fmla="*/ 2515389 w 12192000"/>
              <a:gd name="connsiteY109" fmla="*/ 6005889 h 6858000"/>
              <a:gd name="connsiteX110" fmla="*/ 2490074 w 12192000"/>
              <a:gd name="connsiteY110" fmla="*/ 6003043 h 6858000"/>
              <a:gd name="connsiteX111" fmla="*/ 2490074 w 12192000"/>
              <a:gd name="connsiteY111" fmla="*/ 6014429 h 6858000"/>
              <a:gd name="connsiteX112" fmla="*/ 2500923 w 12192000"/>
              <a:gd name="connsiteY112" fmla="*/ 6037202 h 6858000"/>
              <a:gd name="connsiteX113" fmla="*/ 2464756 w 12192000"/>
              <a:gd name="connsiteY113" fmla="*/ 6037202 h 6858000"/>
              <a:gd name="connsiteX114" fmla="*/ 2461140 w 12192000"/>
              <a:gd name="connsiteY114" fmla="*/ 6059974 h 6858000"/>
              <a:gd name="connsiteX115" fmla="*/ 2497307 w 12192000"/>
              <a:gd name="connsiteY115" fmla="*/ 6114058 h 6858000"/>
              <a:gd name="connsiteX116" fmla="*/ 2537089 w 12192000"/>
              <a:gd name="connsiteY116" fmla="*/ 6105518 h 6858000"/>
              <a:gd name="connsiteX117" fmla="*/ 2587722 w 12192000"/>
              <a:gd name="connsiteY117" fmla="*/ 6128291 h 6858000"/>
              <a:gd name="connsiteX118" fmla="*/ 2688989 w 12192000"/>
              <a:gd name="connsiteY118" fmla="*/ 6119751 h 6858000"/>
              <a:gd name="connsiteX119" fmla="*/ 2804722 w 12192000"/>
              <a:gd name="connsiteY119" fmla="*/ 6145370 h 6858000"/>
              <a:gd name="connsiteX120" fmla="*/ 2819189 w 12192000"/>
              <a:gd name="connsiteY120" fmla="*/ 6133984 h 6858000"/>
              <a:gd name="connsiteX121" fmla="*/ 2830039 w 12192000"/>
              <a:gd name="connsiteY121" fmla="*/ 6133984 h 6858000"/>
              <a:gd name="connsiteX122" fmla="*/ 2830039 w 12192000"/>
              <a:gd name="connsiteY122" fmla="*/ 6156756 h 6858000"/>
              <a:gd name="connsiteX123" fmla="*/ 2877055 w 12192000"/>
              <a:gd name="connsiteY123" fmla="*/ 6202301 h 6858000"/>
              <a:gd name="connsiteX124" fmla="*/ 3083206 w 12192000"/>
              <a:gd name="connsiteY124" fmla="*/ 6196608 h 6858000"/>
              <a:gd name="connsiteX125" fmla="*/ 3159155 w 12192000"/>
              <a:gd name="connsiteY125" fmla="*/ 6242153 h 6858000"/>
              <a:gd name="connsiteX126" fmla="*/ 3209788 w 12192000"/>
              <a:gd name="connsiteY126" fmla="*/ 6230767 h 6858000"/>
              <a:gd name="connsiteX127" fmla="*/ 3285737 w 12192000"/>
              <a:gd name="connsiteY127" fmla="*/ 6244999 h 6858000"/>
              <a:gd name="connsiteX128" fmla="*/ 3376154 w 12192000"/>
              <a:gd name="connsiteY128" fmla="*/ 6247846 h 6858000"/>
              <a:gd name="connsiteX129" fmla="*/ 3452103 w 12192000"/>
              <a:gd name="connsiteY129" fmla="*/ 6239307 h 6858000"/>
              <a:gd name="connsiteX130" fmla="*/ 3513586 w 12192000"/>
              <a:gd name="connsiteY130" fmla="*/ 6250693 h 6858000"/>
              <a:gd name="connsiteX131" fmla="*/ 3604003 w 12192000"/>
              <a:gd name="connsiteY131" fmla="*/ 6242153 h 6858000"/>
              <a:gd name="connsiteX132" fmla="*/ 3618471 w 12192000"/>
              <a:gd name="connsiteY132" fmla="*/ 6253539 h 6858000"/>
              <a:gd name="connsiteX133" fmla="*/ 3860786 w 12192000"/>
              <a:gd name="connsiteY133" fmla="*/ 6236459 h 6858000"/>
              <a:gd name="connsiteX134" fmla="*/ 3896954 w 12192000"/>
              <a:gd name="connsiteY134" fmla="*/ 6250693 h 6858000"/>
              <a:gd name="connsiteX135" fmla="*/ 3911419 w 12192000"/>
              <a:gd name="connsiteY135" fmla="*/ 6227920 h 6858000"/>
              <a:gd name="connsiteX136" fmla="*/ 3936735 w 12192000"/>
              <a:gd name="connsiteY136" fmla="*/ 6239307 h 6858000"/>
              <a:gd name="connsiteX137" fmla="*/ 4027152 w 12192000"/>
              <a:gd name="connsiteY137" fmla="*/ 6242153 h 6858000"/>
              <a:gd name="connsiteX138" fmla="*/ 4052470 w 12192000"/>
              <a:gd name="connsiteY138" fmla="*/ 6230767 h 6858000"/>
              <a:gd name="connsiteX139" fmla="*/ 4063319 w 12192000"/>
              <a:gd name="connsiteY139" fmla="*/ 6242153 h 6858000"/>
              <a:gd name="connsiteX140" fmla="*/ 4305634 w 12192000"/>
              <a:gd name="connsiteY140" fmla="*/ 6247846 h 6858000"/>
              <a:gd name="connsiteX141" fmla="*/ 4353499 w 12192000"/>
              <a:gd name="connsiteY141" fmla="*/ 6241568 h 6858000"/>
              <a:gd name="connsiteX142" fmla="*/ 4360125 w 12192000"/>
              <a:gd name="connsiteY142" fmla="*/ 6250694 h 6858000"/>
              <a:gd name="connsiteX143" fmla="*/ 4375614 w 12192000"/>
              <a:gd name="connsiteY143" fmla="*/ 6243147 h 6858000"/>
              <a:gd name="connsiteX144" fmla="*/ 4385202 w 12192000"/>
              <a:gd name="connsiteY144" fmla="*/ 6250693 h 6858000"/>
              <a:gd name="connsiteX145" fmla="*/ 4421369 w 12192000"/>
              <a:gd name="connsiteY145" fmla="*/ 6242153 h 6858000"/>
              <a:gd name="connsiteX146" fmla="*/ 4446685 w 12192000"/>
              <a:gd name="connsiteY146" fmla="*/ 6253539 h 6858000"/>
              <a:gd name="connsiteX147" fmla="*/ 4446919 w 12192000"/>
              <a:gd name="connsiteY147" fmla="*/ 6253525 h 6858000"/>
              <a:gd name="connsiteX148" fmla="*/ 4446924 w 12192000"/>
              <a:gd name="connsiteY148" fmla="*/ 6253540 h 6858000"/>
              <a:gd name="connsiteX149" fmla="*/ 4446992 w 12192000"/>
              <a:gd name="connsiteY149" fmla="*/ 6253520 h 6858000"/>
              <a:gd name="connsiteX150" fmla="*/ 4587735 w 12192000"/>
              <a:gd name="connsiteY150" fmla="*/ 6244999 h 6858000"/>
              <a:gd name="connsiteX151" fmla="*/ 4652834 w 12192000"/>
              <a:gd name="connsiteY151" fmla="*/ 6256386 h 6858000"/>
              <a:gd name="connsiteX152" fmla="*/ 4880683 w 12192000"/>
              <a:gd name="connsiteY152" fmla="*/ 6253539 h 6858000"/>
              <a:gd name="connsiteX153" fmla="*/ 5086832 w 12192000"/>
              <a:gd name="connsiteY153" fmla="*/ 6256386 h 6858000"/>
              <a:gd name="connsiteX154" fmla="*/ 5112150 w 12192000"/>
              <a:gd name="connsiteY154" fmla="*/ 6247846 h 6858000"/>
              <a:gd name="connsiteX155" fmla="*/ 5123000 w 12192000"/>
              <a:gd name="connsiteY155" fmla="*/ 6259232 h 6858000"/>
              <a:gd name="connsiteX156" fmla="*/ 5289366 w 12192000"/>
              <a:gd name="connsiteY156" fmla="*/ 6262078 h 6858000"/>
              <a:gd name="connsiteX157" fmla="*/ 5314681 w 12192000"/>
              <a:gd name="connsiteY157" fmla="*/ 6253539 h 6858000"/>
              <a:gd name="connsiteX158" fmla="*/ 5329149 w 12192000"/>
              <a:gd name="connsiteY158" fmla="*/ 6264926 h 6858000"/>
              <a:gd name="connsiteX159" fmla="*/ 5354465 w 12192000"/>
              <a:gd name="connsiteY159" fmla="*/ 6253539 h 6858000"/>
              <a:gd name="connsiteX160" fmla="*/ 5354465 w 12192000"/>
              <a:gd name="connsiteY160" fmla="*/ 6264926 h 6858000"/>
              <a:gd name="connsiteX161" fmla="*/ 5520834 w 12192000"/>
              <a:gd name="connsiteY161" fmla="*/ 6236459 h 6858000"/>
              <a:gd name="connsiteX162" fmla="*/ 5556998 w 12192000"/>
              <a:gd name="connsiteY162" fmla="*/ 6270619 h 6858000"/>
              <a:gd name="connsiteX163" fmla="*/ 5647415 w 12192000"/>
              <a:gd name="connsiteY163" fmla="*/ 6250693 h 6858000"/>
              <a:gd name="connsiteX164" fmla="*/ 5661881 w 12192000"/>
              <a:gd name="connsiteY164" fmla="*/ 6262078 h 6858000"/>
              <a:gd name="connsiteX165" fmla="*/ 5665624 w 12192000"/>
              <a:gd name="connsiteY165" fmla="*/ 6259722 h 6858000"/>
              <a:gd name="connsiteX166" fmla="*/ 5672971 w 12192000"/>
              <a:gd name="connsiteY166" fmla="*/ 6264926 h 6858000"/>
              <a:gd name="connsiteX167" fmla="*/ 5698289 w 12192000"/>
              <a:gd name="connsiteY167" fmla="*/ 6264926 h 6858000"/>
              <a:gd name="connsiteX168" fmla="*/ 5714312 w 12192000"/>
              <a:gd name="connsiteY168" fmla="*/ 6263160 h 6858000"/>
              <a:gd name="connsiteX169" fmla="*/ 5748682 w 12192000"/>
              <a:gd name="connsiteY169" fmla="*/ 6273465 h 6858000"/>
              <a:gd name="connsiteX170" fmla="*/ 5860090 w 12192000"/>
              <a:gd name="connsiteY170" fmla="*/ 6250666 h 6858000"/>
              <a:gd name="connsiteX171" fmla="*/ 5929753 w 12192000"/>
              <a:gd name="connsiteY171" fmla="*/ 6259234 h 6858000"/>
              <a:gd name="connsiteX172" fmla="*/ 5943203 w 12192000"/>
              <a:gd name="connsiteY172" fmla="*/ 6254777 h 6858000"/>
              <a:gd name="connsiteX173" fmla="*/ 5947597 w 12192000"/>
              <a:gd name="connsiteY173" fmla="*/ 6260656 h 6858000"/>
              <a:gd name="connsiteX174" fmla="*/ 5965681 w 12192000"/>
              <a:gd name="connsiteY174" fmla="*/ 6270619 h 6858000"/>
              <a:gd name="connsiteX175" fmla="*/ 6003813 w 12192000"/>
              <a:gd name="connsiteY175" fmla="*/ 6248792 h 6858000"/>
              <a:gd name="connsiteX176" fmla="*/ 6038887 w 12192000"/>
              <a:gd name="connsiteY176" fmla="*/ 6257665 h 6858000"/>
              <a:gd name="connsiteX177" fmla="*/ 6041630 w 12192000"/>
              <a:gd name="connsiteY177" fmla="*/ 6270619 h 6858000"/>
              <a:gd name="connsiteX178" fmla="*/ 6120292 w 12192000"/>
              <a:gd name="connsiteY178" fmla="*/ 6262079 h 6858000"/>
              <a:gd name="connsiteX179" fmla="*/ 6135054 w 12192000"/>
              <a:gd name="connsiteY179" fmla="*/ 6244451 h 6858000"/>
              <a:gd name="connsiteX180" fmla="*/ 6193347 w 12192000"/>
              <a:gd name="connsiteY180" fmla="*/ 6254282 h 6858000"/>
              <a:gd name="connsiteX181" fmla="*/ 6207996 w 12192000"/>
              <a:gd name="connsiteY181" fmla="*/ 6264926 h 6858000"/>
              <a:gd name="connsiteX182" fmla="*/ 6222464 w 12192000"/>
              <a:gd name="connsiteY182" fmla="*/ 6264926 h 6858000"/>
              <a:gd name="connsiteX183" fmla="*/ 6231733 w 12192000"/>
              <a:gd name="connsiteY183" fmla="*/ 6260756 h 6858000"/>
              <a:gd name="connsiteX184" fmla="*/ 6273337 w 12192000"/>
              <a:gd name="connsiteY184" fmla="*/ 6267773 h 6858000"/>
              <a:gd name="connsiteX185" fmla="*/ 6276953 w 12192000"/>
              <a:gd name="connsiteY185" fmla="*/ 6245001 h 6858000"/>
              <a:gd name="connsiteX186" fmla="*/ 6352904 w 12192000"/>
              <a:gd name="connsiteY186" fmla="*/ 6247847 h 6858000"/>
              <a:gd name="connsiteX187" fmla="*/ 6374603 w 12192000"/>
              <a:gd name="connsiteY187" fmla="*/ 6270619 h 6858000"/>
              <a:gd name="connsiteX188" fmla="*/ 6696485 w 12192000"/>
              <a:gd name="connsiteY188" fmla="*/ 6256386 h 6858000"/>
              <a:gd name="connsiteX189" fmla="*/ 6732651 w 12192000"/>
              <a:gd name="connsiteY189" fmla="*/ 6267773 h 6858000"/>
              <a:gd name="connsiteX190" fmla="*/ 6747119 w 12192000"/>
              <a:gd name="connsiteY190" fmla="*/ 6247847 h 6858000"/>
              <a:gd name="connsiteX191" fmla="*/ 6772434 w 12192000"/>
              <a:gd name="connsiteY191" fmla="*/ 6259234 h 6858000"/>
              <a:gd name="connsiteX192" fmla="*/ 6888169 w 12192000"/>
              <a:gd name="connsiteY192" fmla="*/ 6250694 h 6858000"/>
              <a:gd name="connsiteX193" fmla="*/ 6913484 w 12192000"/>
              <a:gd name="connsiteY193" fmla="*/ 6262080 h 6858000"/>
              <a:gd name="connsiteX194" fmla="*/ 6964118 w 12192000"/>
              <a:gd name="connsiteY194" fmla="*/ 6242154 h 6858000"/>
              <a:gd name="connsiteX195" fmla="*/ 6978584 w 12192000"/>
              <a:gd name="connsiteY195" fmla="*/ 6264926 h 6858000"/>
              <a:gd name="connsiteX196" fmla="*/ 7054535 w 12192000"/>
              <a:gd name="connsiteY196" fmla="*/ 6245001 h 6858000"/>
              <a:gd name="connsiteX197" fmla="*/ 7166651 w 12192000"/>
              <a:gd name="connsiteY197" fmla="*/ 6267773 h 6858000"/>
              <a:gd name="connsiteX198" fmla="*/ 7195583 w 12192000"/>
              <a:gd name="connsiteY198" fmla="*/ 6247847 h 6858000"/>
              <a:gd name="connsiteX199" fmla="*/ 7220900 w 12192000"/>
              <a:gd name="connsiteY199" fmla="*/ 6259234 h 6858000"/>
              <a:gd name="connsiteX200" fmla="*/ 7246216 w 12192000"/>
              <a:gd name="connsiteY200" fmla="*/ 6259234 h 6858000"/>
              <a:gd name="connsiteX201" fmla="*/ 7271534 w 12192000"/>
              <a:gd name="connsiteY201" fmla="*/ 6250694 h 6858000"/>
              <a:gd name="connsiteX202" fmla="*/ 7372801 w 12192000"/>
              <a:gd name="connsiteY202" fmla="*/ 6273465 h 6858000"/>
              <a:gd name="connsiteX203" fmla="*/ 7528317 w 12192000"/>
              <a:gd name="connsiteY203" fmla="*/ 6245001 h 6858000"/>
              <a:gd name="connsiteX204" fmla="*/ 7604266 w 12192000"/>
              <a:gd name="connsiteY204" fmla="*/ 6259234 h 6858000"/>
              <a:gd name="connsiteX205" fmla="*/ 7629583 w 12192000"/>
              <a:gd name="connsiteY205" fmla="*/ 6247847 h 6858000"/>
              <a:gd name="connsiteX206" fmla="*/ 7705532 w 12192000"/>
              <a:gd name="connsiteY206" fmla="*/ 6259234 h 6858000"/>
              <a:gd name="connsiteX207" fmla="*/ 7730848 w 12192000"/>
              <a:gd name="connsiteY207" fmla="*/ 6239307 h 6858000"/>
              <a:gd name="connsiteX208" fmla="*/ 7806799 w 12192000"/>
              <a:gd name="connsiteY208" fmla="*/ 6250694 h 6858000"/>
              <a:gd name="connsiteX209" fmla="*/ 7857432 w 12192000"/>
              <a:gd name="connsiteY209" fmla="*/ 6242154 h 6858000"/>
              <a:gd name="connsiteX210" fmla="*/ 7936999 w 12192000"/>
              <a:gd name="connsiteY210" fmla="*/ 6256386 h 6858000"/>
              <a:gd name="connsiteX211" fmla="*/ 8331214 w 12192000"/>
              <a:gd name="connsiteY211" fmla="*/ 6222228 h 6858000"/>
              <a:gd name="connsiteX212" fmla="*/ 8381847 w 12192000"/>
              <a:gd name="connsiteY212" fmla="*/ 6233615 h 6858000"/>
              <a:gd name="connsiteX213" fmla="*/ 8421631 w 12192000"/>
              <a:gd name="connsiteY213" fmla="*/ 6213688 h 6858000"/>
              <a:gd name="connsiteX214" fmla="*/ 8436097 w 12192000"/>
              <a:gd name="connsiteY214" fmla="*/ 6213688 h 6858000"/>
              <a:gd name="connsiteX215" fmla="*/ 8472264 w 12192000"/>
              <a:gd name="connsiteY215" fmla="*/ 6236461 h 6858000"/>
              <a:gd name="connsiteX216" fmla="*/ 8486730 w 12192000"/>
              <a:gd name="connsiteY216" fmla="*/ 6236461 h 6858000"/>
              <a:gd name="connsiteX217" fmla="*/ 8486730 w 12192000"/>
              <a:gd name="connsiteY217" fmla="*/ 6202303 h 6858000"/>
              <a:gd name="connsiteX218" fmla="*/ 8587997 w 12192000"/>
              <a:gd name="connsiteY218" fmla="*/ 6227921 h 6858000"/>
              <a:gd name="connsiteX219" fmla="*/ 8627780 w 12192000"/>
              <a:gd name="connsiteY219" fmla="*/ 6207995 h 6858000"/>
              <a:gd name="connsiteX220" fmla="*/ 8638630 w 12192000"/>
              <a:gd name="connsiteY220" fmla="*/ 6219382 h 6858000"/>
              <a:gd name="connsiteX221" fmla="*/ 8678414 w 12192000"/>
              <a:gd name="connsiteY221" fmla="*/ 6196609 h 6858000"/>
              <a:gd name="connsiteX222" fmla="*/ 8692880 w 12192000"/>
              <a:gd name="connsiteY222" fmla="*/ 6196609 h 6858000"/>
              <a:gd name="connsiteX223" fmla="*/ 8729047 w 12192000"/>
              <a:gd name="connsiteY223" fmla="*/ 6230767 h 6858000"/>
              <a:gd name="connsiteX224" fmla="*/ 8844780 w 12192000"/>
              <a:gd name="connsiteY224" fmla="*/ 6213688 h 6858000"/>
              <a:gd name="connsiteX225" fmla="*/ 8946046 w 12192000"/>
              <a:gd name="connsiteY225" fmla="*/ 6216534 h 6858000"/>
              <a:gd name="connsiteX226" fmla="*/ 8971362 w 12192000"/>
              <a:gd name="connsiteY226" fmla="*/ 6182376 h 6858000"/>
              <a:gd name="connsiteX227" fmla="*/ 9021995 w 12192000"/>
              <a:gd name="connsiteY227" fmla="*/ 6227921 h 6858000"/>
              <a:gd name="connsiteX228" fmla="*/ 9137728 w 12192000"/>
              <a:gd name="connsiteY228" fmla="*/ 6207995 h 6858000"/>
              <a:gd name="connsiteX229" fmla="*/ 9188361 w 12192000"/>
              <a:gd name="connsiteY229" fmla="*/ 6222228 h 6858000"/>
              <a:gd name="connsiteX230" fmla="*/ 9213679 w 12192000"/>
              <a:gd name="connsiteY230" fmla="*/ 6199455 h 6858000"/>
              <a:gd name="connsiteX231" fmla="*/ 9238994 w 12192000"/>
              <a:gd name="connsiteY231" fmla="*/ 6210842 h 6858000"/>
              <a:gd name="connsiteX232" fmla="*/ 9264312 w 12192000"/>
              <a:gd name="connsiteY232" fmla="*/ 6213688 h 6858000"/>
              <a:gd name="connsiteX233" fmla="*/ 9264312 w 12192000"/>
              <a:gd name="connsiteY233" fmla="*/ 6202303 h 6858000"/>
              <a:gd name="connsiteX234" fmla="*/ 9575344 w 12192000"/>
              <a:gd name="connsiteY234" fmla="*/ 6165297 h 6858000"/>
              <a:gd name="connsiteX235" fmla="*/ 9571726 w 12192000"/>
              <a:gd name="connsiteY235" fmla="*/ 6176682 h 6858000"/>
              <a:gd name="connsiteX236" fmla="*/ 9651293 w 12192000"/>
              <a:gd name="connsiteY236" fmla="*/ 6145372 h 6858000"/>
              <a:gd name="connsiteX237" fmla="*/ 9589810 w 12192000"/>
              <a:gd name="connsiteY237" fmla="*/ 6111212 h 6858000"/>
              <a:gd name="connsiteX238" fmla="*/ 9550027 w 12192000"/>
              <a:gd name="connsiteY238" fmla="*/ 6119751 h 6858000"/>
              <a:gd name="connsiteX239" fmla="*/ 9513861 w 12192000"/>
              <a:gd name="connsiteY239" fmla="*/ 6074207 h 6858000"/>
              <a:gd name="connsiteX240" fmla="*/ 9448762 w 12192000"/>
              <a:gd name="connsiteY240" fmla="*/ 6085593 h 6858000"/>
              <a:gd name="connsiteX241" fmla="*/ 9387278 w 12192000"/>
              <a:gd name="connsiteY241" fmla="*/ 6082747 h 6858000"/>
              <a:gd name="connsiteX242" fmla="*/ 9286012 w 12192000"/>
              <a:gd name="connsiteY242" fmla="*/ 6059974 h 6858000"/>
              <a:gd name="connsiteX243" fmla="*/ 9206445 w 12192000"/>
              <a:gd name="connsiteY243" fmla="*/ 6068514 h 6858000"/>
              <a:gd name="connsiteX244" fmla="*/ 9195595 w 12192000"/>
              <a:gd name="connsiteY244" fmla="*/ 6068514 h 6858000"/>
              <a:gd name="connsiteX245" fmla="*/ 9195595 w 12192000"/>
              <a:gd name="connsiteY245" fmla="*/ 6034356 h 6858000"/>
              <a:gd name="connsiteX246" fmla="*/ 9235378 w 12192000"/>
              <a:gd name="connsiteY246" fmla="*/ 6045741 h 6858000"/>
              <a:gd name="connsiteX247" fmla="*/ 9246228 w 12192000"/>
              <a:gd name="connsiteY247" fmla="*/ 6045741 h 6858000"/>
              <a:gd name="connsiteX248" fmla="*/ 9184745 w 12192000"/>
              <a:gd name="connsiteY248" fmla="*/ 6022970 h 6858000"/>
              <a:gd name="connsiteX249" fmla="*/ 9184745 w 12192000"/>
              <a:gd name="connsiteY249" fmla="*/ 5988810 h 6858000"/>
              <a:gd name="connsiteX250" fmla="*/ 9210061 w 12192000"/>
              <a:gd name="connsiteY250" fmla="*/ 6003043 h 6858000"/>
              <a:gd name="connsiteX251" fmla="*/ 9235378 w 12192000"/>
              <a:gd name="connsiteY251" fmla="*/ 5980271 h 6858000"/>
              <a:gd name="connsiteX252" fmla="*/ 9300477 w 12192000"/>
              <a:gd name="connsiteY252" fmla="*/ 5991658 h 6858000"/>
              <a:gd name="connsiteX253" fmla="*/ 9300477 w 12192000"/>
              <a:gd name="connsiteY253" fmla="*/ 5983118 h 6858000"/>
              <a:gd name="connsiteX254" fmla="*/ 9380044 w 12192000"/>
              <a:gd name="connsiteY254" fmla="*/ 5940419 h 6858000"/>
              <a:gd name="connsiteX255" fmla="*/ 9405360 w 12192000"/>
              <a:gd name="connsiteY255" fmla="*/ 5951806 h 6858000"/>
              <a:gd name="connsiteX256" fmla="*/ 9481311 w 12192000"/>
              <a:gd name="connsiteY256" fmla="*/ 5954652 h 6858000"/>
              <a:gd name="connsiteX257" fmla="*/ 10125075 w 12192000"/>
              <a:gd name="connsiteY257" fmla="*/ 5803784 h 6858000"/>
              <a:gd name="connsiteX258" fmla="*/ 10027426 w 12192000"/>
              <a:gd name="connsiteY258" fmla="*/ 5724082 h 6858000"/>
              <a:gd name="connsiteX259" fmla="*/ 10012958 w 12192000"/>
              <a:gd name="connsiteY259" fmla="*/ 5746853 h 6858000"/>
              <a:gd name="connsiteX260" fmla="*/ 9998492 w 12192000"/>
              <a:gd name="connsiteY260" fmla="*/ 5735467 h 6858000"/>
              <a:gd name="connsiteX261" fmla="*/ 9832127 w 12192000"/>
              <a:gd name="connsiteY261" fmla="*/ 5763934 h 6858000"/>
              <a:gd name="connsiteX262" fmla="*/ 9785109 w 12192000"/>
              <a:gd name="connsiteY262" fmla="*/ 5707001 h 6858000"/>
              <a:gd name="connsiteX263" fmla="*/ 9785109 w 12192000"/>
              <a:gd name="connsiteY263" fmla="*/ 5698461 h 6858000"/>
              <a:gd name="connsiteX264" fmla="*/ 9861061 w 12192000"/>
              <a:gd name="connsiteY264" fmla="*/ 5687076 h 6858000"/>
              <a:gd name="connsiteX265" fmla="*/ 9861061 w 12192000"/>
              <a:gd name="connsiteY265" fmla="*/ 5678536 h 6858000"/>
              <a:gd name="connsiteX266" fmla="*/ 9814043 w 12192000"/>
              <a:gd name="connsiteY266" fmla="*/ 5564674 h 6858000"/>
              <a:gd name="connsiteX267" fmla="*/ 9777878 w 12192000"/>
              <a:gd name="connsiteY267" fmla="*/ 5576060 h 6858000"/>
              <a:gd name="connsiteX268" fmla="*/ 9712777 w 12192000"/>
              <a:gd name="connsiteY268" fmla="*/ 5553287 h 6858000"/>
              <a:gd name="connsiteX269" fmla="*/ 9701927 w 12192000"/>
              <a:gd name="connsiteY269" fmla="*/ 5573214 h 6858000"/>
              <a:gd name="connsiteX270" fmla="*/ 9676611 w 12192000"/>
              <a:gd name="connsiteY270" fmla="*/ 5573214 h 6858000"/>
              <a:gd name="connsiteX271" fmla="*/ 9676611 w 12192000"/>
              <a:gd name="connsiteY271" fmla="*/ 5550441 h 6858000"/>
              <a:gd name="connsiteX272" fmla="*/ 9701927 w 12192000"/>
              <a:gd name="connsiteY272" fmla="*/ 5553287 h 6858000"/>
              <a:gd name="connsiteX273" fmla="*/ 9701927 w 12192000"/>
              <a:gd name="connsiteY273" fmla="*/ 5541902 h 6858000"/>
              <a:gd name="connsiteX274" fmla="*/ 9691077 w 12192000"/>
              <a:gd name="connsiteY274" fmla="*/ 5519129 h 6858000"/>
              <a:gd name="connsiteX275" fmla="*/ 9727244 w 12192000"/>
              <a:gd name="connsiteY275" fmla="*/ 5519129 h 6858000"/>
              <a:gd name="connsiteX276" fmla="*/ 9730860 w 12192000"/>
              <a:gd name="connsiteY276" fmla="*/ 5496356 h 6858000"/>
              <a:gd name="connsiteX277" fmla="*/ 9694693 w 12192000"/>
              <a:gd name="connsiteY277" fmla="*/ 5442273 h 6858000"/>
              <a:gd name="connsiteX278" fmla="*/ 9654911 w 12192000"/>
              <a:gd name="connsiteY278" fmla="*/ 5450812 h 6858000"/>
              <a:gd name="connsiteX279" fmla="*/ 9604278 w 12192000"/>
              <a:gd name="connsiteY279" fmla="*/ 5428040 h 6858000"/>
              <a:gd name="connsiteX280" fmla="*/ 9503011 w 12192000"/>
              <a:gd name="connsiteY280" fmla="*/ 5436579 h 6858000"/>
              <a:gd name="connsiteX281" fmla="*/ 9387279 w 12192000"/>
              <a:gd name="connsiteY281" fmla="*/ 5410960 h 6858000"/>
              <a:gd name="connsiteX282" fmla="*/ 9372811 w 12192000"/>
              <a:gd name="connsiteY282" fmla="*/ 5422346 h 6858000"/>
              <a:gd name="connsiteX283" fmla="*/ 9361961 w 12192000"/>
              <a:gd name="connsiteY283" fmla="*/ 5422346 h 6858000"/>
              <a:gd name="connsiteX284" fmla="*/ 9361961 w 12192000"/>
              <a:gd name="connsiteY284" fmla="*/ 5399575 h 6858000"/>
              <a:gd name="connsiteX285" fmla="*/ 9314946 w 12192000"/>
              <a:gd name="connsiteY285" fmla="*/ 5354029 h 6858000"/>
              <a:gd name="connsiteX286" fmla="*/ 9108794 w 12192000"/>
              <a:gd name="connsiteY286" fmla="*/ 5359723 h 6858000"/>
              <a:gd name="connsiteX287" fmla="*/ 9032845 w 12192000"/>
              <a:gd name="connsiteY287" fmla="*/ 5314178 h 6858000"/>
              <a:gd name="connsiteX288" fmla="*/ 8982212 w 12192000"/>
              <a:gd name="connsiteY288" fmla="*/ 5325563 h 6858000"/>
              <a:gd name="connsiteX289" fmla="*/ 8906263 w 12192000"/>
              <a:gd name="connsiteY289" fmla="*/ 5311331 h 6858000"/>
              <a:gd name="connsiteX290" fmla="*/ 8815846 w 12192000"/>
              <a:gd name="connsiteY290" fmla="*/ 5308484 h 6858000"/>
              <a:gd name="connsiteX291" fmla="*/ 8739897 w 12192000"/>
              <a:gd name="connsiteY291" fmla="*/ 5317024 h 6858000"/>
              <a:gd name="connsiteX292" fmla="*/ 8678414 w 12192000"/>
              <a:gd name="connsiteY292" fmla="*/ 5305638 h 6858000"/>
              <a:gd name="connsiteX293" fmla="*/ 8587997 w 12192000"/>
              <a:gd name="connsiteY293" fmla="*/ 5314178 h 6858000"/>
              <a:gd name="connsiteX294" fmla="*/ 8573529 w 12192000"/>
              <a:gd name="connsiteY294" fmla="*/ 5302792 h 6858000"/>
              <a:gd name="connsiteX295" fmla="*/ 8331214 w 12192000"/>
              <a:gd name="connsiteY295" fmla="*/ 5319871 h 6858000"/>
              <a:gd name="connsiteX296" fmla="*/ 8295047 w 12192000"/>
              <a:gd name="connsiteY296" fmla="*/ 5305638 h 6858000"/>
              <a:gd name="connsiteX297" fmla="*/ 8280581 w 12192000"/>
              <a:gd name="connsiteY297" fmla="*/ 5328411 h 6858000"/>
              <a:gd name="connsiteX298" fmla="*/ 8255265 w 12192000"/>
              <a:gd name="connsiteY298" fmla="*/ 5317024 h 6858000"/>
              <a:gd name="connsiteX299" fmla="*/ 8164849 w 12192000"/>
              <a:gd name="connsiteY299" fmla="*/ 5314178 h 6858000"/>
              <a:gd name="connsiteX300" fmla="*/ 8139531 w 12192000"/>
              <a:gd name="connsiteY300" fmla="*/ 5325563 h 6858000"/>
              <a:gd name="connsiteX301" fmla="*/ 8128681 w 12192000"/>
              <a:gd name="connsiteY301" fmla="*/ 5314178 h 6858000"/>
              <a:gd name="connsiteX302" fmla="*/ 7886366 w 12192000"/>
              <a:gd name="connsiteY302" fmla="*/ 5308484 h 6858000"/>
              <a:gd name="connsiteX303" fmla="*/ 7838501 w 12192000"/>
              <a:gd name="connsiteY303" fmla="*/ 5314763 h 6858000"/>
              <a:gd name="connsiteX304" fmla="*/ 7831875 w 12192000"/>
              <a:gd name="connsiteY304" fmla="*/ 5305636 h 6858000"/>
              <a:gd name="connsiteX305" fmla="*/ 7816386 w 12192000"/>
              <a:gd name="connsiteY305" fmla="*/ 5313184 h 6858000"/>
              <a:gd name="connsiteX306" fmla="*/ 7806799 w 12192000"/>
              <a:gd name="connsiteY306" fmla="*/ 5305638 h 6858000"/>
              <a:gd name="connsiteX307" fmla="*/ 7770631 w 12192000"/>
              <a:gd name="connsiteY307" fmla="*/ 5314178 h 6858000"/>
              <a:gd name="connsiteX308" fmla="*/ 7745316 w 12192000"/>
              <a:gd name="connsiteY308" fmla="*/ 5302792 h 6858000"/>
              <a:gd name="connsiteX309" fmla="*/ 7745081 w 12192000"/>
              <a:gd name="connsiteY309" fmla="*/ 5302806 h 6858000"/>
              <a:gd name="connsiteX310" fmla="*/ 7745076 w 12192000"/>
              <a:gd name="connsiteY310" fmla="*/ 5302790 h 6858000"/>
              <a:gd name="connsiteX311" fmla="*/ 7745008 w 12192000"/>
              <a:gd name="connsiteY311" fmla="*/ 5302810 h 6858000"/>
              <a:gd name="connsiteX312" fmla="*/ 7604266 w 12192000"/>
              <a:gd name="connsiteY312" fmla="*/ 5311331 h 6858000"/>
              <a:gd name="connsiteX313" fmla="*/ 7539166 w 12192000"/>
              <a:gd name="connsiteY313" fmla="*/ 5299944 h 6858000"/>
              <a:gd name="connsiteX314" fmla="*/ 7311317 w 12192000"/>
              <a:gd name="connsiteY314" fmla="*/ 5302792 h 6858000"/>
              <a:gd name="connsiteX315" fmla="*/ 7105168 w 12192000"/>
              <a:gd name="connsiteY315" fmla="*/ 5299944 h 6858000"/>
              <a:gd name="connsiteX316" fmla="*/ 7079850 w 12192000"/>
              <a:gd name="connsiteY316" fmla="*/ 5308484 h 6858000"/>
              <a:gd name="connsiteX317" fmla="*/ 7069000 w 12192000"/>
              <a:gd name="connsiteY317" fmla="*/ 5297098 h 6858000"/>
              <a:gd name="connsiteX318" fmla="*/ 6902635 w 12192000"/>
              <a:gd name="connsiteY318" fmla="*/ 5294252 h 6858000"/>
              <a:gd name="connsiteX319" fmla="*/ 6877319 w 12192000"/>
              <a:gd name="connsiteY319" fmla="*/ 5302792 h 6858000"/>
              <a:gd name="connsiteX320" fmla="*/ 6862851 w 12192000"/>
              <a:gd name="connsiteY320" fmla="*/ 5291405 h 6858000"/>
              <a:gd name="connsiteX321" fmla="*/ 6837535 w 12192000"/>
              <a:gd name="connsiteY321" fmla="*/ 5302792 h 6858000"/>
              <a:gd name="connsiteX322" fmla="*/ 6837535 w 12192000"/>
              <a:gd name="connsiteY322" fmla="*/ 5291405 h 6858000"/>
              <a:gd name="connsiteX323" fmla="*/ 6671168 w 12192000"/>
              <a:gd name="connsiteY323" fmla="*/ 5319871 h 6858000"/>
              <a:gd name="connsiteX324" fmla="*/ 6635002 w 12192000"/>
              <a:gd name="connsiteY324" fmla="*/ 5285711 h 6858000"/>
              <a:gd name="connsiteX325" fmla="*/ 6544585 w 12192000"/>
              <a:gd name="connsiteY325" fmla="*/ 5305638 h 6858000"/>
              <a:gd name="connsiteX326" fmla="*/ 6530119 w 12192000"/>
              <a:gd name="connsiteY326" fmla="*/ 5294252 h 6858000"/>
              <a:gd name="connsiteX327" fmla="*/ 6526376 w 12192000"/>
              <a:gd name="connsiteY327" fmla="*/ 5296609 h 6858000"/>
              <a:gd name="connsiteX328" fmla="*/ 6519030 w 12192000"/>
              <a:gd name="connsiteY328" fmla="*/ 5291405 h 6858000"/>
              <a:gd name="connsiteX329" fmla="*/ 6493712 w 12192000"/>
              <a:gd name="connsiteY329" fmla="*/ 5291405 h 6858000"/>
              <a:gd name="connsiteX330" fmla="*/ 6477689 w 12192000"/>
              <a:gd name="connsiteY330" fmla="*/ 5293170 h 6858000"/>
              <a:gd name="connsiteX331" fmla="*/ 6443319 w 12192000"/>
              <a:gd name="connsiteY331" fmla="*/ 5282865 h 6858000"/>
              <a:gd name="connsiteX332" fmla="*/ 6331911 w 12192000"/>
              <a:gd name="connsiteY332" fmla="*/ 5305664 h 6858000"/>
              <a:gd name="connsiteX333" fmla="*/ 6262247 w 12192000"/>
              <a:gd name="connsiteY333" fmla="*/ 5297097 h 6858000"/>
              <a:gd name="connsiteX334" fmla="*/ 6248798 w 12192000"/>
              <a:gd name="connsiteY334" fmla="*/ 5301554 h 6858000"/>
              <a:gd name="connsiteX335" fmla="*/ 6244404 w 12192000"/>
              <a:gd name="connsiteY335" fmla="*/ 5295675 h 6858000"/>
              <a:gd name="connsiteX336" fmla="*/ 6226319 w 12192000"/>
              <a:gd name="connsiteY336" fmla="*/ 5285711 h 6858000"/>
              <a:gd name="connsiteX337" fmla="*/ 6188188 w 12192000"/>
              <a:gd name="connsiteY337" fmla="*/ 5307539 h 6858000"/>
              <a:gd name="connsiteX338" fmla="*/ 6153113 w 12192000"/>
              <a:gd name="connsiteY338" fmla="*/ 5298665 h 6858000"/>
              <a:gd name="connsiteX339" fmla="*/ 6150370 w 12192000"/>
              <a:gd name="connsiteY339" fmla="*/ 5285711 h 6858000"/>
              <a:gd name="connsiteX340" fmla="*/ 6071708 w 12192000"/>
              <a:gd name="connsiteY340" fmla="*/ 5294251 h 6858000"/>
              <a:gd name="connsiteX341" fmla="*/ 6056946 w 12192000"/>
              <a:gd name="connsiteY341" fmla="*/ 5311880 h 6858000"/>
              <a:gd name="connsiteX342" fmla="*/ 5998654 w 12192000"/>
              <a:gd name="connsiteY342" fmla="*/ 5302048 h 6858000"/>
              <a:gd name="connsiteX343" fmla="*/ 5984004 w 12192000"/>
              <a:gd name="connsiteY343" fmla="*/ 5291405 h 6858000"/>
              <a:gd name="connsiteX344" fmla="*/ 5969537 w 12192000"/>
              <a:gd name="connsiteY344" fmla="*/ 5291405 h 6858000"/>
              <a:gd name="connsiteX345" fmla="*/ 5960268 w 12192000"/>
              <a:gd name="connsiteY345" fmla="*/ 5295574 h 6858000"/>
              <a:gd name="connsiteX346" fmla="*/ 5918664 w 12192000"/>
              <a:gd name="connsiteY346" fmla="*/ 5288557 h 6858000"/>
              <a:gd name="connsiteX347" fmla="*/ 5915048 w 12192000"/>
              <a:gd name="connsiteY347" fmla="*/ 5311330 h 6858000"/>
              <a:gd name="connsiteX348" fmla="*/ 5839098 w 12192000"/>
              <a:gd name="connsiteY348" fmla="*/ 5308484 h 6858000"/>
              <a:gd name="connsiteX349" fmla="*/ 5817397 w 12192000"/>
              <a:gd name="connsiteY349" fmla="*/ 5285711 h 6858000"/>
              <a:gd name="connsiteX350" fmla="*/ 5495515 w 12192000"/>
              <a:gd name="connsiteY350" fmla="*/ 5299944 h 6858000"/>
              <a:gd name="connsiteX351" fmla="*/ 5459349 w 12192000"/>
              <a:gd name="connsiteY351" fmla="*/ 5288557 h 6858000"/>
              <a:gd name="connsiteX352" fmla="*/ 5444882 w 12192000"/>
              <a:gd name="connsiteY352" fmla="*/ 5308484 h 6858000"/>
              <a:gd name="connsiteX353" fmla="*/ 5419566 w 12192000"/>
              <a:gd name="connsiteY353" fmla="*/ 5297097 h 6858000"/>
              <a:gd name="connsiteX354" fmla="*/ 5303831 w 12192000"/>
              <a:gd name="connsiteY354" fmla="*/ 5305636 h 6858000"/>
              <a:gd name="connsiteX355" fmla="*/ 5278516 w 12192000"/>
              <a:gd name="connsiteY355" fmla="*/ 5294251 h 6858000"/>
              <a:gd name="connsiteX356" fmla="*/ 5227882 w 12192000"/>
              <a:gd name="connsiteY356" fmla="*/ 5314176 h 6858000"/>
              <a:gd name="connsiteX357" fmla="*/ 5213417 w 12192000"/>
              <a:gd name="connsiteY357" fmla="*/ 5291405 h 6858000"/>
              <a:gd name="connsiteX358" fmla="*/ 5137466 w 12192000"/>
              <a:gd name="connsiteY358" fmla="*/ 5311330 h 6858000"/>
              <a:gd name="connsiteX359" fmla="*/ 5025349 w 12192000"/>
              <a:gd name="connsiteY359" fmla="*/ 5288557 h 6858000"/>
              <a:gd name="connsiteX360" fmla="*/ 4996417 w 12192000"/>
              <a:gd name="connsiteY360" fmla="*/ 5308484 h 6858000"/>
              <a:gd name="connsiteX361" fmla="*/ 4971100 w 12192000"/>
              <a:gd name="connsiteY361" fmla="*/ 5297097 h 6858000"/>
              <a:gd name="connsiteX362" fmla="*/ 4945784 w 12192000"/>
              <a:gd name="connsiteY362" fmla="*/ 5297097 h 6858000"/>
              <a:gd name="connsiteX363" fmla="*/ 4920466 w 12192000"/>
              <a:gd name="connsiteY363" fmla="*/ 5305636 h 6858000"/>
              <a:gd name="connsiteX364" fmla="*/ 4819200 w 12192000"/>
              <a:gd name="connsiteY364" fmla="*/ 5282865 h 6858000"/>
              <a:gd name="connsiteX365" fmla="*/ 0 w 12192000"/>
              <a:gd name="connsiteY365" fmla="*/ 0 h 6858000"/>
              <a:gd name="connsiteX366" fmla="*/ 12192000 w 12192000"/>
              <a:gd name="connsiteY366" fmla="*/ 0 h 6858000"/>
              <a:gd name="connsiteX367" fmla="*/ 12192000 w 12192000"/>
              <a:gd name="connsiteY367" fmla="*/ 6858000 h 6858000"/>
              <a:gd name="connsiteX368" fmla="*/ 0 w 12192000"/>
              <a:gd name="connsiteY36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</a:cxnLst>
            <a:rect l="l" t="t" r="r" b="b"/>
            <a:pathLst>
              <a:path w="12192000" h="6858000">
                <a:moveTo>
                  <a:pt x="2566023" y="6028662"/>
                </a:moveTo>
                <a:lnTo>
                  <a:pt x="2591340" y="6028662"/>
                </a:lnTo>
                <a:lnTo>
                  <a:pt x="2591340" y="6040048"/>
                </a:lnTo>
                <a:lnTo>
                  <a:pt x="2566023" y="6040048"/>
                </a:lnTo>
                <a:close/>
                <a:moveTo>
                  <a:pt x="5517215" y="6014429"/>
                </a:moveTo>
                <a:lnTo>
                  <a:pt x="5531922" y="6016082"/>
                </a:lnTo>
                <a:lnTo>
                  <a:pt x="5531922" y="6017276"/>
                </a:lnTo>
                <a:lnTo>
                  <a:pt x="5517215" y="6017276"/>
                </a:lnTo>
                <a:close/>
                <a:moveTo>
                  <a:pt x="9134112" y="6011583"/>
                </a:moveTo>
                <a:lnTo>
                  <a:pt x="9170277" y="6011583"/>
                </a:lnTo>
                <a:lnTo>
                  <a:pt x="9170277" y="6045741"/>
                </a:lnTo>
                <a:cubicBezTo>
                  <a:pt x="9153401" y="6038150"/>
                  <a:pt x="9140140" y="6033407"/>
                  <a:pt x="9130496" y="6031510"/>
                </a:cubicBezTo>
                <a:close/>
                <a:moveTo>
                  <a:pt x="2508157" y="5872101"/>
                </a:moveTo>
                <a:lnTo>
                  <a:pt x="2533473" y="5872101"/>
                </a:lnTo>
                <a:lnTo>
                  <a:pt x="2533473" y="5883488"/>
                </a:lnTo>
                <a:lnTo>
                  <a:pt x="2508157" y="5883488"/>
                </a:lnTo>
                <a:close/>
                <a:moveTo>
                  <a:pt x="2410507" y="5781011"/>
                </a:moveTo>
                <a:cubicBezTo>
                  <a:pt x="2429796" y="5796193"/>
                  <a:pt x="2446674" y="5804733"/>
                  <a:pt x="2461140" y="5806630"/>
                </a:cubicBezTo>
                <a:lnTo>
                  <a:pt x="2457524" y="5849329"/>
                </a:lnTo>
                <a:lnTo>
                  <a:pt x="2421356" y="5849329"/>
                </a:lnTo>
                <a:close/>
                <a:moveTo>
                  <a:pt x="9734476" y="5707001"/>
                </a:moveTo>
                <a:lnTo>
                  <a:pt x="9770643" y="5707001"/>
                </a:lnTo>
                <a:lnTo>
                  <a:pt x="9781494" y="5775319"/>
                </a:lnTo>
                <a:cubicBezTo>
                  <a:pt x="9762204" y="5760137"/>
                  <a:pt x="9745326" y="5751598"/>
                  <a:pt x="9730860" y="5749700"/>
                </a:cubicBezTo>
                <a:close/>
                <a:moveTo>
                  <a:pt x="9658527" y="5672843"/>
                </a:moveTo>
                <a:lnTo>
                  <a:pt x="9683843" y="5672843"/>
                </a:lnTo>
                <a:lnTo>
                  <a:pt x="9683843" y="5684230"/>
                </a:lnTo>
                <a:lnTo>
                  <a:pt x="9658527" y="5684230"/>
                </a:lnTo>
                <a:close/>
                <a:moveTo>
                  <a:pt x="6660078" y="5539054"/>
                </a:moveTo>
                <a:lnTo>
                  <a:pt x="6674786" y="5539054"/>
                </a:lnTo>
                <a:lnTo>
                  <a:pt x="6674786" y="5541902"/>
                </a:lnTo>
                <a:lnTo>
                  <a:pt x="6660078" y="5540248"/>
                </a:lnTo>
                <a:close/>
                <a:moveTo>
                  <a:pt x="9600660" y="5516283"/>
                </a:moveTo>
                <a:lnTo>
                  <a:pt x="9625978" y="5516283"/>
                </a:lnTo>
                <a:lnTo>
                  <a:pt x="9625978" y="5527668"/>
                </a:lnTo>
                <a:lnTo>
                  <a:pt x="9600660" y="5527668"/>
                </a:lnTo>
                <a:close/>
                <a:moveTo>
                  <a:pt x="3021723" y="5510589"/>
                </a:moveTo>
                <a:cubicBezTo>
                  <a:pt x="3038599" y="5518180"/>
                  <a:pt x="3051860" y="5522924"/>
                  <a:pt x="3061504" y="5524821"/>
                </a:cubicBezTo>
                <a:lnTo>
                  <a:pt x="3057888" y="5544748"/>
                </a:lnTo>
                <a:lnTo>
                  <a:pt x="3021723" y="5544748"/>
                </a:lnTo>
                <a:close/>
                <a:moveTo>
                  <a:pt x="4819200" y="5282865"/>
                </a:moveTo>
                <a:cubicBezTo>
                  <a:pt x="4737222" y="5292353"/>
                  <a:pt x="4685383" y="5301842"/>
                  <a:pt x="4663685" y="5311330"/>
                </a:cubicBezTo>
                <a:lnTo>
                  <a:pt x="4587735" y="5297097"/>
                </a:lnTo>
                <a:lnTo>
                  <a:pt x="4562417" y="5308484"/>
                </a:lnTo>
                <a:lnTo>
                  <a:pt x="4486468" y="5297097"/>
                </a:lnTo>
                <a:cubicBezTo>
                  <a:pt x="4472002" y="5295200"/>
                  <a:pt x="4463563" y="5301842"/>
                  <a:pt x="4461152" y="5317024"/>
                </a:cubicBezTo>
                <a:lnTo>
                  <a:pt x="4385202" y="5305636"/>
                </a:lnTo>
                <a:cubicBezTo>
                  <a:pt x="4353857" y="5311330"/>
                  <a:pt x="4336981" y="5314176"/>
                  <a:pt x="4334569" y="5314176"/>
                </a:cubicBezTo>
                <a:lnTo>
                  <a:pt x="4255001" y="5299944"/>
                </a:lnTo>
                <a:cubicBezTo>
                  <a:pt x="4023536" y="5324614"/>
                  <a:pt x="3892130" y="5336000"/>
                  <a:pt x="3860786" y="5334103"/>
                </a:cubicBezTo>
                <a:cubicBezTo>
                  <a:pt x="3846320" y="5326512"/>
                  <a:pt x="3829442" y="5322716"/>
                  <a:pt x="3810153" y="5322716"/>
                </a:cubicBezTo>
                <a:lnTo>
                  <a:pt x="3770369" y="5342642"/>
                </a:lnTo>
                <a:lnTo>
                  <a:pt x="3755903" y="5342642"/>
                </a:lnTo>
                <a:lnTo>
                  <a:pt x="3719736" y="5319870"/>
                </a:lnTo>
                <a:lnTo>
                  <a:pt x="3705270" y="5319870"/>
                </a:lnTo>
                <a:lnTo>
                  <a:pt x="3705270" y="5354028"/>
                </a:lnTo>
                <a:cubicBezTo>
                  <a:pt x="3654637" y="5336949"/>
                  <a:pt x="3620882" y="5328409"/>
                  <a:pt x="3604003" y="5328409"/>
                </a:cubicBezTo>
                <a:cubicBezTo>
                  <a:pt x="3604003" y="5336000"/>
                  <a:pt x="3590743" y="5342642"/>
                  <a:pt x="3564220" y="5348336"/>
                </a:cubicBezTo>
                <a:cubicBezTo>
                  <a:pt x="3564220" y="5340745"/>
                  <a:pt x="3560604" y="5336949"/>
                  <a:pt x="3553370" y="5336949"/>
                </a:cubicBezTo>
                <a:lnTo>
                  <a:pt x="3513586" y="5359721"/>
                </a:lnTo>
                <a:lnTo>
                  <a:pt x="3499121" y="5359721"/>
                </a:lnTo>
                <a:cubicBezTo>
                  <a:pt x="3475010" y="5346438"/>
                  <a:pt x="3462953" y="5335051"/>
                  <a:pt x="3462953" y="5325563"/>
                </a:cubicBezTo>
                <a:cubicBezTo>
                  <a:pt x="3407498" y="5338848"/>
                  <a:pt x="3368920" y="5344540"/>
                  <a:pt x="3347221" y="5342642"/>
                </a:cubicBezTo>
                <a:lnTo>
                  <a:pt x="3245954" y="5339796"/>
                </a:lnTo>
                <a:cubicBezTo>
                  <a:pt x="3229077" y="5339796"/>
                  <a:pt x="3220638" y="5351182"/>
                  <a:pt x="3220638" y="5373955"/>
                </a:cubicBezTo>
                <a:cubicBezTo>
                  <a:pt x="3186883" y="5354978"/>
                  <a:pt x="3170005" y="5339796"/>
                  <a:pt x="3170005" y="5328409"/>
                </a:cubicBezTo>
                <a:lnTo>
                  <a:pt x="3054272" y="5348336"/>
                </a:lnTo>
                <a:lnTo>
                  <a:pt x="3003639" y="5334103"/>
                </a:lnTo>
                <a:cubicBezTo>
                  <a:pt x="2989171" y="5334103"/>
                  <a:pt x="2980734" y="5341694"/>
                  <a:pt x="2978321" y="5356875"/>
                </a:cubicBezTo>
                <a:lnTo>
                  <a:pt x="2953006" y="5345488"/>
                </a:lnTo>
                <a:lnTo>
                  <a:pt x="2927688" y="5342642"/>
                </a:lnTo>
                <a:lnTo>
                  <a:pt x="2927688" y="5354028"/>
                </a:lnTo>
                <a:cubicBezTo>
                  <a:pt x="2908401" y="5359721"/>
                  <a:pt x="2804722" y="5372057"/>
                  <a:pt x="2616656" y="5391034"/>
                </a:cubicBezTo>
                <a:lnTo>
                  <a:pt x="2620274" y="5379648"/>
                </a:lnTo>
                <a:cubicBezTo>
                  <a:pt x="2567228" y="5385340"/>
                  <a:pt x="2540707" y="5395779"/>
                  <a:pt x="2540707" y="5410959"/>
                </a:cubicBezTo>
                <a:cubicBezTo>
                  <a:pt x="2584106" y="5412858"/>
                  <a:pt x="2604601" y="5424243"/>
                  <a:pt x="2602190" y="5445119"/>
                </a:cubicBezTo>
                <a:cubicBezTo>
                  <a:pt x="2611835" y="5445119"/>
                  <a:pt x="2625095" y="5442271"/>
                  <a:pt x="2641974" y="5436579"/>
                </a:cubicBezTo>
                <a:cubicBezTo>
                  <a:pt x="2651618" y="5436579"/>
                  <a:pt x="2663673" y="5451761"/>
                  <a:pt x="2678139" y="5482123"/>
                </a:cubicBezTo>
                <a:lnTo>
                  <a:pt x="2743238" y="5470737"/>
                </a:lnTo>
                <a:lnTo>
                  <a:pt x="2804722" y="5473583"/>
                </a:lnTo>
                <a:cubicBezTo>
                  <a:pt x="2843300" y="5473583"/>
                  <a:pt x="2877055" y="5481174"/>
                  <a:pt x="2905988" y="5496356"/>
                </a:cubicBezTo>
                <a:cubicBezTo>
                  <a:pt x="2951800" y="5490663"/>
                  <a:pt x="2978321" y="5487817"/>
                  <a:pt x="2985555" y="5487817"/>
                </a:cubicBezTo>
                <a:lnTo>
                  <a:pt x="2996405" y="5487817"/>
                </a:lnTo>
                <a:lnTo>
                  <a:pt x="2996405" y="5521975"/>
                </a:lnTo>
                <a:cubicBezTo>
                  <a:pt x="2986761" y="5521975"/>
                  <a:pt x="2973500" y="5518180"/>
                  <a:pt x="2956622" y="5510589"/>
                </a:cubicBezTo>
                <a:lnTo>
                  <a:pt x="2945772" y="5510589"/>
                </a:lnTo>
                <a:cubicBezTo>
                  <a:pt x="2945772" y="5523872"/>
                  <a:pt x="2966266" y="5531463"/>
                  <a:pt x="3007255" y="5533360"/>
                </a:cubicBezTo>
                <a:lnTo>
                  <a:pt x="3007255" y="5567520"/>
                </a:lnTo>
                <a:lnTo>
                  <a:pt x="2981939" y="5553287"/>
                </a:lnTo>
                <a:cubicBezTo>
                  <a:pt x="2967471" y="5553287"/>
                  <a:pt x="2959032" y="5560878"/>
                  <a:pt x="2956622" y="5576060"/>
                </a:cubicBezTo>
                <a:lnTo>
                  <a:pt x="2891522" y="5564673"/>
                </a:lnTo>
                <a:lnTo>
                  <a:pt x="2891522" y="5573212"/>
                </a:lnTo>
                <a:lnTo>
                  <a:pt x="2811955" y="5615912"/>
                </a:lnTo>
                <a:lnTo>
                  <a:pt x="2786640" y="5604525"/>
                </a:lnTo>
                <a:lnTo>
                  <a:pt x="2710689" y="5601679"/>
                </a:lnTo>
                <a:cubicBezTo>
                  <a:pt x="2283924" y="5637734"/>
                  <a:pt x="2069336" y="5688025"/>
                  <a:pt x="2066925" y="5752547"/>
                </a:cubicBezTo>
                <a:cubicBezTo>
                  <a:pt x="2119969" y="5803784"/>
                  <a:pt x="2152519" y="5830351"/>
                  <a:pt x="2164574" y="5832249"/>
                </a:cubicBezTo>
                <a:lnTo>
                  <a:pt x="2179042" y="5809478"/>
                </a:lnTo>
                <a:cubicBezTo>
                  <a:pt x="2188686" y="5809478"/>
                  <a:pt x="2193507" y="5813272"/>
                  <a:pt x="2193507" y="5820863"/>
                </a:cubicBezTo>
                <a:cubicBezTo>
                  <a:pt x="2280306" y="5815170"/>
                  <a:pt x="2335763" y="5805681"/>
                  <a:pt x="2359873" y="5792397"/>
                </a:cubicBezTo>
                <a:cubicBezTo>
                  <a:pt x="2371928" y="5792397"/>
                  <a:pt x="2387602" y="5811375"/>
                  <a:pt x="2406891" y="5849329"/>
                </a:cubicBezTo>
                <a:lnTo>
                  <a:pt x="2406891" y="5857869"/>
                </a:lnTo>
                <a:lnTo>
                  <a:pt x="2330940" y="5869255"/>
                </a:lnTo>
                <a:lnTo>
                  <a:pt x="2330940" y="5877794"/>
                </a:lnTo>
                <a:cubicBezTo>
                  <a:pt x="2328529" y="5904363"/>
                  <a:pt x="2344202" y="5942316"/>
                  <a:pt x="2377957" y="5991656"/>
                </a:cubicBezTo>
                <a:cubicBezTo>
                  <a:pt x="2385191" y="5991656"/>
                  <a:pt x="2397246" y="5987861"/>
                  <a:pt x="2414123" y="5980271"/>
                </a:cubicBezTo>
                <a:cubicBezTo>
                  <a:pt x="2428590" y="5980271"/>
                  <a:pt x="2450290" y="5987861"/>
                  <a:pt x="2479224" y="6003043"/>
                </a:cubicBezTo>
                <a:cubicBezTo>
                  <a:pt x="2486456" y="6003043"/>
                  <a:pt x="2490074" y="5996401"/>
                  <a:pt x="2490074" y="5983117"/>
                </a:cubicBezTo>
                <a:lnTo>
                  <a:pt x="2515389" y="5983117"/>
                </a:lnTo>
                <a:lnTo>
                  <a:pt x="2515389" y="6005889"/>
                </a:lnTo>
                <a:lnTo>
                  <a:pt x="2490074" y="6003043"/>
                </a:lnTo>
                <a:lnTo>
                  <a:pt x="2490074" y="6014429"/>
                </a:lnTo>
                <a:lnTo>
                  <a:pt x="2500923" y="6037202"/>
                </a:lnTo>
                <a:lnTo>
                  <a:pt x="2464756" y="6037202"/>
                </a:lnTo>
                <a:lnTo>
                  <a:pt x="2461140" y="6059974"/>
                </a:lnTo>
                <a:lnTo>
                  <a:pt x="2497307" y="6114058"/>
                </a:lnTo>
                <a:cubicBezTo>
                  <a:pt x="2506952" y="6114058"/>
                  <a:pt x="2520213" y="6111212"/>
                  <a:pt x="2537089" y="6105518"/>
                </a:cubicBezTo>
                <a:lnTo>
                  <a:pt x="2587722" y="6128291"/>
                </a:lnTo>
                <a:cubicBezTo>
                  <a:pt x="2609422" y="6128291"/>
                  <a:pt x="2643179" y="6125445"/>
                  <a:pt x="2688989" y="6119751"/>
                </a:cubicBezTo>
                <a:cubicBezTo>
                  <a:pt x="2751678" y="6129240"/>
                  <a:pt x="2790256" y="6137779"/>
                  <a:pt x="2804722" y="6145370"/>
                </a:cubicBezTo>
                <a:cubicBezTo>
                  <a:pt x="2804722" y="6137779"/>
                  <a:pt x="2809545" y="6133984"/>
                  <a:pt x="2819189" y="6133984"/>
                </a:cubicBezTo>
                <a:lnTo>
                  <a:pt x="2830039" y="6133984"/>
                </a:lnTo>
                <a:lnTo>
                  <a:pt x="2830039" y="6156756"/>
                </a:lnTo>
                <a:cubicBezTo>
                  <a:pt x="2863794" y="6171939"/>
                  <a:pt x="2879467" y="6187119"/>
                  <a:pt x="2877055" y="6202301"/>
                </a:cubicBezTo>
                <a:cubicBezTo>
                  <a:pt x="2997610" y="6204198"/>
                  <a:pt x="3066327" y="6202301"/>
                  <a:pt x="3083206" y="6196608"/>
                </a:cubicBezTo>
                <a:cubicBezTo>
                  <a:pt x="3083206" y="6209892"/>
                  <a:pt x="3108522" y="6225074"/>
                  <a:pt x="3159155" y="6242153"/>
                </a:cubicBezTo>
                <a:cubicBezTo>
                  <a:pt x="3178444" y="6242153"/>
                  <a:pt x="3195321" y="6238358"/>
                  <a:pt x="3209788" y="6230767"/>
                </a:cubicBezTo>
                <a:lnTo>
                  <a:pt x="3285737" y="6244999"/>
                </a:lnTo>
                <a:lnTo>
                  <a:pt x="3376154" y="6247846"/>
                </a:lnTo>
                <a:lnTo>
                  <a:pt x="3452103" y="6239307"/>
                </a:lnTo>
                <a:cubicBezTo>
                  <a:pt x="3466571" y="6246898"/>
                  <a:pt x="3487065" y="6250693"/>
                  <a:pt x="3513586" y="6250693"/>
                </a:cubicBezTo>
                <a:lnTo>
                  <a:pt x="3604003" y="6242153"/>
                </a:lnTo>
                <a:cubicBezTo>
                  <a:pt x="3604003" y="6249744"/>
                  <a:pt x="3608827" y="6253539"/>
                  <a:pt x="3618471" y="6253539"/>
                </a:cubicBezTo>
                <a:cubicBezTo>
                  <a:pt x="3625703" y="6245949"/>
                  <a:pt x="3706475" y="6240256"/>
                  <a:pt x="3860786" y="6236459"/>
                </a:cubicBezTo>
                <a:cubicBezTo>
                  <a:pt x="3877665" y="6244050"/>
                  <a:pt x="3889720" y="6248795"/>
                  <a:pt x="3896954" y="6250693"/>
                </a:cubicBezTo>
                <a:lnTo>
                  <a:pt x="3911419" y="6227920"/>
                </a:lnTo>
                <a:lnTo>
                  <a:pt x="3936735" y="6239307"/>
                </a:lnTo>
                <a:lnTo>
                  <a:pt x="4027152" y="6242153"/>
                </a:lnTo>
                <a:lnTo>
                  <a:pt x="4052470" y="6230767"/>
                </a:lnTo>
                <a:cubicBezTo>
                  <a:pt x="4052470" y="6238358"/>
                  <a:pt x="4056086" y="6242153"/>
                  <a:pt x="4063319" y="6242153"/>
                </a:cubicBezTo>
                <a:lnTo>
                  <a:pt x="4305634" y="6247846"/>
                </a:lnTo>
                <a:lnTo>
                  <a:pt x="4353499" y="6241568"/>
                </a:lnTo>
                <a:lnTo>
                  <a:pt x="4360125" y="6250694"/>
                </a:lnTo>
                <a:lnTo>
                  <a:pt x="4375614" y="6243147"/>
                </a:lnTo>
                <a:lnTo>
                  <a:pt x="4385202" y="6250693"/>
                </a:lnTo>
                <a:cubicBezTo>
                  <a:pt x="4392435" y="6250693"/>
                  <a:pt x="4404490" y="6247846"/>
                  <a:pt x="4421369" y="6242153"/>
                </a:cubicBezTo>
                <a:lnTo>
                  <a:pt x="4446685" y="6253539"/>
                </a:lnTo>
                <a:lnTo>
                  <a:pt x="4446919" y="6253525"/>
                </a:lnTo>
                <a:lnTo>
                  <a:pt x="4446924" y="6253540"/>
                </a:lnTo>
                <a:lnTo>
                  <a:pt x="4446992" y="6253520"/>
                </a:lnTo>
                <a:lnTo>
                  <a:pt x="4587735" y="6244999"/>
                </a:lnTo>
                <a:lnTo>
                  <a:pt x="4652834" y="6256386"/>
                </a:lnTo>
                <a:cubicBezTo>
                  <a:pt x="4732401" y="6252590"/>
                  <a:pt x="4808350" y="6251641"/>
                  <a:pt x="4880683" y="6253539"/>
                </a:cubicBezTo>
                <a:lnTo>
                  <a:pt x="5086832" y="6256386"/>
                </a:lnTo>
                <a:lnTo>
                  <a:pt x="5112150" y="6247846"/>
                </a:lnTo>
                <a:cubicBezTo>
                  <a:pt x="5112150" y="6255437"/>
                  <a:pt x="5115766" y="6259232"/>
                  <a:pt x="5123000" y="6259232"/>
                </a:cubicBezTo>
                <a:lnTo>
                  <a:pt x="5289366" y="6262078"/>
                </a:lnTo>
                <a:lnTo>
                  <a:pt x="5314681" y="6253539"/>
                </a:lnTo>
                <a:cubicBezTo>
                  <a:pt x="5314681" y="6261129"/>
                  <a:pt x="5319505" y="6264926"/>
                  <a:pt x="5329149" y="6264926"/>
                </a:cubicBezTo>
                <a:lnTo>
                  <a:pt x="5354465" y="6253539"/>
                </a:lnTo>
                <a:lnTo>
                  <a:pt x="5354465" y="6264926"/>
                </a:lnTo>
                <a:cubicBezTo>
                  <a:pt x="5465376" y="6264926"/>
                  <a:pt x="5520834" y="6255437"/>
                  <a:pt x="5520834" y="6236459"/>
                </a:cubicBezTo>
                <a:cubicBezTo>
                  <a:pt x="5544943" y="6247846"/>
                  <a:pt x="5556998" y="6259232"/>
                  <a:pt x="5556998" y="6270619"/>
                </a:cubicBezTo>
                <a:cubicBezTo>
                  <a:pt x="5573878" y="6270619"/>
                  <a:pt x="5604016" y="6263977"/>
                  <a:pt x="5647415" y="6250693"/>
                </a:cubicBezTo>
                <a:cubicBezTo>
                  <a:pt x="5647415" y="6258283"/>
                  <a:pt x="5652236" y="6262078"/>
                  <a:pt x="5661881" y="6262078"/>
                </a:cubicBezTo>
                <a:lnTo>
                  <a:pt x="5665624" y="6259722"/>
                </a:lnTo>
                <a:lnTo>
                  <a:pt x="5672971" y="6264926"/>
                </a:lnTo>
                <a:lnTo>
                  <a:pt x="5698289" y="6264926"/>
                </a:lnTo>
                <a:lnTo>
                  <a:pt x="5714312" y="6263160"/>
                </a:lnTo>
                <a:lnTo>
                  <a:pt x="5748682" y="6273465"/>
                </a:lnTo>
                <a:lnTo>
                  <a:pt x="5860090" y="6250666"/>
                </a:lnTo>
                <a:lnTo>
                  <a:pt x="5929753" y="6259234"/>
                </a:lnTo>
                <a:lnTo>
                  <a:pt x="5943203" y="6254777"/>
                </a:lnTo>
                <a:lnTo>
                  <a:pt x="5947597" y="6260656"/>
                </a:lnTo>
                <a:cubicBezTo>
                  <a:pt x="5953625" y="6266349"/>
                  <a:pt x="5959653" y="6269670"/>
                  <a:pt x="5965681" y="6270619"/>
                </a:cubicBezTo>
                <a:lnTo>
                  <a:pt x="6003813" y="6248792"/>
                </a:lnTo>
                <a:lnTo>
                  <a:pt x="6038887" y="6257665"/>
                </a:lnTo>
                <a:lnTo>
                  <a:pt x="6041630" y="6270619"/>
                </a:lnTo>
                <a:cubicBezTo>
                  <a:pt x="6076591" y="6271568"/>
                  <a:pt x="6102812" y="6268721"/>
                  <a:pt x="6120292" y="6262079"/>
                </a:cubicBezTo>
                <a:lnTo>
                  <a:pt x="6135054" y="6244451"/>
                </a:lnTo>
                <a:lnTo>
                  <a:pt x="6193347" y="6254282"/>
                </a:lnTo>
                <a:lnTo>
                  <a:pt x="6207996" y="6264926"/>
                </a:lnTo>
                <a:lnTo>
                  <a:pt x="6222464" y="6264926"/>
                </a:lnTo>
                <a:lnTo>
                  <a:pt x="6231733" y="6260756"/>
                </a:lnTo>
                <a:lnTo>
                  <a:pt x="6273337" y="6267773"/>
                </a:lnTo>
                <a:lnTo>
                  <a:pt x="6276953" y="6245001"/>
                </a:lnTo>
                <a:lnTo>
                  <a:pt x="6352904" y="6247847"/>
                </a:lnTo>
                <a:cubicBezTo>
                  <a:pt x="6367369" y="6247847"/>
                  <a:pt x="6374603" y="6255437"/>
                  <a:pt x="6374603" y="6270619"/>
                </a:cubicBezTo>
                <a:lnTo>
                  <a:pt x="6696485" y="6256386"/>
                </a:lnTo>
                <a:cubicBezTo>
                  <a:pt x="6713364" y="6263977"/>
                  <a:pt x="6725419" y="6267773"/>
                  <a:pt x="6732651" y="6267773"/>
                </a:cubicBezTo>
                <a:lnTo>
                  <a:pt x="6747119" y="6247847"/>
                </a:lnTo>
                <a:lnTo>
                  <a:pt x="6772434" y="6259234"/>
                </a:lnTo>
                <a:cubicBezTo>
                  <a:pt x="6803779" y="6259234"/>
                  <a:pt x="6842357" y="6256386"/>
                  <a:pt x="6888169" y="6250694"/>
                </a:cubicBezTo>
                <a:lnTo>
                  <a:pt x="6913484" y="6262080"/>
                </a:lnTo>
                <a:lnTo>
                  <a:pt x="6964118" y="6242154"/>
                </a:lnTo>
                <a:lnTo>
                  <a:pt x="6978584" y="6264926"/>
                </a:lnTo>
                <a:cubicBezTo>
                  <a:pt x="7000283" y="6264926"/>
                  <a:pt x="7025601" y="6258283"/>
                  <a:pt x="7054535" y="6245001"/>
                </a:cubicBezTo>
                <a:cubicBezTo>
                  <a:pt x="7066590" y="6245001"/>
                  <a:pt x="7103963" y="6252591"/>
                  <a:pt x="7166651" y="6267773"/>
                </a:cubicBezTo>
                <a:cubicBezTo>
                  <a:pt x="7181117" y="6269671"/>
                  <a:pt x="7190762" y="6263028"/>
                  <a:pt x="7195583" y="6247847"/>
                </a:cubicBezTo>
                <a:lnTo>
                  <a:pt x="7220900" y="6259234"/>
                </a:lnTo>
                <a:lnTo>
                  <a:pt x="7246216" y="6259234"/>
                </a:lnTo>
                <a:lnTo>
                  <a:pt x="7271534" y="6250694"/>
                </a:lnTo>
                <a:cubicBezTo>
                  <a:pt x="7271534" y="6256386"/>
                  <a:pt x="7305289" y="6263977"/>
                  <a:pt x="7372801" y="6273465"/>
                </a:cubicBezTo>
                <a:cubicBezTo>
                  <a:pt x="7454778" y="6263977"/>
                  <a:pt x="7506617" y="6254489"/>
                  <a:pt x="7528317" y="6245001"/>
                </a:cubicBezTo>
                <a:lnTo>
                  <a:pt x="7604266" y="6259234"/>
                </a:lnTo>
                <a:lnTo>
                  <a:pt x="7629583" y="6247847"/>
                </a:lnTo>
                <a:lnTo>
                  <a:pt x="7705532" y="6259234"/>
                </a:lnTo>
                <a:cubicBezTo>
                  <a:pt x="7719998" y="6261131"/>
                  <a:pt x="7728437" y="6254489"/>
                  <a:pt x="7730848" y="6239307"/>
                </a:cubicBezTo>
                <a:lnTo>
                  <a:pt x="7806799" y="6250694"/>
                </a:lnTo>
                <a:cubicBezTo>
                  <a:pt x="7838143" y="6245001"/>
                  <a:pt x="7855020" y="6242154"/>
                  <a:pt x="7857432" y="6242154"/>
                </a:cubicBezTo>
                <a:lnTo>
                  <a:pt x="7936999" y="6256386"/>
                </a:lnTo>
                <a:cubicBezTo>
                  <a:pt x="8168464" y="6231716"/>
                  <a:pt x="8299870" y="6220330"/>
                  <a:pt x="8331214" y="6222228"/>
                </a:cubicBezTo>
                <a:cubicBezTo>
                  <a:pt x="8345680" y="6229819"/>
                  <a:pt x="8362558" y="6233615"/>
                  <a:pt x="8381847" y="6233615"/>
                </a:cubicBezTo>
                <a:lnTo>
                  <a:pt x="8421631" y="6213688"/>
                </a:lnTo>
                <a:lnTo>
                  <a:pt x="8436097" y="6213688"/>
                </a:lnTo>
                <a:lnTo>
                  <a:pt x="8472264" y="6236461"/>
                </a:lnTo>
                <a:lnTo>
                  <a:pt x="8486730" y="6236461"/>
                </a:lnTo>
                <a:lnTo>
                  <a:pt x="8486730" y="6202303"/>
                </a:lnTo>
                <a:cubicBezTo>
                  <a:pt x="8537364" y="6219382"/>
                  <a:pt x="8571118" y="6227921"/>
                  <a:pt x="8587997" y="6227921"/>
                </a:cubicBezTo>
                <a:cubicBezTo>
                  <a:pt x="8587997" y="6220330"/>
                  <a:pt x="8601257" y="6213688"/>
                  <a:pt x="8627780" y="6207995"/>
                </a:cubicBezTo>
                <a:cubicBezTo>
                  <a:pt x="8627780" y="6215586"/>
                  <a:pt x="8631396" y="6219382"/>
                  <a:pt x="8638630" y="6219382"/>
                </a:cubicBezTo>
                <a:lnTo>
                  <a:pt x="8678414" y="6196609"/>
                </a:lnTo>
                <a:lnTo>
                  <a:pt x="8692880" y="6196609"/>
                </a:lnTo>
                <a:cubicBezTo>
                  <a:pt x="8716990" y="6209892"/>
                  <a:pt x="8729047" y="6221279"/>
                  <a:pt x="8729047" y="6230767"/>
                </a:cubicBezTo>
                <a:cubicBezTo>
                  <a:pt x="8784501" y="6217483"/>
                  <a:pt x="8823080" y="6211791"/>
                  <a:pt x="8844780" y="6213688"/>
                </a:cubicBezTo>
                <a:lnTo>
                  <a:pt x="8946046" y="6216534"/>
                </a:lnTo>
                <a:cubicBezTo>
                  <a:pt x="8962923" y="6216534"/>
                  <a:pt x="8971362" y="6205149"/>
                  <a:pt x="8971362" y="6182376"/>
                </a:cubicBezTo>
                <a:cubicBezTo>
                  <a:pt x="9005117" y="6201352"/>
                  <a:pt x="9021995" y="6216534"/>
                  <a:pt x="9021995" y="6227921"/>
                </a:cubicBezTo>
                <a:lnTo>
                  <a:pt x="9137728" y="6207995"/>
                </a:lnTo>
                <a:lnTo>
                  <a:pt x="9188361" y="6222228"/>
                </a:lnTo>
                <a:cubicBezTo>
                  <a:pt x="9202829" y="6222228"/>
                  <a:pt x="9211266" y="6214637"/>
                  <a:pt x="9213679" y="6199455"/>
                </a:cubicBezTo>
                <a:lnTo>
                  <a:pt x="9238994" y="6210842"/>
                </a:lnTo>
                <a:lnTo>
                  <a:pt x="9264312" y="6213688"/>
                </a:lnTo>
                <a:lnTo>
                  <a:pt x="9264312" y="6202303"/>
                </a:lnTo>
                <a:cubicBezTo>
                  <a:pt x="9283599" y="6196609"/>
                  <a:pt x="9387278" y="6184273"/>
                  <a:pt x="9575344" y="6165297"/>
                </a:cubicBezTo>
                <a:lnTo>
                  <a:pt x="9571726" y="6176682"/>
                </a:lnTo>
                <a:cubicBezTo>
                  <a:pt x="9624772" y="6170990"/>
                  <a:pt x="9651293" y="6160552"/>
                  <a:pt x="9651293" y="6145372"/>
                </a:cubicBezTo>
                <a:cubicBezTo>
                  <a:pt x="9607894" y="6143473"/>
                  <a:pt x="9587399" y="6132087"/>
                  <a:pt x="9589810" y="6111212"/>
                </a:cubicBezTo>
                <a:cubicBezTo>
                  <a:pt x="9580166" y="6111212"/>
                  <a:pt x="9566905" y="6114059"/>
                  <a:pt x="9550027" y="6119751"/>
                </a:cubicBezTo>
                <a:cubicBezTo>
                  <a:pt x="9540382" y="6119751"/>
                  <a:pt x="9528327" y="6104570"/>
                  <a:pt x="9513861" y="6074207"/>
                </a:cubicBezTo>
                <a:lnTo>
                  <a:pt x="9448762" y="6085593"/>
                </a:lnTo>
                <a:lnTo>
                  <a:pt x="9387278" y="6082747"/>
                </a:lnTo>
                <a:cubicBezTo>
                  <a:pt x="9348700" y="6082747"/>
                  <a:pt x="9314946" y="6075156"/>
                  <a:pt x="9286012" y="6059974"/>
                </a:cubicBezTo>
                <a:cubicBezTo>
                  <a:pt x="9240200" y="6065668"/>
                  <a:pt x="9213679" y="6068514"/>
                  <a:pt x="9206445" y="6068514"/>
                </a:cubicBezTo>
                <a:lnTo>
                  <a:pt x="9195595" y="6068514"/>
                </a:lnTo>
                <a:lnTo>
                  <a:pt x="9195595" y="6034356"/>
                </a:lnTo>
                <a:cubicBezTo>
                  <a:pt x="9205239" y="6034356"/>
                  <a:pt x="9218500" y="6038150"/>
                  <a:pt x="9235378" y="6045741"/>
                </a:cubicBezTo>
                <a:lnTo>
                  <a:pt x="9246228" y="6045741"/>
                </a:lnTo>
                <a:cubicBezTo>
                  <a:pt x="9246228" y="6032458"/>
                  <a:pt x="9225734" y="6024867"/>
                  <a:pt x="9184745" y="6022970"/>
                </a:cubicBezTo>
                <a:lnTo>
                  <a:pt x="9184745" y="5988810"/>
                </a:lnTo>
                <a:lnTo>
                  <a:pt x="9210061" y="6003043"/>
                </a:lnTo>
                <a:cubicBezTo>
                  <a:pt x="9224528" y="6003043"/>
                  <a:pt x="9232968" y="5995452"/>
                  <a:pt x="9235378" y="5980271"/>
                </a:cubicBezTo>
                <a:lnTo>
                  <a:pt x="9300477" y="5991658"/>
                </a:lnTo>
                <a:lnTo>
                  <a:pt x="9300477" y="5983118"/>
                </a:lnTo>
                <a:lnTo>
                  <a:pt x="9380044" y="5940419"/>
                </a:lnTo>
                <a:lnTo>
                  <a:pt x="9405360" y="5951806"/>
                </a:lnTo>
                <a:lnTo>
                  <a:pt x="9481311" y="5954652"/>
                </a:lnTo>
                <a:cubicBezTo>
                  <a:pt x="9908076" y="5918596"/>
                  <a:pt x="10122664" y="5868306"/>
                  <a:pt x="10125075" y="5803784"/>
                </a:cubicBezTo>
                <a:cubicBezTo>
                  <a:pt x="10072031" y="5752547"/>
                  <a:pt x="10039482" y="5725979"/>
                  <a:pt x="10027426" y="5724082"/>
                </a:cubicBezTo>
                <a:lnTo>
                  <a:pt x="10012958" y="5746853"/>
                </a:lnTo>
                <a:cubicBezTo>
                  <a:pt x="10003314" y="5746853"/>
                  <a:pt x="9998492" y="5743058"/>
                  <a:pt x="9998492" y="5735467"/>
                </a:cubicBezTo>
                <a:cubicBezTo>
                  <a:pt x="9911694" y="5741161"/>
                  <a:pt x="9856237" y="5750649"/>
                  <a:pt x="9832127" y="5763934"/>
                </a:cubicBezTo>
                <a:cubicBezTo>
                  <a:pt x="9820071" y="5763934"/>
                  <a:pt x="9804398" y="5744956"/>
                  <a:pt x="9785109" y="5707001"/>
                </a:cubicBezTo>
                <a:lnTo>
                  <a:pt x="9785109" y="5698461"/>
                </a:lnTo>
                <a:lnTo>
                  <a:pt x="9861061" y="5687076"/>
                </a:lnTo>
                <a:lnTo>
                  <a:pt x="9861061" y="5678536"/>
                </a:lnTo>
                <a:cubicBezTo>
                  <a:pt x="9863471" y="5651967"/>
                  <a:pt x="9847798" y="5614014"/>
                  <a:pt x="9814043" y="5564674"/>
                </a:cubicBezTo>
                <a:cubicBezTo>
                  <a:pt x="9806809" y="5564674"/>
                  <a:pt x="9794754" y="5568469"/>
                  <a:pt x="9777878" y="5576060"/>
                </a:cubicBezTo>
                <a:cubicBezTo>
                  <a:pt x="9763410" y="5576060"/>
                  <a:pt x="9741710" y="5568469"/>
                  <a:pt x="9712777" y="5553287"/>
                </a:cubicBezTo>
                <a:cubicBezTo>
                  <a:pt x="9705545" y="5553287"/>
                  <a:pt x="9701927" y="5559929"/>
                  <a:pt x="9701927" y="5573214"/>
                </a:cubicBezTo>
                <a:lnTo>
                  <a:pt x="9676611" y="5573214"/>
                </a:lnTo>
                <a:lnTo>
                  <a:pt x="9676611" y="5550441"/>
                </a:lnTo>
                <a:lnTo>
                  <a:pt x="9701927" y="5553287"/>
                </a:lnTo>
                <a:lnTo>
                  <a:pt x="9701927" y="5541902"/>
                </a:lnTo>
                <a:lnTo>
                  <a:pt x="9691077" y="5519129"/>
                </a:lnTo>
                <a:lnTo>
                  <a:pt x="9727244" y="5519129"/>
                </a:lnTo>
                <a:lnTo>
                  <a:pt x="9730860" y="5496356"/>
                </a:lnTo>
                <a:lnTo>
                  <a:pt x="9694693" y="5442273"/>
                </a:lnTo>
                <a:cubicBezTo>
                  <a:pt x="9685048" y="5442273"/>
                  <a:pt x="9671788" y="5445119"/>
                  <a:pt x="9654911" y="5450812"/>
                </a:cubicBezTo>
                <a:lnTo>
                  <a:pt x="9604278" y="5428040"/>
                </a:lnTo>
                <a:cubicBezTo>
                  <a:pt x="9582578" y="5428040"/>
                  <a:pt x="9548821" y="5430886"/>
                  <a:pt x="9503011" y="5436579"/>
                </a:cubicBezTo>
                <a:cubicBezTo>
                  <a:pt x="9440323" y="5427091"/>
                  <a:pt x="9401744" y="5418551"/>
                  <a:pt x="9387279" y="5410960"/>
                </a:cubicBezTo>
                <a:cubicBezTo>
                  <a:pt x="9387279" y="5418551"/>
                  <a:pt x="9382455" y="5422346"/>
                  <a:pt x="9372811" y="5422346"/>
                </a:cubicBezTo>
                <a:lnTo>
                  <a:pt x="9361961" y="5422346"/>
                </a:lnTo>
                <a:lnTo>
                  <a:pt x="9361961" y="5399575"/>
                </a:lnTo>
                <a:cubicBezTo>
                  <a:pt x="9328206" y="5384391"/>
                  <a:pt x="9312533" y="5369211"/>
                  <a:pt x="9314946" y="5354029"/>
                </a:cubicBezTo>
                <a:cubicBezTo>
                  <a:pt x="9194390" y="5352132"/>
                  <a:pt x="9125673" y="5354029"/>
                  <a:pt x="9108794" y="5359723"/>
                </a:cubicBezTo>
                <a:cubicBezTo>
                  <a:pt x="9108794" y="5346438"/>
                  <a:pt x="9083479" y="5331257"/>
                  <a:pt x="9032845" y="5314178"/>
                </a:cubicBezTo>
                <a:cubicBezTo>
                  <a:pt x="9013556" y="5314178"/>
                  <a:pt x="8996680" y="5317972"/>
                  <a:pt x="8982212" y="5325563"/>
                </a:cubicBezTo>
                <a:lnTo>
                  <a:pt x="8906263" y="5311331"/>
                </a:lnTo>
                <a:lnTo>
                  <a:pt x="8815846" y="5308484"/>
                </a:lnTo>
                <a:lnTo>
                  <a:pt x="8739897" y="5317024"/>
                </a:lnTo>
                <a:cubicBezTo>
                  <a:pt x="8725429" y="5309433"/>
                  <a:pt x="8704935" y="5305638"/>
                  <a:pt x="8678414" y="5305638"/>
                </a:cubicBezTo>
                <a:lnTo>
                  <a:pt x="8587997" y="5314178"/>
                </a:lnTo>
                <a:cubicBezTo>
                  <a:pt x="8587997" y="5306587"/>
                  <a:pt x="8583174" y="5302792"/>
                  <a:pt x="8573529" y="5302792"/>
                </a:cubicBezTo>
                <a:cubicBezTo>
                  <a:pt x="8566297" y="5310381"/>
                  <a:pt x="8485525" y="5316075"/>
                  <a:pt x="8331214" y="5319871"/>
                </a:cubicBezTo>
                <a:cubicBezTo>
                  <a:pt x="8314336" y="5312280"/>
                  <a:pt x="8302281" y="5307535"/>
                  <a:pt x="8295047" y="5305638"/>
                </a:cubicBezTo>
                <a:lnTo>
                  <a:pt x="8280581" y="5328411"/>
                </a:lnTo>
                <a:lnTo>
                  <a:pt x="8255265" y="5317024"/>
                </a:lnTo>
                <a:lnTo>
                  <a:pt x="8164849" y="5314178"/>
                </a:lnTo>
                <a:lnTo>
                  <a:pt x="8139531" y="5325563"/>
                </a:lnTo>
                <a:cubicBezTo>
                  <a:pt x="8139531" y="5317972"/>
                  <a:pt x="8135915" y="5314178"/>
                  <a:pt x="8128681" y="5314178"/>
                </a:cubicBezTo>
                <a:lnTo>
                  <a:pt x="7886366" y="5308484"/>
                </a:lnTo>
                <a:lnTo>
                  <a:pt x="7838501" y="5314763"/>
                </a:lnTo>
                <a:lnTo>
                  <a:pt x="7831875" y="5305636"/>
                </a:lnTo>
                <a:lnTo>
                  <a:pt x="7816386" y="5313184"/>
                </a:lnTo>
                <a:lnTo>
                  <a:pt x="7806799" y="5305638"/>
                </a:lnTo>
                <a:cubicBezTo>
                  <a:pt x="7799565" y="5305638"/>
                  <a:pt x="7787510" y="5308484"/>
                  <a:pt x="7770631" y="5314178"/>
                </a:cubicBezTo>
                <a:lnTo>
                  <a:pt x="7745316" y="5302792"/>
                </a:lnTo>
                <a:lnTo>
                  <a:pt x="7745081" y="5302806"/>
                </a:lnTo>
                <a:lnTo>
                  <a:pt x="7745076" y="5302790"/>
                </a:lnTo>
                <a:lnTo>
                  <a:pt x="7745008" y="5302810"/>
                </a:lnTo>
                <a:lnTo>
                  <a:pt x="7604266" y="5311331"/>
                </a:lnTo>
                <a:lnTo>
                  <a:pt x="7539166" y="5299944"/>
                </a:lnTo>
                <a:cubicBezTo>
                  <a:pt x="7459599" y="5303741"/>
                  <a:pt x="7383650" y="5304689"/>
                  <a:pt x="7311317" y="5302792"/>
                </a:cubicBezTo>
                <a:lnTo>
                  <a:pt x="7105168" y="5299944"/>
                </a:lnTo>
                <a:lnTo>
                  <a:pt x="7079850" y="5308484"/>
                </a:lnTo>
                <a:cubicBezTo>
                  <a:pt x="7079850" y="5300893"/>
                  <a:pt x="7076234" y="5297098"/>
                  <a:pt x="7069000" y="5297098"/>
                </a:cubicBezTo>
                <a:lnTo>
                  <a:pt x="6902635" y="5294252"/>
                </a:lnTo>
                <a:lnTo>
                  <a:pt x="6877319" y="5302792"/>
                </a:lnTo>
                <a:cubicBezTo>
                  <a:pt x="6877319" y="5295201"/>
                  <a:pt x="6872496" y="5291405"/>
                  <a:pt x="6862851" y="5291405"/>
                </a:cubicBezTo>
                <a:lnTo>
                  <a:pt x="6837535" y="5302792"/>
                </a:lnTo>
                <a:lnTo>
                  <a:pt x="6837535" y="5291405"/>
                </a:lnTo>
                <a:cubicBezTo>
                  <a:pt x="6726624" y="5291405"/>
                  <a:pt x="6671168" y="5300893"/>
                  <a:pt x="6671168" y="5319871"/>
                </a:cubicBezTo>
                <a:cubicBezTo>
                  <a:pt x="6647057" y="5308484"/>
                  <a:pt x="6635002" y="5297098"/>
                  <a:pt x="6635002" y="5285711"/>
                </a:cubicBezTo>
                <a:cubicBezTo>
                  <a:pt x="6618124" y="5285711"/>
                  <a:pt x="6587985" y="5292353"/>
                  <a:pt x="6544585" y="5305638"/>
                </a:cubicBezTo>
                <a:cubicBezTo>
                  <a:pt x="6544585" y="5298047"/>
                  <a:pt x="6539764" y="5294252"/>
                  <a:pt x="6530119" y="5294252"/>
                </a:cubicBezTo>
                <a:lnTo>
                  <a:pt x="6526376" y="5296609"/>
                </a:lnTo>
                <a:lnTo>
                  <a:pt x="6519030" y="5291405"/>
                </a:lnTo>
                <a:lnTo>
                  <a:pt x="6493712" y="5291405"/>
                </a:lnTo>
                <a:lnTo>
                  <a:pt x="6477689" y="5293170"/>
                </a:lnTo>
                <a:lnTo>
                  <a:pt x="6443319" y="5282865"/>
                </a:lnTo>
                <a:lnTo>
                  <a:pt x="6331911" y="5305664"/>
                </a:lnTo>
                <a:lnTo>
                  <a:pt x="6262247" y="5297097"/>
                </a:lnTo>
                <a:lnTo>
                  <a:pt x="6248798" y="5301554"/>
                </a:lnTo>
                <a:lnTo>
                  <a:pt x="6244404" y="5295675"/>
                </a:lnTo>
                <a:cubicBezTo>
                  <a:pt x="6238376" y="5289981"/>
                  <a:pt x="6232348" y="5286660"/>
                  <a:pt x="6226319" y="5285711"/>
                </a:cubicBezTo>
                <a:lnTo>
                  <a:pt x="6188188" y="5307539"/>
                </a:lnTo>
                <a:lnTo>
                  <a:pt x="6153113" y="5298665"/>
                </a:lnTo>
                <a:lnTo>
                  <a:pt x="6150370" y="5285711"/>
                </a:lnTo>
                <a:cubicBezTo>
                  <a:pt x="6115409" y="5284762"/>
                  <a:pt x="6089189" y="5287609"/>
                  <a:pt x="6071708" y="5294251"/>
                </a:cubicBezTo>
                <a:lnTo>
                  <a:pt x="6056946" y="5311880"/>
                </a:lnTo>
                <a:lnTo>
                  <a:pt x="5998654" y="5302048"/>
                </a:lnTo>
                <a:lnTo>
                  <a:pt x="5984004" y="5291405"/>
                </a:lnTo>
                <a:lnTo>
                  <a:pt x="5969537" y="5291405"/>
                </a:lnTo>
                <a:lnTo>
                  <a:pt x="5960268" y="5295574"/>
                </a:lnTo>
                <a:lnTo>
                  <a:pt x="5918664" y="5288557"/>
                </a:lnTo>
                <a:lnTo>
                  <a:pt x="5915048" y="5311330"/>
                </a:lnTo>
                <a:lnTo>
                  <a:pt x="5839098" y="5308484"/>
                </a:lnTo>
                <a:cubicBezTo>
                  <a:pt x="5824631" y="5308484"/>
                  <a:pt x="5817397" y="5300893"/>
                  <a:pt x="5817397" y="5285711"/>
                </a:cubicBezTo>
                <a:lnTo>
                  <a:pt x="5495515" y="5299944"/>
                </a:lnTo>
                <a:cubicBezTo>
                  <a:pt x="5478637" y="5292353"/>
                  <a:pt x="5466581" y="5288557"/>
                  <a:pt x="5459349" y="5288557"/>
                </a:cubicBezTo>
                <a:lnTo>
                  <a:pt x="5444882" y="5308484"/>
                </a:lnTo>
                <a:lnTo>
                  <a:pt x="5419566" y="5297097"/>
                </a:lnTo>
                <a:cubicBezTo>
                  <a:pt x="5388222" y="5297097"/>
                  <a:pt x="5349644" y="5299944"/>
                  <a:pt x="5303831" y="5305636"/>
                </a:cubicBezTo>
                <a:lnTo>
                  <a:pt x="5278516" y="5294251"/>
                </a:lnTo>
                <a:lnTo>
                  <a:pt x="5227882" y="5314176"/>
                </a:lnTo>
                <a:lnTo>
                  <a:pt x="5213417" y="5291405"/>
                </a:lnTo>
                <a:cubicBezTo>
                  <a:pt x="5191718" y="5291405"/>
                  <a:pt x="5166399" y="5298047"/>
                  <a:pt x="5137466" y="5311330"/>
                </a:cubicBezTo>
                <a:cubicBezTo>
                  <a:pt x="5125411" y="5311330"/>
                  <a:pt x="5088039" y="5303739"/>
                  <a:pt x="5025349" y="5288557"/>
                </a:cubicBezTo>
                <a:cubicBezTo>
                  <a:pt x="5010883" y="5286660"/>
                  <a:pt x="5001239" y="5293302"/>
                  <a:pt x="4996417" y="5308484"/>
                </a:cubicBezTo>
                <a:lnTo>
                  <a:pt x="4971100" y="5297097"/>
                </a:lnTo>
                <a:lnTo>
                  <a:pt x="4945784" y="5297097"/>
                </a:lnTo>
                <a:lnTo>
                  <a:pt x="4920466" y="5305636"/>
                </a:lnTo>
                <a:cubicBezTo>
                  <a:pt x="4920466" y="5299944"/>
                  <a:pt x="4886711" y="5292353"/>
                  <a:pt x="4819200" y="528286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>
                    <a:lumMod val="85000"/>
                  </a:schemeClr>
                </a:solidFill>
                <a:latin typeface="Overpass" charset="0"/>
                <a:ea typeface="Overpass" charset="0"/>
                <a:cs typeface="Overpass" charset="0"/>
              </a:defRPr>
            </a:lvl1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9pPr>
          </a:lstStyle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 a full sized image here for great impact content</a:t>
            </a:r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107661" y="5422900"/>
            <a:ext cx="5976678" cy="7366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</a:lstStyle>
          <a:p>
            <a:pPr lvl="0"/>
            <a:r>
              <a:rPr lang="en-US" dirty="0"/>
              <a:t>And a quote or text also here</a:t>
            </a:r>
            <a:br>
              <a:rPr lang="en-US" dirty="0"/>
            </a:br>
            <a:r>
              <a:rPr lang="en-US" dirty="0"/>
              <a:t>- Author comes here (If applicable)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solidFill>
          <a:srgbClr val="0072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41"/>
          <a:stretch/>
        </p:blipFill>
        <p:spPr>
          <a:xfrm>
            <a:off x="-8284" y="6282264"/>
            <a:ext cx="12200284" cy="575736"/>
          </a:xfrm>
          <a:prstGeom prst="rect">
            <a:avLst/>
          </a:prstGeom>
        </p:spPr>
      </p:pic>
      <p:sp>
        <p:nvSpPr>
          <p:cNvPr id="1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926964" y="2727980"/>
            <a:ext cx="3716594" cy="13720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</a:lstStyle>
          <a:p>
            <a:pPr lvl="0"/>
            <a:r>
              <a:rPr lang="en-US" dirty="0"/>
              <a:t>Contact Details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398" y="4865246"/>
            <a:ext cx="1411764" cy="1189130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3926964" y="5235056"/>
            <a:ext cx="3716594" cy="55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60"/>
              </a:lnSpc>
            </a:pPr>
            <a:r>
              <a:rPr lang="en-US" dirty="0">
                <a:solidFill>
                  <a:schemeClr val="bg1"/>
                </a:solidFill>
                <a:latin typeface="Overpass" charset="0"/>
                <a:ea typeface="Overpass" charset="0"/>
                <a:cs typeface="Overpass" charset="0"/>
              </a:rPr>
              <a:t>CISV educates and inspires action</a:t>
            </a:r>
          </a:p>
          <a:p>
            <a:pPr algn="ctr">
              <a:lnSpc>
                <a:spcPts val="1760"/>
              </a:lnSpc>
            </a:pPr>
            <a:r>
              <a:rPr lang="en-US" dirty="0">
                <a:solidFill>
                  <a:schemeClr val="bg1"/>
                </a:solidFill>
                <a:latin typeface="Overpass" charset="0"/>
                <a:ea typeface="Overpass" charset="0"/>
                <a:cs typeface="Overpass" charset="0"/>
              </a:rPr>
              <a:t>for a more just and peaceful</a:t>
            </a:r>
            <a:r>
              <a:rPr lang="en-US" baseline="0" dirty="0">
                <a:solidFill>
                  <a:schemeClr val="bg1"/>
                </a:solidFill>
                <a:latin typeface="Overpass" charset="0"/>
                <a:ea typeface="Overpass" charset="0"/>
                <a:cs typeface="Overpass" charset="0"/>
              </a:rPr>
              <a:t> world</a:t>
            </a:r>
            <a:endParaRPr lang="en-US" dirty="0">
              <a:solidFill>
                <a:schemeClr val="bg1"/>
              </a:solidFill>
              <a:latin typeface="Overpass" charset="0"/>
              <a:ea typeface="Overpass" charset="0"/>
              <a:cs typeface="Overpass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25081" y="358117"/>
            <a:ext cx="10166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0" spc="-50" baseline="0" dirty="0">
                <a:solidFill>
                  <a:schemeClr val="bg1"/>
                </a:solidFill>
                <a:latin typeface="Overpass" charset="0"/>
                <a:ea typeface="Overpass" charset="0"/>
                <a:cs typeface="Overpass" charset="0"/>
              </a:rPr>
              <a:t>CISV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25081" y="1187730"/>
            <a:ext cx="2599109" cy="352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90" b="0" i="0" spc="-10" baseline="0" dirty="0">
                <a:solidFill>
                  <a:schemeClr val="bg1"/>
                </a:solidFill>
                <a:latin typeface="Overpass Light" charset="0"/>
                <a:ea typeface="Overpass Light" charset="0"/>
                <a:cs typeface="Overpass Light" charset="0"/>
              </a:rPr>
              <a:t>Building global friendship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1152498" y="353355"/>
            <a:ext cx="2901444" cy="4444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000" b="1" i="0" spc="-50" baseline="0">
                <a:solidFill>
                  <a:schemeClr val="bg1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Your NA here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229334" y="797734"/>
            <a:ext cx="3824608" cy="4444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100" b="0" i="0" spc="0" baseline="0">
                <a:solidFill>
                  <a:schemeClr val="bg1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</a:lstStyle>
          <a:p>
            <a:pPr lvl="0"/>
            <a:r>
              <a:rPr lang="en-US" dirty="0"/>
              <a:t>Your Chapter here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926964" y="5794124"/>
            <a:ext cx="3716594" cy="43017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Overpass SemiBold" charset="0"/>
                <a:ea typeface="Overpass SemiBold" charset="0"/>
                <a:cs typeface="Overpass SemiBold" charset="0"/>
                <a:sym typeface="Wingdings"/>
              </a:defRPr>
            </a:lvl1pPr>
          </a:lstStyle>
          <a:p>
            <a:pPr lvl="0"/>
            <a:r>
              <a:rPr lang="en-US" dirty="0"/>
              <a:t>NA CISV WEB ADDRESS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Larg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9" b="41246"/>
          <a:stretch/>
        </p:blipFill>
        <p:spPr>
          <a:xfrm>
            <a:off x="0" y="6180667"/>
            <a:ext cx="12192000" cy="6773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765" y="5709806"/>
            <a:ext cx="1002659" cy="84547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04800" y="1403498"/>
            <a:ext cx="6153150" cy="454197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72CE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800100" indent="-342900">
              <a:buClr>
                <a:srgbClr val="0072CE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2pPr>
            <a:lvl3pPr marL="1257300" indent="-342900">
              <a:buClr>
                <a:srgbClr val="0072CE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3pPr>
            <a:lvl4pPr marL="1657350" indent="-285750">
              <a:buClr>
                <a:srgbClr val="0072CE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4pPr>
            <a:lvl5pPr marL="2114550" indent="-285750">
              <a:buClr>
                <a:srgbClr val="0072CE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5pPr>
          </a:lstStyle>
          <a:p>
            <a:pPr lvl="0"/>
            <a:r>
              <a:rPr lang="en-US" dirty="0"/>
              <a:t>Your text comes</a:t>
            </a:r>
          </a:p>
          <a:p>
            <a:pPr lvl="1"/>
            <a:r>
              <a:rPr lang="en-US" dirty="0"/>
              <a:t>And here</a:t>
            </a:r>
          </a:p>
          <a:p>
            <a:pPr lvl="2"/>
            <a:r>
              <a:rPr lang="en-US" dirty="0"/>
              <a:t>And here</a:t>
            </a:r>
          </a:p>
          <a:p>
            <a:pPr lvl="3"/>
            <a:r>
              <a:rPr lang="en-US" dirty="0"/>
              <a:t>Here too</a:t>
            </a:r>
          </a:p>
          <a:p>
            <a:pPr lvl="4"/>
            <a:r>
              <a:rPr lang="en-US" dirty="0"/>
              <a:t>And why not here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/>
          </p:nvPr>
        </p:nvSpPr>
        <p:spPr>
          <a:xfrm rot="21116810">
            <a:off x="7250204" y="1501959"/>
            <a:ext cx="4006350" cy="4264461"/>
          </a:xfrm>
          <a:custGeom>
            <a:avLst/>
            <a:gdLst>
              <a:gd name="connsiteX0" fmla="*/ 441694 w 2020646"/>
              <a:gd name="connsiteY0" fmla="*/ 2268981 h 2324021"/>
              <a:gd name="connsiteX1" fmla="*/ 452633 w 2020646"/>
              <a:gd name="connsiteY1" fmla="*/ 2268981 h 2324021"/>
              <a:gd name="connsiteX2" fmla="*/ 445796 w 2020646"/>
              <a:gd name="connsiteY2" fmla="*/ 2307271 h 2324021"/>
              <a:gd name="connsiteX3" fmla="*/ 436224 w 2020646"/>
              <a:gd name="connsiteY3" fmla="*/ 2297699 h 2324021"/>
              <a:gd name="connsiteX4" fmla="*/ 437591 w 2020646"/>
              <a:gd name="connsiteY4" fmla="*/ 2244367 h 2324021"/>
              <a:gd name="connsiteX5" fmla="*/ 447163 w 2020646"/>
              <a:gd name="connsiteY5" fmla="*/ 2253939 h 2324021"/>
              <a:gd name="connsiteX6" fmla="*/ 437591 w 2020646"/>
              <a:gd name="connsiteY6" fmla="*/ 2253939 h 2324021"/>
              <a:gd name="connsiteX7" fmla="*/ 1691595 w 2020646"/>
              <a:gd name="connsiteY7" fmla="*/ 2233589 h 2324021"/>
              <a:gd name="connsiteX8" fmla="*/ 1695987 w 2020646"/>
              <a:gd name="connsiteY8" fmla="*/ 2233589 h 2324021"/>
              <a:gd name="connsiteX9" fmla="*/ 1695987 w 2020646"/>
              <a:gd name="connsiteY9" fmla="*/ 2243161 h 2324021"/>
              <a:gd name="connsiteX10" fmla="*/ 1691595 w 2020646"/>
              <a:gd name="connsiteY10" fmla="*/ 2241794 h 2324021"/>
              <a:gd name="connsiteX11" fmla="*/ 1690497 w 2020646"/>
              <a:gd name="connsiteY11" fmla="*/ 2203505 h 2324021"/>
              <a:gd name="connsiteX12" fmla="*/ 1690497 w 2020646"/>
              <a:gd name="connsiteY12" fmla="*/ 2213077 h 2324021"/>
              <a:gd name="connsiteX13" fmla="*/ 1694890 w 2020646"/>
              <a:gd name="connsiteY13" fmla="*/ 2213077 h 2324021"/>
              <a:gd name="connsiteX14" fmla="*/ 1694890 w 2020646"/>
              <a:gd name="connsiteY14" fmla="*/ 2204872 h 2324021"/>
              <a:gd name="connsiteX15" fmla="*/ 159102 w 2020646"/>
              <a:gd name="connsiteY15" fmla="*/ 2154705 h 2324021"/>
              <a:gd name="connsiteX16" fmla="*/ 184110 w 2020646"/>
              <a:gd name="connsiteY16" fmla="*/ 2154705 h 2324021"/>
              <a:gd name="connsiteX17" fmla="*/ 184110 w 2020646"/>
              <a:gd name="connsiteY17" fmla="*/ 2158345 h 2324021"/>
              <a:gd name="connsiteX18" fmla="*/ 154936 w 2020646"/>
              <a:gd name="connsiteY18" fmla="*/ 2158345 h 2324021"/>
              <a:gd name="connsiteX19" fmla="*/ 246631 w 2020646"/>
              <a:gd name="connsiteY19" fmla="*/ 2153795 h 2324021"/>
              <a:gd name="connsiteX20" fmla="*/ 246631 w 2020646"/>
              <a:gd name="connsiteY20" fmla="*/ 2157436 h 2324021"/>
              <a:gd name="connsiteX21" fmla="*/ 271639 w 2020646"/>
              <a:gd name="connsiteY21" fmla="*/ 2157436 h 2324021"/>
              <a:gd name="connsiteX22" fmla="*/ 275805 w 2020646"/>
              <a:gd name="connsiteY22" fmla="*/ 2153795 h 2324021"/>
              <a:gd name="connsiteX23" fmla="*/ 1889039 w 2020646"/>
              <a:gd name="connsiteY23" fmla="*/ 2022833 h 2324021"/>
              <a:gd name="connsiteX24" fmla="*/ 1888093 w 2020646"/>
              <a:gd name="connsiteY24" fmla="*/ 2023996 h 2324021"/>
              <a:gd name="connsiteX25" fmla="*/ 1889348 w 2020646"/>
              <a:gd name="connsiteY25" fmla="*/ 2024064 h 2324021"/>
              <a:gd name="connsiteX26" fmla="*/ 16409 w 2020646"/>
              <a:gd name="connsiteY26" fmla="*/ 1515504 h 2324021"/>
              <a:gd name="connsiteX27" fmla="*/ 16409 w 2020646"/>
              <a:gd name="connsiteY27" fmla="*/ 1525076 h 2324021"/>
              <a:gd name="connsiteX28" fmla="*/ 27349 w 2020646"/>
              <a:gd name="connsiteY28" fmla="*/ 1516872 h 2324021"/>
              <a:gd name="connsiteX29" fmla="*/ 112133 w 2020646"/>
              <a:gd name="connsiteY29" fmla="*/ 205465 h 2324021"/>
              <a:gd name="connsiteX30" fmla="*/ 112133 w 2020646"/>
              <a:gd name="connsiteY30" fmla="*/ 215038 h 2324021"/>
              <a:gd name="connsiteX31" fmla="*/ 117602 w 2020646"/>
              <a:gd name="connsiteY31" fmla="*/ 215038 h 2324021"/>
              <a:gd name="connsiteX32" fmla="*/ 117602 w 2020646"/>
              <a:gd name="connsiteY32" fmla="*/ 205465 h 2324021"/>
              <a:gd name="connsiteX33" fmla="*/ 187343 w 2020646"/>
              <a:gd name="connsiteY33" fmla="*/ 183586 h 2324021"/>
              <a:gd name="connsiteX34" fmla="*/ 187343 w 2020646"/>
              <a:gd name="connsiteY34" fmla="*/ 193158 h 2324021"/>
              <a:gd name="connsiteX35" fmla="*/ 192813 w 2020646"/>
              <a:gd name="connsiteY35" fmla="*/ 193158 h 2324021"/>
              <a:gd name="connsiteX36" fmla="*/ 192813 w 2020646"/>
              <a:gd name="connsiteY36" fmla="*/ 183586 h 2324021"/>
              <a:gd name="connsiteX37" fmla="*/ 236572 w 2020646"/>
              <a:gd name="connsiteY37" fmla="*/ 146663 h 2324021"/>
              <a:gd name="connsiteX38" fmla="*/ 203753 w 2020646"/>
              <a:gd name="connsiteY38" fmla="*/ 150766 h 2324021"/>
              <a:gd name="connsiteX39" fmla="*/ 203753 w 2020646"/>
              <a:gd name="connsiteY39" fmla="*/ 164441 h 2324021"/>
              <a:gd name="connsiteX40" fmla="*/ 224265 w 2020646"/>
              <a:gd name="connsiteY40" fmla="*/ 165808 h 2324021"/>
              <a:gd name="connsiteX41" fmla="*/ 236572 w 2020646"/>
              <a:gd name="connsiteY41" fmla="*/ 146663 h 2324021"/>
              <a:gd name="connsiteX42" fmla="*/ 1716070 w 2020646"/>
              <a:gd name="connsiteY42" fmla="*/ 114237 h 2324021"/>
              <a:gd name="connsiteX43" fmla="*/ 1712655 w 2020646"/>
              <a:gd name="connsiteY43" fmla="*/ 116734 h 2324021"/>
              <a:gd name="connsiteX44" fmla="*/ 1736574 w 2020646"/>
              <a:gd name="connsiteY44" fmla="*/ 116734 h 2324021"/>
              <a:gd name="connsiteX45" fmla="*/ 1736574 w 2020646"/>
              <a:gd name="connsiteY45" fmla="*/ 114237 h 2324021"/>
              <a:gd name="connsiteX46" fmla="*/ 1787834 w 2020646"/>
              <a:gd name="connsiteY46" fmla="*/ 113613 h 2324021"/>
              <a:gd name="connsiteX47" fmla="*/ 1811753 w 2020646"/>
              <a:gd name="connsiteY47" fmla="*/ 113613 h 2324021"/>
              <a:gd name="connsiteX48" fmla="*/ 1808338 w 2020646"/>
              <a:gd name="connsiteY48" fmla="*/ 116110 h 2324021"/>
              <a:gd name="connsiteX49" fmla="*/ 1787834 w 2020646"/>
              <a:gd name="connsiteY49" fmla="*/ 116110 h 2324021"/>
              <a:gd name="connsiteX50" fmla="*/ 1473444 w 2020646"/>
              <a:gd name="connsiteY50" fmla="*/ 16 h 2324021"/>
              <a:gd name="connsiteX51" fmla="*/ 1483695 w 2020646"/>
              <a:gd name="connsiteY51" fmla="*/ 17493 h 2324021"/>
              <a:gd name="connsiteX52" fmla="*/ 1493947 w 2020646"/>
              <a:gd name="connsiteY52" fmla="*/ 18117 h 2324021"/>
              <a:gd name="connsiteX53" fmla="*/ 1517868 w 2020646"/>
              <a:gd name="connsiteY53" fmla="*/ 16244 h 2324021"/>
              <a:gd name="connsiteX54" fmla="*/ 1575962 w 2020646"/>
              <a:gd name="connsiteY54" fmla="*/ 70546 h 2324021"/>
              <a:gd name="connsiteX55" fmla="*/ 1586215 w 2020646"/>
              <a:gd name="connsiteY55" fmla="*/ 70546 h 2324021"/>
              <a:gd name="connsiteX56" fmla="*/ 1586215 w 2020646"/>
              <a:gd name="connsiteY56" fmla="*/ 53070 h 2324021"/>
              <a:gd name="connsiteX57" fmla="*/ 1593048 w 2020646"/>
              <a:gd name="connsiteY57" fmla="*/ 33097 h 2324021"/>
              <a:gd name="connsiteX58" fmla="*/ 1613553 w 2020646"/>
              <a:gd name="connsiteY58" fmla="*/ 33721 h 2324021"/>
              <a:gd name="connsiteX59" fmla="*/ 1651141 w 2020646"/>
              <a:gd name="connsiteY59" fmla="*/ 69923 h 2324021"/>
              <a:gd name="connsiteX60" fmla="*/ 1637472 w 2020646"/>
              <a:gd name="connsiteY60" fmla="*/ 76788 h 2324021"/>
              <a:gd name="connsiteX61" fmla="*/ 1668227 w 2020646"/>
              <a:gd name="connsiteY61" fmla="*/ 98009 h 2324021"/>
              <a:gd name="connsiteX62" fmla="*/ 1702401 w 2020646"/>
              <a:gd name="connsiteY62" fmla="*/ 96137 h 2324021"/>
              <a:gd name="connsiteX63" fmla="*/ 1709237 w 2020646"/>
              <a:gd name="connsiteY63" fmla="*/ 106123 h 2324021"/>
              <a:gd name="connsiteX64" fmla="*/ 1729738 w 2020646"/>
              <a:gd name="connsiteY64" fmla="*/ 106747 h 2324021"/>
              <a:gd name="connsiteX65" fmla="*/ 1753661 w 2020646"/>
              <a:gd name="connsiteY65" fmla="*/ 97385 h 2324021"/>
              <a:gd name="connsiteX66" fmla="*/ 1828841 w 2020646"/>
              <a:gd name="connsiteY66" fmla="*/ 144196 h 2324021"/>
              <a:gd name="connsiteX67" fmla="*/ 1866432 w 2020646"/>
              <a:gd name="connsiteY67" fmla="*/ 175405 h 2324021"/>
              <a:gd name="connsiteX68" fmla="*/ 1849344 w 2020646"/>
              <a:gd name="connsiteY68" fmla="*/ 187888 h 2324021"/>
              <a:gd name="connsiteX69" fmla="*/ 1876682 w 2020646"/>
              <a:gd name="connsiteY69" fmla="*/ 225962 h 2324021"/>
              <a:gd name="connsiteX70" fmla="*/ 1907438 w 2020646"/>
              <a:gd name="connsiteY70" fmla="*/ 274645 h 2324021"/>
              <a:gd name="connsiteX71" fmla="*/ 1903689 w 2020646"/>
              <a:gd name="connsiteY71" fmla="*/ 275845 h 2324021"/>
              <a:gd name="connsiteX72" fmla="*/ 1914762 w 2020646"/>
              <a:gd name="connsiteY72" fmla="*/ 278159 h 2324021"/>
              <a:gd name="connsiteX73" fmla="*/ 1923418 w 2020646"/>
              <a:gd name="connsiteY73" fmla="*/ 265951 h 2324021"/>
              <a:gd name="connsiteX74" fmla="*/ 1931886 w 2020646"/>
              <a:gd name="connsiteY74" fmla="*/ 286724 h 2324021"/>
              <a:gd name="connsiteX75" fmla="*/ 1932046 w 2020646"/>
              <a:gd name="connsiteY75" fmla="*/ 306490 h 2324021"/>
              <a:gd name="connsiteX76" fmla="*/ 1939023 w 2020646"/>
              <a:gd name="connsiteY76" fmla="*/ 325730 h 2324021"/>
              <a:gd name="connsiteX77" fmla="*/ 1946932 w 2020646"/>
              <a:gd name="connsiteY77" fmla="*/ 370479 h 2324021"/>
              <a:gd name="connsiteX78" fmla="*/ 1950889 w 2020646"/>
              <a:gd name="connsiteY78" fmla="*/ 369641 h 2324021"/>
              <a:gd name="connsiteX79" fmla="*/ 1956784 w 2020646"/>
              <a:gd name="connsiteY79" fmla="*/ 357498 h 2324021"/>
              <a:gd name="connsiteX80" fmla="*/ 1969892 w 2020646"/>
              <a:gd name="connsiteY80" fmla="*/ 379717 h 2324021"/>
              <a:gd name="connsiteX81" fmla="*/ 1964529 w 2020646"/>
              <a:gd name="connsiteY81" fmla="*/ 378279 h 2324021"/>
              <a:gd name="connsiteX82" fmla="*/ 1974908 w 2020646"/>
              <a:gd name="connsiteY82" fmla="*/ 461467 h 2324021"/>
              <a:gd name="connsiteX83" fmla="*/ 1980356 w 2020646"/>
              <a:gd name="connsiteY83" fmla="*/ 461956 h 2324021"/>
              <a:gd name="connsiteX84" fmla="*/ 1978397 w 2020646"/>
              <a:gd name="connsiteY84" fmla="*/ 468475 h 2324021"/>
              <a:gd name="connsiteX85" fmla="*/ 1972352 w 2020646"/>
              <a:gd name="connsiteY85" fmla="*/ 474627 h 2324021"/>
              <a:gd name="connsiteX86" fmla="*/ 1982652 w 2020646"/>
              <a:gd name="connsiteY86" fmla="*/ 482248 h 2324021"/>
              <a:gd name="connsiteX87" fmla="*/ 1974651 w 2020646"/>
              <a:gd name="connsiteY87" fmla="*/ 494919 h 2324021"/>
              <a:gd name="connsiteX88" fmla="*/ 1981457 w 2020646"/>
              <a:gd name="connsiteY88" fmla="*/ 526138 h 2324021"/>
              <a:gd name="connsiteX89" fmla="*/ 1958472 w 2020646"/>
              <a:gd name="connsiteY89" fmla="*/ 537464 h 2324021"/>
              <a:gd name="connsiteX90" fmla="*/ 1974220 w 2020646"/>
              <a:gd name="connsiteY90" fmla="*/ 545574 h 2324021"/>
              <a:gd name="connsiteX91" fmla="*/ 1970471 w 2020646"/>
              <a:gd name="connsiteY91" fmla="*/ 572018 h 2324021"/>
              <a:gd name="connsiteX92" fmla="*/ 1971771 w 2020646"/>
              <a:gd name="connsiteY92" fmla="*/ 579435 h 2324021"/>
              <a:gd name="connsiteX93" fmla="*/ 1972338 w 2020646"/>
              <a:gd name="connsiteY93" fmla="*/ 578635 h 2324021"/>
              <a:gd name="connsiteX94" fmla="*/ 1976081 w 2020646"/>
              <a:gd name="connsiteY94" fmla="*/ 591532 h 2324021"/>
              <a:gd name="connsiteX95" fmla="*/ 1973918 w 2020646"/>
              <a:gd name="connsiteY95" fmla="*/ 591700 h 2324021"/>
              <a:gd name="connsiteX96" fmla="*/ 1975918 w 2020646"/>
              <a:gd name="connsiteY96" fmla="*/ 603114 h 2324021"/>
              <a:gd name="connsiteX97" fmla="*/ 1967613 w 2020646"/>
              <a:gd name="connsiteY97" fmla="*/ 606988 h 2324021"/>
              <a:gd name="connsiteX98" fmla="*/ 1969372 w 2020646"/>
              <a:gd name="connsiteY98" fmla="*/ 637552 h 2324021"/>
              <a:gd name="connsiteX99" fmla="*/ 1971232 w 2020646"/>
              <a:gd name="connsiteY99" fmla="*/ 639995 h 2324021"/>
              <a:gd name="connsiteX100" fmla="*/ 1969670 w 2020646"/>
              <a:gd name="connsiteY100" fmla="*/ 642712 h 2324021"/>
              <a:gd name="connsiteX101" fmla="*/ 1971055 w 2020646"/>
              <a:gd name="connsiteY101" fmla="*/ 666760 h 2324021"/>
              <a:gd name="connsiteX102" fmla="*/ 1972933 w 2020646"/>
              <a:gd name="connsiteY102" fmla="*/ 666928 h 2324021"/>
              <a:gd name="connsiteX103" fmla="*/ 1972591 w 2020646"/>
              <a:gd name="connsiteY103" fmla="*/ 670724 h 2324021"/>
              <a:gd name="connsiteX104" fmla="*/ 1971336 w 2020646"/>
              <a:gd name="connsiteY104" fmla="*/ 671634 h 2324021"/>
              <a:gd name="connsiteX105" fmla="*/ 1972388 w 2020646"/>
              <a:gd name="connsiteY105" fmla="*/ 689892 h 2324021"/>
              <a:gd name="connsiteX106" fmla="*/ 1985162 w 2020646"/>
              <a:gd name="connsiteY106" fmla="*/ 744121 h 2324021"/>
              <a:gd name="connsiteX107" fmla="*/ 1985322 w 2020646"/>
              <a:gd name="connsiteY107" fmla="*/ 763888 h 2324021"/>
              <a:gd name="connsiteX108" fmla="*/ 1994519 w 2020646"/>
              <a:gd name="connsiteY108" fmla="*/ 776362 h 2324021"/>
              <a:gd name="connsiteX109" fmla="*/ 1995026 w 2020646"/>
              <a:gd name="connsiteY109" fmla="*/ 782917 h 2324021"/>
              <a:gd name="connsiteX110" fmla="*/ 1973280 w 2020646"/>
              <a:gd name="connsiteY110" fmla="*/ 820864 h 2324021"/>
              <a:gd name="connsiteX111" fmla="*/ 1982389 w 2020646"/>
              <a:gd name="connsiteY111" fmla="*/ 920706 h 2324021"/>
              <a:gd name="connsiteX112" fmla="*/ 1983912 w 2020646"/>
              <a:gd name="connsiteY112" fmla="*/ 940367 h 2324021"/>
              <a:gd name="connsiteX113" fmla="*/ 1975256 w 2020646"/>
              <a:gd name="connsiteY113" fmla="*/ 952576 h 2324021"/>
              <a:gd name="connsiteX114" fmla="*/ 1988135 w 2020646"/>
              <a:gd name="connsiteY114" fmla="*/ 1012566 h 2324021"/>
              <a:gd name="connsiteX115" fmla="*/ 1984747 w 2020646"/>
              <a:gd name="connsiteY115" fmla="*/ 1057332 h 2324021"/>
              <a:gd name="connsiteX116" fmla="*/ 1993508 w 2020646"/>
              <a:gd name="connsiteY116" fmla="*/ 1170386 h 2324021"/>
              <a:gd name="connsiteX117" fmla="*/ 1989291 w 2020646"/>
              <a:gd name="connsiteY117" fmla="*/ 1169065 h 2324021"/>
              <a:gd name="connsiteX118" fmla="*/ 1993667 w 2020646"/>
              <a:gd name="connsiteY118" fmla="*/ 1190153 h 2324021"/>
              <a:gd name="connsiteX119" fmla="*/ 2011759 w 2020646"/>
              <a:gd name="connsiteY119" fmla="*/ 1388197 h 2324021"/>
              <a:gd name="connsiteX120" fmla="*/ 2008718 w 2020646"/>
              <a:gd name="connsiteY120" fmla="*/ 1419750 h 2324021"/>
              <a:gd name="connsiteX121" fmla="*/ 2012113 w 2020646"/>
              <a:gd name="connsiteY121" fmla="*/ 1445861 h 2324021"/>
              <a:gd name="connsiteX122" fmla="*/ 2008531 w 2020646"/>
              <a:gd name="connsiteY122" fmla="*/ 1452732 h 2324021"/>
              <a:gd name="connsiteX123" fmla="*/ 2018688 w 2020646"/>
              <a:gd name="connsiteY123" fmla="*/ 1583809 h 2324021"/>
              <a:gd name="connsiteX124" fmla="*/ 2010034 w 2020646"/>
              <a:gd name="connsiteY124" fmla="*/ 1596017 h 2324021"/>
              <a:gd name="connsiteX125" fmla="*/ 2009178 w 2020646"/>
              <a:gd name="connsiteY125" fmla="*/ 1602678 h 2324021"/>
              <a:gd name="connsiteX126" fmla="*/ 2018501 w 2020646"/>
              <a:gd name="connsiteY126" fmla="*/ 1616790 h 2324021"/>
              <a:gd name="connsiteX127" fmla="*/ 2014224 w 2020646"/>
              <a:gd name="connsiteY127" fmla="*/ 1650087 h 2324021"/>
              <a:gd name="connsiteX128" fmla="*/ 2014577 w 2020646"/>
              <a:gd name="connsiteY128" fmla="*/ 1707751 h 2324021"/>
              <a:gd name="connsiteX129" fmla="*/ 2006906 w 2020646"/>
              <a:gd name="connsiteY129" fmla="*/ 1714939 h 2324021"/>
              <a:gd name="connsiteX130" fmla="*/ 2011156 w 2020646"/>
              <a:gd name="connsiteY130" fmla="*/ 1734388 h 2324021"/>
              <a:gd name="connsiteX131" fmla="*/ 2007099 w 2020646"/>
              <a:gd name="connsiteY131" fmla="*/ 1752835 h 2324021"/>
              <a:gd name="connsiteX132" fmla="*/ 2019784 w 2020646"/>
              <a:gd name="connsiteY132" fmla="*/ 1774929 h 2324021"/>
              <a:gd name="connsiteX133" fmla="*/ 2019944 w 2020646"/>
              <a:gd name="connsiteY133" fmla="*/ 1794695 h 2324021"/>
              <a:gd name="connsiteX134" fmla="*/ 2016394 w 2020646"/>
              <a:gd name="connsiteY134" fmla="*/ 1819695 h 2324021"/>
              <a:gd name="connsiteX135" fmla="*/ 2020646 w 2020646"/>
              <a:gd name="connsiteY135" fmla="*/ 1839145 h 2324021"/>
              <a:gd name="connsiteX136" fmla="*/ 2008568 w 2020646"/>
              <a:gd name="connsiteY136" fmla="*/ 1877991 h 2324021"/>
              <a:gd name="connsiteX137" fmla="*/ 1998898 w 2020646"/>
              <a:gd name="connsiteY137" fmla="*/ 1877094 h 2324021"/>
              <a:gd name="connsiteX138" fmla="*/ 1999246 w 2020646"/>
              <a:gd name="connsiteY138" fmla="*/ 1863879 h 2324021"/>
              <a:gd name="connsiteX139" fmla="*/ 1990939 w 2020646"/>
              <a:gd name="connsiteY139" fmla="*/ 1862876 h 2324021"/>
              <a:gd name="connsiteX140" fmla="*/ 1991446 w 2020646"/>
              <a:gd name="connsiteY140" fmla="*/ 1869429 h 2324021"/>
              <a:gd name="connsiteX141" fmla="*/ 1995824 w 2020646"/>
              <a:gd name="connsiteY141" fmla="*/ 1890519 h 2324021"/>
              <a:gd name="connsiteX142" fmla="*/ 1962381 w 2020646"/>
              <a:gd name="connsiteY142" fmla="*/ 1972230 h 2324021"/>
              <a:gd name="connsiteX143" fmla="*/ 1962888 w 2020646"/>
              <a:gd name="connsiteY143" fmla="*/ 1978783 h 2324021"/>
              <a:gd name="connsiteX144" fmla="*/ 1967460 w 2020646"/>
              <a:gd name="connsiteY144" fmla="*/ 2037768 h 2324021"/>
              <a:gd name="connsiteX145" fmla="*/ 1963369 w 2020646"/>
              <a:gd name="connsiteY145" fmla="*/ 2038085 h 2324021"/>
              <a:gd name="connsiteX146" fmla="*/ 1967112 w 2020646"/>
              <a:gd name="connsiteY146" fmla="*/ 2050981 h 2324021"/>
              <a:gd name="connsiteX147" fmla="*/ 1968128 w 2020646"/>
              <a:gd name="connsiteY147" fmla="*/ 2064089 h 2324021"/>
              <a:gd name="connsiteX148" fmla="*/ 1958456 w 2020646"/>
              <a:gd name="connsiteY148" fmla="*/ 2063191 h 2324021"/>
              <a:gd name="connsiteX149" fmla="*/ 1945418 w 2020646"/>
              <a:gd name="connsiteY149" fmla="*/ 1983433 h 2324021"/>
              <a:gd name="connsiteX150" fmla="*/ 1941328 w 2020646"/>
              <a:gd name="connsiteY150" fmla="*/ 1983750 h 2324021"/>
              <a:gd name="connsiteX151" fmla="*/ 1942344 w 2020646"/>
              <a:gd name="connsiteY151" fmla="*/ 1996859 h 2324021"/>
              <a:gd name="connsiteX152" fmla="*/ 1946567 w 2020646"/>
              <a:gd name="connsiteY152" fmla="*/ 2069057 h 2324021"/>
              <a:gd name="connsiteX153" fmla="*/ 1938769 w 2020646"/>
              <a:gd name="connsiteY153" fmla="*/ 2074606 h 2324021"/>
              <a:gd name="connsiteX154" fmla="*/ 1934170 w 2020646"/>
              <a:gd name="connsiteY154" fmla="*/ 2068368 h 2324021"/>
              <a:gd name="connsiteX155" fmla="*/ 1925360 w 2020646"/>
              <a:gd name="connsiteY155" fmla="*/ 2131687 h 2324021"/>
              <a:gd name="connsiteX156" fmla="*/ 1917716 w 2020646"/>
              <a:gd name="connsiteY156" fmla="*/ 2086127 h 2324021"/>
              <a:gd name="connsiteX157" fmla="*/ 1913499 w 2020646"/>
              <a:gd name="connsiteY157" fmla="*/ 2084805 h 2324021"/>
              <a:gd name="connsiteX158" fmla="*/ 1904336 w 2020646"/>
              <a:gd name="connsiteY158" fmla="*/ 2090461 h 2324021"/>
              <a:gd name="connsiteX159" fmla="*/ 1902469 w 2020646"/>
              <a:gd name="connsiteY159" fmla="*/ 2078552 h 2324021"/>
              <a:gd name="connsiteX160" fmla="*/ 1896225 w 2020646"/>
              <a:gd name="connsiteY160" fmla="*/ 2051476 h 2324021"/>
              <a:gd name="connsiteX161" fmla="*/ 1855484 w 2020646"/>
              <a:gd name="connsiteY161" fmla="*/ 2082584 h 2324021"/>
              <a:gd name="connsiteX162" fmla="*/ 1858461 w 2020646"/>
              <a:gd name="connsiteY162" fmla="*/ 2090004 h 2324021"/>
              <a:gd name="connsiteX163" fmla="*/ 1854071 w 2020646"/>
              <a:gd name="connsiteY163" fmla="*/ 2094107 h 2324021"/>
              <a:gd name="connsiteX164" fmla="*/ 1895787 w 2020646"/>
              <a:gd name="connsiteY164" fmla="*/ 2107782 h 2324021"/>
              <a:gd name="connsiteX165" fmla="*/ 1865049 w 2020646"/>
              <a:gd name="connsiteY165" fmla="*/ 2111884 h 2324021"/>
              <a:gd name="connsiteX166" fmla="*/ 1863951 w 2020646"/>
              <a:gd name="connsiteY166" fmla="*/ 2115986 h 2324021"/>
              <a:gd name="connsiteX167" fmla="*/ 1867245 w 2020646"/>
              <a:gd name="connsiteY167" fmla="*/ 2125559 h 2324021"/>
              <a:gd name="connsiteX168" fmla="*/ 1771735 w 2020646"/>
              <a:gd name="connsiteY168" fmla="*/ 2148806 h 2324021"/>
              <a:gd name="connsiteX169" fmla="*/ 1771735 w 2020646"/>
              <a:gd name="connsiteY169" fmla="*/ 2152909 h 2324021"/>
              <a:gd name="connsiteX170" fmla="*/ 1802473 w 2020646"/>
              <a:gd name="connsiteY170" fmla="*/ 2152909 h 2324021"/>
              <a:gd name="connsiteX171" fmla="*/ 1837604 w 2020646"/>
              <a:gd name="connsiteY171" fmla="*/ 2155643 h 2324021"/>
              <a:gd name="connsiteX172" fmla="*/ 1836506 w 2020646"/>
              <a:gd name="connsiteY172" fmla="*/ 2163848 h 2324021"/>
              <a:gd name="connsiteX173" fmla="*/ 1772833 w 2020646"/>
              <a:gd name="connsiteY173" fmla="*/ 2178890 h 2324021"/>
              <a:gd name="connsiteX174" fmla="*/ 1760758 w 2020646"/>
              <a:gd name="connsiteY174" fmla="*/ 2173420 h 2324021"/>
              <a:gd name="connsiteX175" fmla="*/ 1723432 w 2020646"/>
              <a:gd name="connsiteY175" fmla="*/ 2185727 h 2324021"/>
              <a:gd name="connsiteX176" fmla="*/ 1726725 w 2020646"/>
              <a:gd name="connsiteY176" fmla="*/ 2199402 h 2324021"/>
              <a:gd name="connsiteX177" fmla="*/ 1709161 w 2020646"/>
              <a:gd name="connsiteY177" fmla="*/ 2202137 h 2324021"/>
              <a:gd name="connsiteX178" fmla="*/ 1708063 w 2020646"/>
              <a:gd name="connsiteY178" fmla="*/ 2210342 h 2324021"/>
              <a:gd name="connsiteX179" fmla="*/ 1724530 w 2020646"/>
              <a:gd name="connsiteY179" fmla="*/ 2219914 h 2324021"/>
              <a:gd name="connsiteX180" fmla="*/ 1642194 w 2020646"/>
              <a:gd name="connsiteY180" fmla="*/ 2249999 h 2324021"/>
              <a:gd name="connsiteX181" fmla="*/ 1587304 w 2020646"/>
              <a:gd name="connsiteY181" fmla="*/ 2265041 h 2324021"/>
              <a:gd name="connsiteX182" fmla="*/ 1565348 w 2020646"/>
              <a:gd name="connsiteY182" fmla="*/ 2258204 h 2324021"/>
              <a:gd name="connsiteX183" fmla="*/ 1498381 w 2020646"/>
              <a:gd name="connsiteY183" fmla="*/ 2269143 h 2324021"/>
              <a:gd name="connsiteX184" fmla="*/ 1412753 w 2020646"/>
              <a:gd name="connsiteY184" fmla="*/ 2281450 h 2324021"/>
              <a:gd name="connsiteX185" fmla="*/ 1405068 w 2020646"/>
              <a:gd name="connsiteY185" fmla="*/ 2275981 h 2324021"/>
              <a:gd name="connsiteX186" fmla="*/ 1037303 w 2020646"/>
              <a:gd name="connsiteY186" fmla="*/ 2280083 h 2324021"/>
              <a:gd name="connsiteX187" fmla="*/ 1032911 w 2020646"/>
              <a:gd name="connsiteY187" fmla="*/ 2284186 h 2324021"/>
              <a:gd name="connsiteX188" fmla="*/ 1019738 w 2020646"/>
              <a:gd name="connsiteY188" fmla="*/ 2278716 h 2324021"/>
              <a:gd name="connsiteX189" fmla="*/ 869339 w 2020646"/>
              <a:gd name="connsiteY189" fmla="*/ 2280083 h 2324021"/>
              <a:gd name="connsiteX190" fmla="*/ 861654 w 2020646"/>
              <a:gd name="connsiteY190" fmla="*/ 2274613 h 2324021"/>
              <a:gd name="connsiteX191" fmla="*/ 839698 w 2020646"/>
              <a:gd name="connsiteY191" fmla="*/ 2275981 h 2324021"/>
              <a:gd name="connsiteX192" fmla="*/ 835307 w 2020646"/>
              <a:gd name="connsiteY192" fmla="*/ 2271879 h 2324021"/>
              <a:gd name="connsiteX193" fmla="*/ 728820 w 2020646"/>
              <a:gd name="connsiteY193" fmla="*/ 2273246 h 2324021"/>
              <a:gd name="connsiteX194" fmla="*/ 717613 w 2020646"/>
              <a:gd name="connsiteY194" fmla="*/ 2269523 h 2324021"/>
              <a:gd name="connsiteX195" fmla="*/ 717613 w 2020646"/>
              <a:gd name="connsiteY195" fmla="*/ 2273939 h 2324021"/>
              <a:gd name="connsiteX196" fmla="*/ 711528 w 2020646"/>
              <a:gd name="connsiteY196" fmla="*/ 2273939 h 2324021"/>
              <a:gd name="connsiteX197" fmla="*/ 711255 w 2020646"/>
              <a:gd name="connsiteY197" fmla="*/ 2275981 h 2324021"/>
              <a:gd name="connsiteX198" fmla="*/ 706931 w 2020646"/>
              <a:gd name="connsiteY198" fmla="*/ 2275531 h 2324021"/>
              <a:gd name="connsiteX199" fmla="*/ 713445 w 2020646"/>
              <a:gd name="connsiteY199" fmla="*/ 2281220 h 2324021"/>
              <a:gd name="connsiteX200" fmla="*/ 713445 w 2020646"/>
              <a:gd name="connsiteY200" fmla="*/ 2288503 h 2324021"/>
              <a:gd name="connsiteX201" fmla="*/ 684267 w 2020646"/>
              <a:gd name="connsiteY201" fmla="*/ 2287592 h 2324021"/>
              <a:gd name="connsiteX202" fmla="*/ 681142 w 2020646"/>
              <a:gd name="connsiteY202" fmla="*/ 2271891 h 2324021"/>
              <a:gd name="connsiteX203" fmla="*/ 675354 w 2020646"/>
              <a:gd name="connsiteY203" fmla="*/ 2262448 h 2324021"/>
              <a:gd name="connsiteX204" fmla="*/ 663432 w 2020646"/>
              <a:gd name="connsiteY204" fmla="*/ 2256067 h 2324021"/>
              <a:gd name="connsiteX205" fmla="*/ 650925 w 2020646"/>
              <a:gd name="connsiteY205" fmla="*/ 2244797 h 2324021"/>
              <a:gd name="connsiteX206" fmla="*/ 650925 w 2020646"/>
              <a:gd name="connsiteY206" fmla="*/ 2250275 h 2324021"/>
              <a:gd name="connsiteX207" fmla="*/ 646755 w 2020646"/>
              <a:gd name="connsiteY207" fmla="*/ 2290323 h 2324021"/>
              <a:gd name="connsiteX208" fmla="*/ 621750 w 2020646"/>
              <a:gd name="connsiteY208" fmla="*/ 2293053 h 2324021"/>
              <a:gd name="connsiteX209" fmla="*/ 609244 w 2020646"/>
              <a:gd name="connsiteY209" fmla="*/ 2289412 h 2324021"/>
              <a:gd name="connsiteX210" fmla="*/ 567564 w 2020646"/>
              <a:gd name="connsiteY210" fmla="*/ 2323999 h 2324021"/>
              <a:gd name="connsiteX211" fmla="*/ 555060 w 2020646"/>
              <a:gd name="connsiteY211" fmla="*/ 2298514 h 2324021"/>
              <a:gd name="connsiteX212" fmla="*/ 542558 w 2020646"/>
              <a:gd name="connsiteY212" fmla="*/ 2297604 h 2324021"/>
              <a:gd name="connsiteX213" fmla="*/ 513381 w 2020646"/>
              <a:gd name="connsiteY213" fmla="*/ 2300335 h 2324021"/>
              <a:gd name="connsiteX214" fmla="*/ 497751 w 2020646"/>
              <a:gd name="connsiteY214" fmla="*/ 2278262 h 2324021"/>
              <a:gd name="connsiteX215" fmla="*/ 496388 w 2020646"/>
              <a:gd name="connsiteY215" fmla="*/ 2276809 h 2324021"/>
              <a:gd name="connsiteX216" fmla="*/ 495021 w 2020646"/>
              <a:gd name="connsiteY216" fmla="*/ 2277493 h 2324021"/>
              <a:gd name="connsiteX217" fmla="*/ 490918 w 2020646"/>
              <a:gd name="connsiteY217" fmla="*/ 2272023 h 2324021"/>
              <a:gd name="connsiteX218" fmla="*/ 477243 w 2020646"/>
              <a:gd name="connsiteY218" fmla="*/ 2323987 h 2324021"/>
              <a:gd name="connsiteX219" fmla="*/ 473141 w 2020646"/>
              <a:gd name="connsiteY219" fmla="*/ 2285698 h 2324021"/>
              <a:gd name="connsiteX220" fmla="*/ 469039 w 2020646"/>
              <a:gd name="connsiteY220" fmla="*/ 2284330 h 2324021"/>
              <a:gd name="connsiteX221" fmla="*/ 459466 w 2020646"/>
              <a:gd name="connsiteY221" fmla="*/ 2288433 h 2324021"/>
              <a:gd name="connsiteX222" fmla="*/ 456839 w 2020646"/>
              <a:gd name="connsiteY222" fmla="*/ 2268497 h 2324021"/>
              <a:gd name="connsiteX223" fmla="*/ 448571 w 2020646"/>
              <a:gd name="connsiteY223" fmla="*/ 2227262 h 2324021"/>
              <a:gd name="connsiteX224" fmla="*/ 442526 w 2020646"/>
              <a:gd name="connsiteY224" fmla="*/ 2221148 h 2324021"/>
              <a:gd name="connsiteX225" fmla="*/ 431279 w 2020646"/>
              <a:gd name="connsiteY225" fmla="*/ 2221148 h 2324021"/>
              <a:gd name="connsiteX226" fmla="*/ 430020 w 2020646"/>
              <a:gd name="connsiteY226" fmla="*/ 2241307 h 2324021"/>
              <a:gd name="connsiteX227" fmla="*/ 430020 w 2020646"/>
              <a:gd name="connsiteY227" fmla="*/ 2246633 h 2324021"/>
              <a:gd name="connsiteX228" fmla="*/ 429594 w 2020646"/>
              <a:gd name="connsiteY228" fmla="*/ 2248121 h 2324021"/>
              <a:gd name="connsiteX229" fmla="*/ 429382 w 2020646"/>
              <a:gd name="connsiteY229" fmla="*/ 2251512 h 2324021"/>
              <a:gd name="connsiteX230" fmla="*/ 428658 w 2020646"/>
              <a:gd name="connsiteY230" fmla="*/ 2251390 h 2324021"/>
              <a:gd name="connsiteX231" fmla="*/ 421686 w 2020646"/>
              <a:gd name="connsiteY231" fmla="*/ 2275760 h 2324021"/>
              <a:gd name="connsiteX232" fmla="*/ 396677 w 2020646"/>
              <a:gd name="connsiteY232" fmla="*/ 2274850 h 2324021"/>
              <a:gd name="connsiteX233" fmla="*/ 395531 w 2020646"/>
              <a:gd name="connsiteY233" fmla="*/ 2272234 h 2324021"/>
              <a:gd name="connsiteX234" fmla="*/ 388362 w 2020646"/>
              <a:gd name="connsiteY234" fmla="*/ 2275819 h 2324021"/>
              <a:gd name="connsiteX235" fmla="*/ 384260 w 2020646"/>
              <a:gd name="connsiteY235" fmla="*/ 2266247 h 2324021"/>
              <a:gd name="connsiteX236" fmla="*/ 384260 w 2020646"/>
              <a:gd name="connsiteY236" fmla="*/ 2250842 h 2324021"/>
              <a:gd name="connsiteX237" fmla="*/ 350831 w 2020646"/>
              <a:gd name="connsiteY237" fmla="*/ 2222058 h 2324021"/>
              <a:gd name="connsiteX238" fmla="*/ 367502 w 2020646"/>
              <a:gd name="connsiteY238" fmla="*/ 2212047 h 2324021"/>
              <a:gd name="connsiteX239" fmla="*/ 329992 w 2020646"/>
              <a:gd name="connsiteY239" fmla="*/ 2181101 h 2324021"/>
              <a:gd name="connsiteX240" fmla="*/ 288311 w 2020646"/>
              <a:gd name="connsiteY240" fmla="*/ 2183831 h 2324021"/>
              <a:gd name="connsiteX241" fmla="*/ 279973 w 2020646"/>
              <a:gd name="connsiteY241" fmla="*/ 2169268 h 2324021"/>
              <a:gd name="connsiteX242" fmla="*/ 254968 w 2020646"/>
              <a:gd name="connsiteY242" fmla="*/ 2168358 h 2324021"/>
              <a:gd name="connsiteX243" fmla="*/ 225790 w 2020646"/>
              <a:gd name="connsiteY243" fmla="*/ 2182011 h 2324021"/>
              <a:gd name="connsiteX244" fmla="*/ 134096 w 2020646"/>
              <a:gd name="connsiteY244" fmla="*/ 2113747 h 2324021"/>
              <a:gd name="connsiteX245" fmla="*/ 88247 w 2020646"/>
              <a:gd name="connsiteY245" fmla="*/ 2068239 h 2324021"/>
              <a:gd name="connsiteX246" fmla="*/ 109087 w 2020646"/>
              <a:gd name="connsiteY246" fmla="*/ 2050034 h 2324021"/>
              <a:gd name="connsiteX247" fmla="*/ 75744 w 2020646"/>
              <a:gd name="connsiteY247" fmla="*/ 1994513 h 2324021"/>
              <a:gd name="connsiteX248" fmla="*/ 38232 w 2020646"/>
              <a:gd name="connsiteY248" fmla="*/ 1923519 h 2324021"/>
              <a:gd name="connsiteX249" fmla="*/ 54904 w 2020646"/>
              <a:gd name="connsiteY249" fmla="*/ 1917147 h 2324021"/>
              <a:gd name="connsiteX250" fmla="*/ 48106 w 2020646"/>
              <a:gd name="connsiteY250" fmla="*/ 1835492 h 2324021"/>
              <a:gd name="connsiteX251" fmla="*/ 38289 w 2020646"/>
              <a:gd name="connsiteY251" fmla="*/ 1835492 h 2324021"/>
              <a:gd name="connsiteX252" fmla="*/ 28717 w 2020646"/>
              <a:gd name="connsiteY252" fmla="*/ 1825920 h 2324021"/>
              <a:gd name="connsiteX253" fmla="*/ 28717 w 2020646"/>
              <a:gd name="connsiteY253" fmla="*/ 1814981 h 2324021"/>
              <a:gd name="connsiteX254" fmla="*/ 39656 w 2020646"/>
              <a:gd name="connsiteY254" fmla="*/ 1816348 h 2324021"/>
              <a:gd name="connsiteX255" fmla="*/ 47134 w 2020646"/>
              <a:gd name="connsiteY255" fmla="*/ 1823826 h 2324021"/>
              <a:gd name="connsiteX256" fmla="*/ 44766 w 2020646"/>
              <a:gd name="connsiteY256" fmla="*/ 1795377 h 2324021"/>
              <a:gd name="connsiteX257" fmla="*/ 28717 w 2020646"/>
              <a:gd name="connsiteY257" fmla="*/ 1805408 h 2324021"/>
              <a:gd name="connsiteX258" fmla="*/ 13675 w 2020646"/>
              <a:gd name="connsiteY258" fmla="*/ 1767119 h 2324021"/>
              <a:gd name="connsiteX259" fmla="*/ 25982 w 2020646"/>
              <a:gd name="connsiteY259" fmla="*/ 1747974 h 2324021"/>
              <a:gd name="connsiteX260" fmla="*/ 15042 w 2020646"/>
              <a:gd name="connsiteY260" fmla="*/ 1747974 h 2324021"/>
              <a:gd name="connsiteX261" fmla="*/ 20511 w 2020646"/>
              <a:gd name="connsiteY261" fmla="*/ 1723360 h 2324021"/>
              <a:gd name="connsiteX262" fmla="*/ 21879 w 2020646"/>
              <a:gd name="connsiteY262" fmla="*/ 1713788 h 2324021"/>
              <a:gd name="connsiteX263" fmla="*/ 10940 w 2020646"/>
              <a:gd name="connsiteY263" fmla="*/ 1713788 h 2324021"/>
              <a:gd name="connsiteX264" fmla="*/ 10940 w 2020646"/>
              <a:gd name="connsiteY264" fmla="*/ 1708317 h 2324021"/>
              <a:gd name="connsiteX265" fmla="*/ 21879 w 2020646"/>
              <a:gd name="connsiteY265" fmla="*/ 1694643 h 2324021"/>
              <a:gd name="connsiteX266" fmla="*/ 16409 w 2020646"/>
              <a:gd name="connsiteY266" fmla="*/ 1689173 h 2324021"/>
              <a:gd name="connsiteX267" fmla="*/ 21879 w 2020646"/>
              <a:gd name="connsiteY267" fmla="*/ 1679601 h 2324021"/>
              <a:gd name="connsiteX268" fmla="*/ 23247 w 2020646"/>
              <a:gd name="connsiteY268" fmla="*/ 1665926 h 2324021"/>
              <a:gd name="connsiteX269" fmla="*/ 17777 w 2020646"/>
              <a:gd name="connsiteY269" fmla="*/ 1660456 h 2324021"/>
              <a:gd name="connsiteX270" fmla="*/ 23247 w 2020646"/>
              <a:gd name="connsiteY270" fmla="*/ 1650883 h 2324021"/>
              <a:gd name="connsiteX271" fmla="*/ 19145 w 2020646"/>
              <a:gd name="connsiteY271" fmla="*/ 1607124 h 2324021"/>
              <a:gd name="connsiteX272" fmla="*/ 30084 w 2020646"/>
              <a:gd name="connsiteY272" fmla="*/ 1598920 h 2324021"/>
              <a:gd name="connsiteX273" fmla="*/ 20511 w 2020646"/>
              <a:gd name="connsiteY273" fmla="*/ 1593450 h 2324021"/>
              <a:gd name="connsiteX274" fmla="*/ 9572 w 2020646"/>
              <a:gd name="connsiteY274" fmla="*/ 1597552 h 2324021"/>
              <a:gd name="connsiteX275" fmla="*/ 4102 w 2020646"/>
              <a:gd name="connsiteY275" fmla="*/ 1587980 h 2324021"/>
              <a:gd name="connsiteX276" fmla="*/ 4102 w 2020646"/>
              <a:gd name="connsiteY276" fmla="*/ 1582510 h 2324021"/>
              <a:gd name="connsiteX277" fmla="*/ 20511 w 2020646"/>
              <a:gd name="connsiteY277" fmla="*/ 1564733 h 2324021"/>
              <a:gd name="connsiteX278" fmla="*/ 20511 w 2020646"/>
              <a:gd name="connsiteY278" fmla="*/ 1559263 h 2324021"/>
              <a:gd name="connsiteX279" fmla="*/ 1367 w 2020646"/>
              <a:gd name="connsiteY279" fmla="*/ 1519606 h 2324021"/>
              <a:gd name="connsiteX280" fmla="*/ 12307 w 2020646"/>
              <a:gd name="connsiteY280" fmla="*/ 1511401 h 2324021"/>
              <a:gd name="connsiteX281" fmla="*/ 12307 w 2020646"/>
              <a:gd name="connsiteY281" fmla="*/ 1505931 h 2324021"/>
              <a:gd name="connsiteX282" fmla="*/ 1367 w 2020646"/>
              <a:gd name="connsiteY282" fmla="*/ 1490890 h 2324021"/>
              <a:gd name="connsiteX283" fmla="*/ 17777 w 2020646"/>
              <a:gd name="connsiteY283" fmla="*/ 1477215 h 2324021"/>
              <a:gd name="connsiteX284" fmla="*/ 0 w 2020646"/>
              <a:gd name="connsiteY284" fmla="*/ 1408842 h 2324021"/>
              <a:gd name="connsiteX285" fmla="*/ 16409 w 2020646"/>
              <a:gd name="connsiteY285" fmla="*/ 1389697 h 2324021"/>
              <a:gd name="connsiteX286" fmla="*/ 5470 w 2020646"/>
              <a:gd name="connsiteY286" fmla="*/ 1376022 h 2324021"/>
              <a:gd name="connsiteX287" fmla="*/ 10940 w 2020646"/>
              <a:gd name="connsiteY287" fmla="*/ 1370552 h 2324021"/>
              <a:gd name="connsiteX288" fmla="*/ 1367 w 2020646"/>
              <a:gd name="connsiteY288" fmla="*/ 1336365 h 2324021"/>
              <a:gd name="connsiteX289" fmla="*/ 17777 w 2020646"/>
              <a:gd name="connsiteY289" fmla="*/ 1322690 h 2324021"/>
              <a:gd name="connsiteX290" fmla="*/ 4102 w 2020646"/>
              <a:gd name="connsiteY290" fmla="*/ 1259786 h 2324021"/>
              <a:gd name="connsiteX291" fmla="*/ 9572 w 2020646"/>
              <a:gd name="connsiteY291" fmla="*/ 1259786 h 2324021"/>
              <a:gd name="connsiteX292" fmla="*/ 4102 w 2020646"/>
              <a:gd name="connsiteY292" fmla="*/ 1250215 h 2324021"/>
              <a:gd name="connsiteX293" fmla="*/ 9572 w 2020646"/>
              <a:gd name="connsiteY293" fmla="*/ 1244744 h 2324021"/>
              <a:gd name="connsiteX294" fmla="*/ 5470 w 2020646"/>
              <a:gd name="connsiteY294" fmla="*/ 1235172 h 2324021"/>
              <a:gd name="connsiteX295" fmla="*/ 6838 w 2020646"/>
              <a:gd name="connsiteY295" fmla="*/ 1172268 h 2324021"/>
              <a:gd name="connsiteX296" fmla="*/ 12307 w 2020646"/>
              <a:gd name="connsiteY296" fmla="*/ 1168165 h 2324021"/>
              <a:gd name="connsiteX297" fmla="*/ 8204 w 2020646"/>
              <a:gd name="connsiteY297" fmla="*/ 1158594 h 2324021"/>
              <a:gd name="connsiteX298" fmla="*/ 9572 w 2020646"/>
              <a:gd name="connsiteY298" fmla="*/ 1080647 h 2324021"/>
              <a:gd name="connsiteX299" fmla="*/ 8204 w 2020646"/>
              <a:gd name="connsiteY299" fmla="*/ 994497 h 2324021"/>
              <a:gd name="connsiteX300" fmla="*/ 13675 w 2020646"/>
              <a:gd name="connsiteY300" fmla="*/ 969883 h 2324021"/>
              <a:gd name="connsiteX301" fmla="*/ 9572 w 2020646"/>
              <a:gd name="connsiteY301" fmla="*/ 916551 h 2324021"/>
              <a:gd name="connsiteX302" fmla="*/ 15042 w 2020646"/>
              <a:gd name="connsiteY302" fmla="*/ 906979 h 2324021"/>
              <a:gd name="connsiteX303" fmla="*/ 10940 w 2020646"/>
              <a:gd name="connsiteY303" fmla="*/ 893304 h 2324021"/>
              <a:gd name="connsiteX304" fmla="*/ 16409 w 2020646"/>
              <a:gd name="connsiteY304" fmla="*/ 887834 h 2324021"/>
              <a:gd name="connsiteX305" fmla="*/ 12307 w 2020646"/>
              <a:gd name="connsiteY305" fmla="*/ 863220 h 2324021"/>
              <a:gd name="connsiteX306" fmla="*/ 15042 w 2020646"/>
              <a:gd name="connsiteY306" fmla="*/ 771599 h 2324021"/>
              <a:gd name="connsiteX307" fmla="*/ 20511 w 2020646"/>
              <a:gd name="connsiteY307" fmla="*/ 767497 h 2324021"/>
              <a:gd name="connsiteX308" fmla="*/ 15042 w 2020646"/>
              <a:gd name="connsiteY308" fmla="*/ 757924 h 2324021"/>
              <a:gd name="connsiteX309" fmla="*/ 16409 w 2020646"/>
              <a:gd name="connsiteY309" fmla="*/ 723737 h 2324021"/>
              <a:gd name="connsiteX310" fmla="*/ 21879 w 2020646"/>
              <a:gd name="connsiteY310" fmla="*/ 714165 h 2324021"/>
              <a:gd name="connsiteX311" fmla="*/ 10940 w 2020646"/>
              <a:gd name="connsiteY311" fmla="*/ 708695 h 2324021"/>
              <a:gd name="connsiteX312" fmla="*/ 17777 w 2020646"/>
              <a:gd name="connsiteY312" fmla="*/ 695020 h 2324021"/>
              <a:gd name="connsiteX313" fmla="*/ 9572 w 2020646"/>
              <a:gd name="connsiteY313" fmla="*/ 603399 h 2324021"/>
              <a:gd name="connsiteX314" fmla="*/ 15042 w 2020646"/>
              <a:gd name="connsiteY314" fmla="*/ 597929 h 2324021"/>
              <a:gd name="connsiteX315" fmla="*/ 10940 w 2020646"/>
              <a:gd name="connsiteY315" fmla="*/ 563743 h 2324021"/>
              <a:gd name="connsiteX316" fmla="*/ 16409 w 2020646"/>
              <a:gd name="connsiteY316" fmla="*/ 540495 h 2324021"/>
              <a:gd name="connsiteX317" fmla="*/ 12307 w 2020646"/>
              <a:gd name="connsiteY317" fmla="*/ 511779 h 2324021"/>
              <a:gd name="connsiteX318" fmla="*/ 13675 w 2020646"/>
              <a:gd name="connsiteY318" fmla="*/ 477592 h 2324021"/>
              <a:gd name="connsiteX319" fmla="*/ 20511 w 2020646"/>
              <a:gd name="connsiteY319" fmla="*/ 448875 h 2324021"/>
              <a:gd name="connsiteX320" fmla="*/ 15042 w 2020646"/>
              <a:gd name="connsiteY320" fmla="*/ 429731 h 2324021"/>
              <a:gd name="connsiteX321" fmla="*/ 36922 w 2020646"/>
              <a:gd name="connsiteY321" fmla="*/ 401013 h 2324021"/>
              <a:gd name="connsiteX322" fmla="*/ 34186 w 2020646"/>
              <a:gd name="connsiteY322" fmla="*/ 323068 h 2324021"/>
              <a:gd name="connsiteX323" fmla="*/ 56066 w 2020646"/>
              <a:gd name="connsiteY323" fmla="*/ 305290 h 2324021"/>
              <a:gd name="connsiteX324" fmla="*/ 67006 w 2020646"/>
              <a:gd name="connsiteY324" fmla="*/ 305290 h 2324021"/>
              <a:gd name="connsiteX325" fmla="*/ 67006 w 2020646"/>
              <a:gd name="connsiteY325" fmla="*/ 301188 h 2324021"/>
              <a:gd name="connsiteX326" fmla="*/ 61536 w 2020646"/>
              <a:gd name="connsiteY326" fmla="*/ 295718 h 2324021"/>
              <a:gd name="connsiteX327" fmla="*/ 73843 w 2020646"/>
              <a:gd name="connsiteY327" fmla="*/ 251959 h 2324021"/>
              <a:gd name="connsiteX328" fmla="*/ 69741 w 2020646"/>
              <a:gd name="connsiteY328" fmla="*/ 213670 h 2324021"/>
              <a:gd name="connsiteX329" fmla="*/ 80681 w 2020646"/>
              <a:gd name="connsiteY329" fmla="*/ 194525 h 2324021"/>
              <a:gd name="connsiteX330" fmla="*/ 76578 w 2020646"/>
              <a:gd name="connsiteY330" fmla="*/ 179483 h 2324021"/>
              <a:gd name="connsiteX331" fmla="*/ 102560 w 2020646"/>
              <a:gd name="connsiteY331" fmla="*/ 165808 h 2324021"/>
              <a:gd name="connsiteX332" fmla="*/ 113500 w 2020646"/>
              <a:gd name="connsiteY332" fmla="*/ 167176 h 2324021"/>
              <a:gd name="connsiteX333" fmla="*/ 113500 w 2020646"/>
              <a:gd name="connsiteY333" fmla="*/ 180850 h 2324021"/>
              <a:gd name="connsiteX334" fmla="*/ 124440 w 2020646"/>
              <a:gd name="connsiteY334" fmla="*/ 176748 h 2324021"/>
              <a:gd name="connsiteX335" fmla="*/ 129909 w 2020646"/>
              <a:gd name="connsiteY335" fmla="*/ 176748 h 2324021"/>
              <a:gd name="connsiteX336" fmla="*/ 128542 w 2020646"/>
              <a:gd name="connsiteY336" fmla="*/ 186320 h 2324021"/>
              <a:gd name="connsiteX337" fmla="*/ 139482 w 2020646"/>
              <a:gd name="connsiteY337" fmla="*/ 186320 h 2324021"/>
              <a:gd name="connsiteX338" fmla="*/ 139482 w 2020646"/>
              <a:gd name="connsiteY338" fmla="*/ 176748 h 2324021"/>
              <a:gd name="connsiteX339" fmla="*/ 129909 w 2020646"/>
              <a:gd name="connsiteY339" fmla="*/ 172645 h 2324021"/>
              <a:gd name="connsiteX340" fmla="*/ 140849 w 2020646"/>
              <a:gd name="connsiteY340" fmla="*/ 148031 h 2324021"/>
              <a:gd name="connsiteX341" fmla="*/ 135379 w 2020646"/>
              <a:gd name="connsiteY341" fmla="*/ 134356 h 2324021"/>
              <a:gd name="connsiteX342" fmla="*/ 190079 w 2020646"/>
              <a:gd name="connsiteY342" fmla="*/ 116579 h 2324021"/>
              <a:gd name="connsiteX343" fmla="*/ 194181 w 2020646"/>
              <a:gd name="connsiteY343" fmla="*/ 116579 h 2324021"/>
              <a:gd name="connsiteX344" fmla="*/ 199651 w 2020646"/>
              <a:gd name="connsiteY344" fmla="*/ 145297 h 2324021"/>
              <a:gd name="connsiteX345" fmla="*/ 203753 w 2020646"/>
              <a:gd name="connsiteY345" fmla="*/ 145297 h 2324021"/>
              <a:gd name="connsiteX346" fmla="*/ 231102 w 2020646"/>
              <a:gd name="connsiteY346" fmla="*/ 127519 h 2324021"/>
              <a:gd name="connsiteX347" fmla="*/ 217428 w 2020646"/>
              <a:gd name="connsiteY347" fmla="*/ 64615 h 2324021"/>
              <a:gd name="connsiteX348" fmla="*/ 222897 w 2020646"/>
              <a:gd name="connsiteY348" fmla="*/ 59145 h 2324021"/>
              <a:gd name="connsiteX349" fmla="*/ 211958 w 2020646"/>
              <a:gd name="connsiteY349" fmla="*/ 53675 h 2324021"/>
              <a:gd name="connsiteX350" fmla="*/ 250247 w 2020646"/>
              <a:gd name="connsiteY350" fmla="*/ 16754 h 2324021"/>
              <a:gd name="connsiteX351" fmla="*/ 272212 w 2020646"/>
              <a:gd name="connsiteY351" fmla="*/ 32480 h 2324021"/>
              <a:gd name="connsiteX352" fmla="*/ 278850 w 2020646"/>
              <a:gd name="connsiteY352" fmla="*/ 48154 h 2324021"/>
              <a:gd name="connsiteX353" fmla="*/ 287510 w 2020646"/>
              <a:gd name="connsiteY353" fmla="*/ 36180 h 2324021"/>
              <a:gd name="connsiteX354" fmla="*/ 339132 w 2020646"/>
              <a:gd name="connsiteY354" fmla="*/ 17377 h 2324021"/>
              <a:gd name="connsiteX355" fmla="*/ 351439 w 2020646"/>
              <a:gd name="connsiteY355" fmla="*/ 24215 h 2324021"/>
              <a:gd name="connsiteX356" fmla="*/ 381524 w 2020646"/>
              <a:gd name="connsiteY356" fmla="*/ 22847 h 2324021"/>
              <a:gd name="connsiteX357" fmla="*/ 380156 w 2020646"/>
              <a:gd name="connsiteY357" fmla="*/ 28318 h 2324021"/>
              <a:gd name="connsiteX358" fmla="*/ 410241 w 2020646"/>
              <a:gd name="connsiteY358" fmla="*/ 21480 h 2324021"/>
              <a:gd name="connsiteX359" fmla="*/ 422548 w 2020646"/>
              <a:gd name="connsiteY359" fmla="*/ 40625 h 2324021"/>
              <a:gd name="connsiteX360" fmla="*/ 455367 w 2020646"/>
              <a:gd name="connsiteY360" fmla="*/ 39257 h 2324021"/>
              <a:gd name="connsiteX361" fmla="*/ 455367 w 2020646"/>
              <a:gd name="connsiteY361" fmla="*/ 42595 h 2324021"/>
              <a:gd name="connsiteX362" fmla="*/ 506438 w 2020646"/>
              <a:gd name="connsiteY362" fmla="*/ 19430 h 2324021"/>
              <a:gd name="connsiteX363" fmla="*/ 663779 w 2020646"/>
              <a:gd name="connsiteY363" fmla="*/ 627 h 2324021"/>
              <a:gd name="connsiteX364" fmla="*/ 701291 w 2020646"/>
              <a:gd name="connsiteY364" fmla="*/ 7464 h 2324021"/>
              <a:gd name="connsiteX365" fmla="*/ 792988 w 2020646"/>
              <a:gd name="connsiteY365" fmla="*/ 6096 h 2324021"/>
              <a:gd name="connsiteX366" fmla="*/ 788820 w 2020646"/>
              <a:gd name="connsiteY366" fmla="*/ 11567 h 2324021"/>
              <a:gd name="connsiteX367" fmla="*/ 880515 w 2020646"/>
              <a:gd name="connsiteY367" fmla="*/ 4730 h 2324021"/>
              <a:gd name="connsiteX368" fmla="*/ 918026 w 2020646"/>
              <a:gd name="connsiteY368" fmla="*/ 23874 h 2324021"/>
              <a:gd name="connsiteX369" fmla="*/ 1018058 w 2020646"/>
              <a:gd name="connsiteY369" fmla="*/ 22507 h 2324021"/>
              <a:gd name="connsiteX370" fmla="*/ 1018058 w 2020646"/>
              <a:gd name="connsiteY370" fmla="*/ 27976 h 2324021"/>
              <a:gd name="connsiteX371" fmla="*/ 1055570 w 2020646"/>
              <a:gd name="connsiteY371" fmla="*/ 23874 h 2324021"/>
              <a:gd name="connsiteX372" fmla="*/ 1105584 w 2020646"/>
              <a:gd name="connsiteY372" fmla="*/ 32078 h 2324021"/>
              <a:gd name="connsiteX373" fmla="*/ 1122258 w 2020646"/>
              <a:gd name="connsiteY373" fmla="*/ 26609 h 2324021"/>
              <a:gd name="connsiteX374" fmla="*/ 1297311 w 2020646"/>
              <a:gd name="connsiteY374" fmla="*/ 45753 h 2324021"/>
              <a:gd name="connsiteX375" fmla="*/ 1326488 w 2020646"/>
              <a:gd name="connsiteY375" fmla="*/ 36182 h 2324021"/>
              <a:gd name="connsiteX376" fmla="*/ 1347328 w 2020646"/>
              <a:gd name="connsiteY376" fmla="*/ 53958 h 2324021"/>
              <a:gd name="connsiteX377" fmla="*/ 1345853 w 2020646"/>
              <a:gd name="connsiteY377" fmla="*/ 59766 h 2324021"/>
              <a:gd name="connsiteX378" fmla="*/ 1350419 w 2020646"/>
              <a:gd name="connsiteY378" fmla="*/ 59311 h 2324021"/>
              <a:gd name="connsiteX379" fmla="*/ 1350419 w 2020646"/>
              <a:gd name="connsiteY379" fmla="*/ 56815 h 2324021"/>
              <a:gd name="connsiteX380" fmla="*/ 1350419 w 2020646"/>
              <a:gd name="connsiteY380" fmla="*/ 34345 h 2324021"/>
              <a:gd name="connsiteX381" fmla="*/ 1360674 w 2020646"/>
              <a:gd name="connsiteY381" fmla="*/ 34345 h 2324021"/>
              <a:gd name="connsiteX382" fmla="*/ 1353838 w 2020646"/>
              <a:gd name="connsiteY382" fmla="*/ 29352 h 2324021"/>
              <a:gd name="connsiteX383" fmla="*/ 1353838 w 2020646"/>
              <a:gd name="connsiteY383" fmla="*/ 24359 h 2324021"/>
              <a:gd name="connsiteX384" fmla="*/ 1377760 w 2020646"/>
              <a:gd name="connsiteY384" fmla="*/ 24982 h 2324021"/>
              <a:gd name="connsiteX385" fmla="*/ 1394847 w 2020646"/>
              <a:gd name="connsiteY385" fmla="*/ 55566 h 2324021"/>
              <a:gd name="connsiteX386" fmla="*/ 1405098 w 2020646"/>
              <a:gd name="connsiteY386" fmla="*/ 55566 h 2324021"/>
              <a:gd name="connsiteX387" fmla="*/ 1405098 w 2020646"/>
              <a:gd name="connsiteY387" fmla="*/ 50573 h 2324021"/>
              <a:gd name="connsiteX388" fmla="*/ 1408515 w 2020646"/>
              <a:gd name="connsiteY388" fmla="*/ 23110 h 2324021"/>
              <a:gd name="connsiteX389" fmla="*/ 1429018 w 2020646"/>
              <a:gd name="connsiteY389" fmla="*/ 21238 h 2324021"/>
              <a:gd name="connsiteX390" fmla="*/ 1439271 w 2020646"/>
              <a:gd name="connsiteY390" fmla="*/ 23734 h 2324021"/>
              <a:gd name="connsiteX391" fmla="*/ 1473444 w 2020646"/>
              <a:gd name="connsiteY391" fmla="*/ 16 h 232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</a:cxnLst>
            <a:rect l="l" t="t" r="r" b="b"/>
            <a:pathLst>
              <a:path w="2020646" h="2324021">
                <a:moveTo>
                  <a:pt x="441694" y="2268981"/>
                </a:moveTo>
                <a:lnTo>
                  <a:pt x="452633" y="2268981"/>
                </a:lnTo>
                <a:cubicBezTo>
                  <a:pt x="448075" y="2286302"/>
                  <a:pt x="445796" y="2299065"/>
                  <a:pt x="445796" y="2307271"/>
                </a:cubicBezTo>
                <a:cubicBezTo>
                  <a:pt x="438502" y="2307271"/>
                  <a:pt x="435312" y="2304080"/>
                  <a:pt x="436224" y="2297699"/>
                </a:cubicBezTo>
                <a:close/>
                <a:moveTo>
                  <a:pt x="437591" y="2244367"/>
                </a:moveTo>
                <a:cubicBezTo>
                  <a:pt x="444884" y="2245279"/>
                  <a:pt x="448075" y="2248469"/>
                  <a:pt x="447163" y="2253939"/>
                </a:cubicBezTo>
                <a:lnTo>
                  <a:pt x="437591" y="2253939"/>
                </a:lnTo>
                <a:close/>
                <a:moveTo>
                  <a:pt x="1691595" y="2233589"/>
                </a:moveTo>
                <a:lnTo>
                  <a:pt x="1695987" y="2233589"/>
                </a:lnTo>
                <a:lnTo>
                  <a:pt x="1695987" y="2243161"/>
                </a:lnTo>
                <a:lnTo>
                  <a:pt x="1691595" y="2241794"/>
                </a:lnTo>
                <a:close/>
                <a:moveTo>
                  <a:pt x="1690497" y="2203505"/>
                </a:moveTo>
                <a:lnTo>
                  <a:pt x="1690497" y="2213077"/>
                </a:lnTo>
                <a:lnTo>
                  <a:pt x="1694890" y="2213077"/>
                </a:lnTo>
                <a:lnTo>
                  <a:pt x="1694890" y="2204872"/>
                </a:lnTo>
                <a:close/>
                <a:moveTo>
                  <a:pt x="159102" y="2154705"/>
                </a:moveTo>
                <a:lnTo>
                  <a:pt x="184110" y="2154705"/>
                </a:lnTo>
                <a:lnTo>
                  <a:pt x="184110" y="2158345"/>
                </a:lnTo>
                <a:lnTo>
                  <a:pt x="154936" y="2158345"/>
                </a:lnTo>
                <a:close/>
                <a:moveTo>
                  <a:pt x="246631" y="2153795"/>
                </a:moveTo>
                <a:lnTo>
                  <a:pt x="246631" y="2157436"/>
                </a:lnTo>
                <a:lnTo>
                  <a:pt x="271639" y="2157436"/>
                </a:lnTo>
                <a:lnTo>
                  <a:pt x="275805" y="2153795"/>
                </a:lnTo>
                <a:close/>
                <a:moveTo>
                  <a:pt x="1889039" y="2022833"/>
                </a:moveTo>
                <a:lnTo>
                  <a:pt x="1888093" y="2023996"/>
                </a:lnTo>
                <a:lnTo>
                  <a:pt x="1889348" y="2024064"/>
                </a:lnTo>
                <a:close/>
                <a:moveTo>
                  <a:pt x="16409" y="1515504"/>
                </a:moveTo>
                <a:lnTo>
                  <a:pt x="16409" y="1525076"/>
                </a:lnTo>
                <a:cubicBezTo>
                  <a:pt x="23703" y="1525988"/>
                  <a:pt x="27349" y="1523253"/>
                  <a:pt x="27349" y="1516872"/>
                </a:cubicBezTo>
                <a:close/>
                <a:moveTo>
                  <a:pt x="112133" y="205465"/>
                </a:moveTo>
                <a:lnTo>
                  <a:pt x="112133" y="215038"/>
                </a:lnTo>
                <a:lnTo>
                  <a:pt x="117602" y="215038"/>
                </a:lnTo>
                <a:lnTo>
                  <a:pt x="117602" y="205465"/>
                </a:lnTo>
                <a:close/>
                <a:moveTo>
                  <a:pt x="187343" y="183586"/>
                </a:moveTo>
                <a:lnTo>
                  <a:pt x="187343" y="193158"/>
                </a:lnTo>
                <a:lnTo>
                  <a:pt x="192813" y="193158"/>
                </a:lnTo>
                <a:lnTo>
                  <a:pt x="192813" y="183586"/>
                </a:lnTo>
                <a:close/>
                <a:moveTo>
                  <a:pt x="236572" y="146663"/>
                </a:moveTo>
                <a:lnTo>
                  <a:pt x="203753" y="150766"/>
                </a:lnTo>
                <a:lnTo>
                  <a:pt x="203753" y="164441"/>
                </a:lnTo>
                <a:lnTo>
                  <a:pt x="224265" y="165808"/>
                </a:lnTo>
                <a:cubicBezTo>
                  <a:pt x="225177" y="160338"/>
                  <a:pt x="229279" y="153957"/>
                  <a:pt x="236572" y="146663"/>
                </a:cubicBezTo>
                <a:close/>
                <a:moveTo>
                  <a:pt x="1716070" y="114237"/>
                </a:moveTo>
                <a:lnTo>
                  <a:pt x="1712655" y="116734"/>
                </a:lnTo>
                <a:lnTo>
                  <a:pt x="1736574" y="116734"/>
                </a:lnTo>
                <a:lnTo>
                  <a:pt x="1736574" y="114237"/>
                </a:lnTo>
                <a:close/>
                <a:moveTo>
                  <a:pt x="1787834" y="113613"/>
                </a:moveTo>
                <a:lnTo>
                  <a:pt x="1811753" y="113613"/>
                </a:lnTo>
                <a:lnTo>
                  <a:pt x="1808338" y="116110"/>
                </a:lnTo>
                <a:lnTo>
                  <a:pt x="1787834" y="116110"/>
                </a:lnTo>
                <a:close/>
                <a:moveTo>
                  <a:pt x="1473444" y="16"/>
                </a:moveTo>
                <a:cubicBezTo>
                  <a:pt x="1482556" y="6674"/>
                  <a:pt x="1485974" y="12500"/>
                  <a:pt x="1483695" y="17493"/>
                </a:cubicBezTo>
                <a:lnTo>
                  <a:pt x="1493947" y="18117"/>
                </a:lnTo>
                <a:lnTo>
                  <a:pt x="1517868" y="16244"/>
                </a:lnTo>
                <a:cubicBezTo>
                  <a:pt x="1515590" y="18325"/>
                  <a:pt x="1534955" y="36426"/>
                  <a:pt x="1575962" y="70546"/>
                </a:cubicBezTo>
                <a:lnTo>
                  <a:pt x="1586215" y="70546"/>
                </a:lnTo>
                <a:lnTo>
                  <a:pt x="1586215" y="53070"/>
                </a:lnTo>
                <a:lnTo>
                  <a:pt x="1593048" y="33097"/>
                </a:lnTo>
                <a:lnTo>
                  <a:pt x="1613553" y="33721"/>
                </a:lnTo>
                <a:cubicBezTo>
                  <a:pt x="1611273" y="41211"/>
                  <a:pt x="1623803" y="53278"/>
                  <a:pt x="1651141" y="69923"/>
                </a:cubicBezTo>
                <a:cubicBezTo>
                  <a:pt x="1642029" y="72835"/>
                  <a:pt x="1637472" y="75124"/>
                  <a:pt x="1637472" y="76788"/>
                </a:cubicBezTo>
                <a:cubicBezTo>
                  <a:pt x="1648865" y="77204"/>
                  <a:pt x="1659116" y="84278"/>
                  <a:pt x="1668227" y="98009"/>
                </a:cubicBezTo>
                <a:cubicBezTo>
                  <a:pt x="1684175" y="96345"/>
                  <a:pt x="1695568" y="95721"/>
                  <a:pt x="1702401" y="96137"/>
                </a:cubicBezTo>
                <a:cubicBezTo>
                  <a:pt x="1706958" y="99050"/>
                  <a:pt x="1709237" y="102379"/>
                  <a:pt x="1709237" y="106123"/>
                </a:cubicBezTo>
                <a:lnTo>
                  <a:pt x="1729738" y="106747"/>
                </a:lnTo>
                <a:cubicBezTo>
                  <a:pt x="1732017" y="100089"/>
                  <a:pt x="1739992" y="96969"/>
                  <a:pt x="1753661" y="97385"/>
                </a:cubicBezTo>
                <a:cubicBezTo>
                  <a:pt x="1769609" y="124848"/>
                  <a:pt x="1794667" y="140451"/>
                  <a:pt x="1828841" y="144196"/>
                </a:cubicBezTo>
                <a:cubicBezTo>
                  <a:pt x="1831119" y="155432"/>
                  <a:pt x="1843648" y="165834"/>
                  <a:pt x="1866432" y="175405"/>
                </a:cubicBezTo>
                <a:lnTo>
                  <a:pt x="1849344" y="187888"/>
                </a:lnTo>
                <a:cubicBezTo>
                  <a:pt x="1865292" y="188305"/>
                  <a:pt x="1874404" y="200995"/>
                  <a:pt x="1876682" y="225962"/>
                </a:cubicBezTo>
                <a:lnTo>
                  <a:pt x="1907438" y="274645"/>
                </a:lnTo>
                <a:lnTo>
                  <a:pt x="1903689" y="275845"/>
                </a:lnTo>
                <a:lnTo>
                  <a:pt x="1914762" y="278159"/>
                </a:lnTo>
                <a:cubicBezTo>
                  <a:pt x="1914170" y="270514"/>
                  <a:pt x="1917055" y="266445"/>
                  <a:pt x="1923418" y="265951"/>
                </a:cubicBezTo>
                <a:cubicBezTo>
                  <a:pt x="1928956" y="266622"/>
                  <a:pt x="1931779" y="273545"/>
                  <a:pt x="1931886" y="286724"/>
                </a:cubicBezTo>
                <a:lnTo>
                  <a:pt x="1932046" y="306490"/>
                </a:lnTo>
                <a:cubicBezTo>
                  <a:pt x="1933906" y="306896"/>
                  <a:pt x="1936231" y="313308"/>
                  <a:pt x="1939023" y="325730"/>
                </a:cubicBezTo>
                <a:lnTo>
                  <a:pt x="1946932" y="370479"/>
                </a:lnTo>
                <a:lnTo>
                  <a:pt x="1950889" y="369641"/>
                </a:lnTo>
                <a:cubicBezTo>
                  <a:pt x="1953854" y="367197"/>
                  <a:pt x="1955820" y="363150"/>
                  <a:pt x="1956784" y="357498"/>
                </a:cubicBezTo>
                <a:cubicBezTo>
                  <a:pt x="1964049" y="358149"/>
                  <a:pt x="1968418" y="365556"/>
                  <a:pt x="1969892" y="379717"/>
                </a:cubicBezTo>
                <a:lnTo>
                  <a:pt x="1964529" y="378279"/>
                </a:lnTo>
                <a:cubicBezTo>
                  <a:pt x="1969179" y="428432"/>
                  <a:pt x="1972638" y="456162"/>
                  <a:pt x="1974908" y="461467"/>
                </a:cubicBezTo>
                <a:lnTo>
                  <a:pt x="1980356" y="461956"/>
                </a:lnTo>
                <a:lnTo>
                  <a:pt x="1978397" y="468475"/>
                </a:lnTo>
                <a:lnTo>
                  <a:pt x="1972352" y="474627"/>
                </a:lnTo>
                <a:cubicBezTo>
                  <a:pt x="1979560" y="475912"/>
                  <a:pt x="1982992" y="478453"/>
                  <a:pt x="1982652" y="482248"/>
                </a:cubicBezTo>
                <a:lnTo>
                  <a:pt x="1974651" y="494919"/>
                </a:lnTo>
                <a:lnTo>
                  <a:pt x="1981457" y="526138"/>
                </a:lnTo>
                <a:cubicBezTo>
                  <a:pt x="1976009" y="525648"/>
                  <a:pt x="1968347" y="529424"/>
                  <a:pt x="1958472" y="537464"/>
                </a:cubicBezTo>
                <a:cubicBezTo>
                  <a:pt x="1969368" y="538443"/>
                  <a:pt x="1974618" y="541146"/>
                  <a:pt x="1974220" y="545574"/>
                </a:cubicBezTo>
                <a:lnTo>
                  <a:pt x="1970471" y="572018"/>
                </a:lnTo>
                <a:lnTo>
                  <a:pt x="1971771" y="579435"/>
                </a:lnTo>
                <a:lnTo>
                  <a:pt x="1972338" y="578635"/>
                </a:lnTo>
                <a:lnTo>
                  <a:pt x="1976081" y="591532"/>
                </a:lnTo>
                <a:lnTo>
                  <a:pt x="1973918" y="591700"/>
                </a:lnTo>
                <a:lnTo>
                  <a:pt x="1975918" y="603114"/>
                </a:lnTo>
                <a:lnTo>
                  <a:pt x="1967613" y="606988"/>
                </a:lnTo>
                <a:lnTo>
                  <a:pt x="1969372" y="637552"/>
                </a:lnTo>
                <a:lnTo>
                  <a:pt x="1971232" y="639995"/>
                </a:lnTo>
                <a:lnTo>
                  <a:pt x="1969670" y="642712"/>
                </a:lnTo>
                <a:lnTo>
                  <a:pt x="1971055" y="666760"/>
                </a:lnTo>
                <a:lnTo>
                  <a:pt x="1972933" y="666928"/>
                </a:lnTo>
                <a:lnTo>
                  <a:pt x="1972591" y="670724"/>
                </a:lnTo>
                <a:lnTo>
                  <a:pt x="1971336" y="671634"/>
                </a:lnTo>
                <a:lnTo>
                  <a:pt x="1972388" y="689892"/>
                </a:lnTo>
                <a:cubicBezTo>
                  <a:pt x="1975344" y="713289"/>
                  <a:pt x="1979602" y="731366"/>
                  <a:pt x="1985162" y="744121"/>
                </a:cubicBezTo>
                <a:lnTo>
                  <a:pt x="1985322" y="763888"/>
                </a:lnTo>
                <a:cubicBezTo>
                  <a:pt x="1990945" y="765651"/>
                  <a:pt x="1994011" y="769808"/>
                  <a:pt x="1994519" y="776362"/>
                </a:cubicBezTo>
                <a:lnTo>
                  <a:pt x="1995026" y="782917"/>
                </a:lnTo>
                <a:lnTo>
                  <a:pt x="1973280" y="820864"/>
                </a:lnTo>
                <a:cubicBezTo>
                  <a:pt x="1979222" y="862161"/>
                  <a:pt x="1982259" y="895442"/>
                  <a:pt x="1982389" y="920706"/>
                </a:cubicBezTo>
                <a:lnTo>
                  <a:pt x="1983912" y="940367"/>
                </a:lnTo>
                <a:cubicBezTo>
                  <a:pt x="1982686" y="948153"/>
                  <a:pt x="1979801" y="952225"/>
                  <a:pt x="1975256" y="952576"/>
                </a:cubicBezTo>
                <a:cubicBezTo>
                  <a:pt x="1983503" y="988199"/>
                  <a:pt x="1987797" y="1008196"/>
                  <a:pt x="1988135" y="1012566"/>
                </a:cubicBezTo>
                <a:cubicBezTo>
                  <a:pt x="1988242" y="1025744"/>
                  <a:pt x="1987112" y="1040665"/>
                  <a:pt x="1984747" y="1057332"/>
                </a:cubicBezTo>
                <a:lnTo>
                  <a:pt x="1993508" y="1170386"/>
                </a:lnTo>
                <a:lnTo>
                  <a:pt x="1989291" y="1169065"/>
                </a:lnTo>
                <a:cubicBezTo>
                  <a:pt x="1991786" y="1177662"/>
                  <a:pt x="1993245" y="1184692"/>
                  <a:pt x="1993667" y="1190153"/>
                </a:cubicBezTo>
                <a:cubicBezTo>
                  <a:pt x="1999197" y="1320491"/>
                  <a:pt x="2005227" y="1386507"/>
                  <a:pt x="2011759" y="1388197"/>
                </a:cubicBezTo>
                <a:lnTo>
                  <a:pt x="2008718" y="1419750"/>
                </a:lnTo>
                <a:cubicBezTo>
                  <a:pt x="2008571" y="1429652"/>
                  <a:pt x="2009702" y="1438355"/>
                  <a:pt x="2012113" y="1445861"/>
                </a:cubicBezTo>
                <a:cubicBezTo>
                  <a:pt x="2012451" y="1450230"/>
                  <a:pt x="2011257" y="1452520"/>
                  <a:pt x="2008531" y="1452732"/>
                </a:cubicBezTo>
                <a:cubicBezTo>
                  <a:pt x="2014265" y="1514924"/>
                  <a:pt x="2017651" y="1558616"/>
                  <a:pt x="2018688" y="1583809"/>
                </a:cubicBezTo>
                <a:cubicBezTo>
                  <a:pt x="2012410" y="1585395"/>
                  <a:pt x="2009526" y="1589464"/>
                  <a:pt x="2010034" y="1596017"/>
                </a:cubicBezTo>
                <a:lnTo>
                  <a:pt x="2009178" y="1602678"/>
                </a:lnTo>
                <a:cubicBezTo>
                  <a:pt x="2009855" y="1611416"/>
                  <a:pt x="2012963" y="1616121"/>
                  <a:pt x="2018501" y="1616790"/>
                </a:cubicBezTo>
                <a:lnTo>
                  <a:pt x="2014224" y="1650087"/>
                </a:lnTo>
                <a:lnTo>
                  <a:pt x="2014577" y="1707751"/>
                </a:lnTo>
                <a:lnTo>
                  <a:pt x="2006906" y="1714939"/>
                </a:lnTo>
                <a:cubicBezTo>
                  <a:pt x="2009401" y="1723537"/>
                  <a:pt x="2010817" y="1730020"/>
                  <a:pt x="2011156" y="1734388"/>
                </a:cubicBezTo>
                <a:cubicBezTo>
                  <a:pt x="2008113" y="1742317"/>
                  <a:pt x="2006761" y="1748465"/>
                  <a:pt x="2007099" y="1752835"/>
                </a:cubicBezTo>
                <a:cubicBezTo>
                  <a:pt x="2010819" y="1753645"/>
                  <a:pt x="2015048" y="1761010"/>
                  <a:pt x="2019784" y="1774929"/>
                </a:cubicBezTo>
                <a:lnTo>
                  <a:pt x="2019944" y="1794695"/>
                </a:lnTo>
                <a:cubicBezTo>
                  <a:pt x="2019797" y="1804596"/>
                  <a:pt x="2018614" y="1812930"/>
                  <a:pt x="2016394" y="1819695"/>
                </a:cubicBezTo>
                <a:cubicBezTo>
                  <a:pt x="2018890" y="1828294"/>
                  <a:pt x="2020307" y="1834776"/>
                  <a:pt x="2020646" y="1839145"/>
                </a:cubicBezTo>
                <a:cubicBezTo>
                  <a:pt x="2011917" y="1856305"/>
                  <a:pt x="2007892" y="1869254"/>
                  <a:pt x="2008568" y="1877991"/>
                </a:cubicBezTo>
                <a:lnTo>
                  <a:pt x="1998898" y="1877094"/>
                </a:lnTo>
                <a:lnTo>
                  <a:pt x="1999246" y="1863879"/>
                </a:lnTo>
                <a:lnTo>
                  <a:pt x="1990939" y="1862876"/>
                </a:lnTo>
                <a:lnTo>
                  <a:pt x="1991446" y="1869429"/>
                </a:lnTo>
                <a:cubicBezTo>
                  <a:pt x="1990961" y="1874962"/>
                  <a:pt x="1992420" y="1881991"/>
                  <a:pt x="1995824" y="1890519"/>
                </a:cubicBezTo>
                <a:cubicBezTo>
                  <a:pt x="1995596" y="1946579"/>
                  <a:pt x="1984448" y="1973816"/>
                  <a:pt x="1962381" y="1972230"/>
                </a:cubicBezTo>
                <a:lnTo>
                  <a:pt x="1962888" y="1978783"/>
                </a:lnTo>
                <a:cubicBezTo>
                  <a:pt x="1965659" y="2002744"/>
                  <a:pt x="1967182" y="2022405"/>
                  <a:pt x="1967460" y="2037768"/>
                </a:cubicBezTo>
                <a:lnTo>
                  <a:pt x="1963369" y="2038085"/>
                </a:lnTo>
                <a:lnTo>
                  <a:pt x="1967112" y="2050981"/>
                </a:lnTo>
                <a:lnTo>
                  <a:pt x="1968128" y="2064089"/>
                </a:lnTo>
                <a:lnTo>
                  <a:pt x="1958456" y="2063191"/>
                </a:lnTo>
                <a:cubicBezTo>
                  <a:pt x="1958519" y="2052196"/>
                  <a:pt x="1954173" y="2025612"/>
                  <a:pt x="1945418" y="1983433"/>
                </a:cubicBezTo>
                <a:lnTo>
                  <a:pt x="1941328" y="1983750"/>
                </a:lnTo>
                <a:lnTo>
                  <a:pt x="1942344" y="1996859"/>
                </a:lnTo>
                <a:cubicBezTo>
                  <a:pt x="1944629" y="2026352"/>
                  <a:pt x="1946038" y="2050418"/>
                  <a:pt x="1946567" y="2069057"/>
                </a:cubicBezTo>
                <a:lnTo>
                  <a:pt x="1938769" y="2074606"/>
                </a:lnTo>
                <a:cubicBezTo>
                  <a:pt x="1938429" y="2070236"/>
                  <a:pt x="1936896" y="2068157"/>
                  <a:pt x="1934170" y="2068368"/>
                </a:cubicBezTo>
                <a:cubicBezTo>
                  <a:pt x="1934745" y="2111180"/>
                  <a:pt x="1931808" y="2132286"/>
                  <a:pt x="1925360" y="2131687"/>
                </a:cubicBezTo>
                <a:cubicBezTo>
                  <a:pt x="1920371" y="2114492"/>
                  <a:pt x="1917822" y="2099305"/>
                  <a:pt x="1917716" y="2086127"/>
                </a:cubicBezTo>
                <a:lnTo>
                  <a:pt x="1913499" y="2084805"/>
                </a:lnTo>
                <a:lnTo>
                  <a:pt x="1904336" y="2090461"/>
                </a:lnTo>
                <a:cubicBezTo>
                  <a:pt x="1904457" y="2089078"/>
                  <a:pt x="1903835" y="2085108"/>
                  <a:pt x="1902469" y="2078552"/>
                </a:cubicBezTo>
                <a:lnTo>
                  <a:pt x="1896225" y="2051476"/>
                </a:lnTo>
                <a:lnTo>
                  <a:pt x="1855484" y="2082584"/>
                </a:lnTo>
                <a:lnTo>
                  <a:pt x="1858461" y="2090004"/>
                </a:lnTo>
                <a:cubicBezTo>
                  <a:pt x="1855534" y="2090004"/>
                  <a:pt x="1854071" y="2091372"/>
                  <a:pt x="1854071" y="2094107"/>
                </a:cubicBezTo>
                <a:cubicBezTo>
                  <a:pt x="1882614" y="2096841"/>
                  <a:pt x="1896519" y="2101400"/>
                  <a:pt x="1895787" y="2107782"/>
                </a:cubicBezTo>
                <a:cubicBezTo>
                  <a:pt x="1884077" y="2111428"/>
                  <a:pt x="1873831" y="2112796"/>
                  <a:pt x="1865049" y="2111884"/>
                </a:cubicBezTo>
                <a:lnTo>
                  <a:pt x="1863951" y="2115986"/>
                </a:lnTo>
                <a:lnTo>
                  <a:pt x="1867245" y="2125559"/>
                </a:lnTo>
                <a:cubicBezTo>
                  <a:pt x="1863585" y="2124647"/>
                  <a:pt x="1831749" y="2132396"/>
                  <a:pt x="1771735" y="2148806"/>
                </a:cubicBezTo>
                <a:lnTo>
                  <a:pt x="1771735" y="2152909"/>
                </a:lnTo>
                <a:lnTo>
                  <a:pt x="1802473" y="2152909"/>
                </a:lnTo>
                <a:lnTo>
                  <a:pt x="1837604" y="2155643"/>
                </a:lnTo>
                <a:lnTo>
                  <a:pt x="1836506" y="2163848"/>
                </a:lnTo>
                <a:cubicBezTo>
                  <a:pt x="1823332" y="2162936"/>
                  <a:pt x="1802109" y="2167950"/>
                  <a:pt x="1772833" y="2178890"/>
                </a:cubicBezTo>
                <a:cubicBezTo>
                  <a:pt x="1767710" y="2175244"/>
                  <a:pt x="1763685" y="2173420"/>
                  <a:pt x="1760758" y="2173420"/>
                </a:cubicBezTo>
                <a:cubicBezTo>
                  <a:pt x="1760026" y="2177979"/>
                  <a:pt x="1747583" y="2182081"/>
                  <a:pt x="1723432" y="2185727"/>
                </a:cubicBezTo>
                <a:cubicBezTo>
                  <a:pt x="1726359" y="2192109"/>
                  <a:pt x="1727457" y="2196668"/>
                  <a:pt x="1726725" y="2199402"/>
                </a:cubicBezTo>
                <a:cubicBezTo>
                  <a:pt x="1721602" y="2201226"/>
                  <a:pt x="1715747" y="2202137"/>
                  <a:pt x="1709161" y="2202137"/>
                </a:cubicBezTo>
                <a:lnTo>
                  <a:pt x="1708063" y="2210342"/>
                </a:lnTo>
                <a:cubicBezTo>
                  <a:pt x="1719773" y="2211253"/>
                  <a:pt x="1725263" y="2214445"/>
                  <a:pt x="1724530" y="2219914"/>
                </a:cubicBezTo>
                <a:cubicBezTo>
                  <a:pt x="1676226" y="2226296"/>
                  <a:pt x="1648782" y="2236324"/>
                  <a:pt x="1642194" y="2249999"/>
                </a:cubicBezTo>
                <a:cubicBezTo>
                  <a:pt x="1622434" y="2250910"/>
                  <a:pt x="1604136" y="2255924"/>
                  <a:pt x="1587304" y="2265041"/>
                </a:cubicBezTo>
                <a:lnTo>
                  <a:pt x="1565348" y="2258204"/>
                </a:lnTo>
                <a:cubicBezTo>
                  <a:pt x="1564616" y="2264585"/>
                  <a:pt x="1542293" y="2268231"/>
                  <a:pt x="1498381" y="2269143"/>
                </a:cubicBezTo>
                <a:lnTo>
                  <a:pt x="1412753" y="2281450"/>
                </a:lnTo>
                <a:lnTo>
                  <a:pt x="1405068" y="2275981"/>
                </a:lnTo>
                <a:cubicBezTo>
                  <a:pt x="1306266" y="2279628"/>
                  <a:pt x="1183678" y="2280994"/>
                  <a:pt x="1037303" y="2280083"/>
                </a:cubicBezTo>
                <a:cubicBezTo>
                  <a:pt x="1037303" y="2282818"/>
                  <a:pt x="1035839" y="2284186"/>
                  <a:pt x="1032911" y="2284186"/>
                </a:cubicBezTo>
                <a:cubicBezTo>
                  <a:pt x="1029984" y="2283274"/>
                  <a:pt x="1025594" y="2281450"/>
                  <a:pt x="1019738" y="2278716"/>
                </a:cubicBezTo>
                <a:cubicBezTo>
                  <a:pt x="941428" y="2275981"/>
                  <a:pt x="891295" y="2276436"/>
                  <a:pt x="869339" y="2280083"/>
                </a:cubicBezTo>
                <a:lnTo>
                  <a:pt x="861654" y="2274613"/>
                </a:lnTo>
                <a:lnTo>
                  <a:pt x="839698" y="2275981"/>
                </a:lnTo>
                <a:cubicBezTo>
                  <a:pt x="836771" y="2275981"/>
                  <a:pt x="835307" y="2274613"/>
                  <a:pt x="835307" y="2271879"/>
                </a:cubicBezTo>
                <a:cubicBezTo>
                  <a:pt x="822865" y="2273701"/>
                  <a:pt x="787369" y="2274157"/>
                  <a:pt x="728820" y="2273246"/>
                </a:cubicBezTo>
                <a:lnTo>
                  <a:pt x="717613" y="2269523"/>
                </a:lnTo>
                <a:lnTo>
                  <a:pt x="717613" y="2273939"/>
                </a:lnTo>
                <a:lnTo>
                  <a:pt x="711528" y="2273939"/>
                </a:lnTo>
                <a:lnTo>
                  <a:pt x="711255" y="2275981"/>
                </a:lnTo>
                <a:lnTo>
                  <a:pt x="706931" y="2275531"/>
                </a:lnTo>
                <a:lnTo>
                  <a:pt x="713445" y="2281220"/>
                </a:lnTo>
                <a:lnTo>
                  <a:pt x="713445" y="2288503"/>
                </a:lnTo>
                <a:lnTo>
                  <a:pt x="684267" y="2287592"/>
                </a:lnTo>
                <a:cubicBezTo>
                  <a:pt x="685657" y="2284558"/>
                  <a:pt x="684615" y="2279324"/>
                  <a:pt x="681142" y="2271891"/>
                </a:cubicBezTo>
                <a:lnTo>
                  <a:pt x="675354" y="2262448"/>
                </a:lnTo>
                <a:lnTo>
                  <a:pt x="663432" y="2256067"/>
                </a:lnTo>
                <a:lnTo>
                  <a:pt x="650925" y="2244797"/>
                </a:lnTo>
                <a:lnTo>
                  <a:pt x="650925" y="2250275"/>
                </a:lnTo>
                <a:cubicBezTo>
                  <a:pt x="650925" y="2266658"/>
                  <a:pt x="649535" y="2280008"/>
                  <a:pt x="646755" y="2290323"/>
                </a:cubicBezTo>
                <a:lnTo>
                  <a:pt x="621750" y="2293053"/>
                </a:lnTo>
                <a:cubicBezTo>
                  <a:pt x="621750" y="2290626"/>
                  <a:pt x="617581" y="2289412"/>
                  <a:pt x="609244" y="2289412"/>
                </a:cubicBezTo>
                <a:cubicBezTo>
                  <a:pt x="600910" y="2313077"/>
                  <a:pt x="587014" y="2324606"/>
                  <a:pt x="567564" y="2323999"/>
                </a:cubicBezTo>
                <a:cubicBezTo>
                  <a:pt x="556450" y="2314291"/>
                  <a:pt x="552282" y="2305795"/>
                  <a:pt x="555060" y="2298514"/>
                </a:cubicBezTo>
                <a:lnTo>
                  <a:pt x="542558" y="2297604"/>
                </a:lnTo>
                <a:lnTo>
                  <a:pt x="513381" y="2300335"/>
                </a:lnTo>
                <a:cubicBezTo>
                  <a:pt x="514770" y="2298818"/>
                  <a:pt x="509560" y="2291460"/>
                  <a:pt x="497751" y="2278262"/>
                </a:cubicBezTo>
                <a:lnTo>
                  <a:pt x="496388" y="2276809"/>
                </a:lnTo>
                <a:lnTo>
                  <a:pt x="495021" y="2277493"/>
                </a:lnTo>
                <a:cubicBezTo>
                  <a:pt x="495021" y="2273846"/>
                  <a:pt x="493653" y="2272023"/>
                  <a:pt x="490918" y="2272023"/>
                </a:cubicBezTo>
                <a:cubicBezTo>
                  <a:pt x="488184" y="2307578"/>
                  <a:pt x="483625" y="2324899"/>
                  <a:pt x="477243" y="2323987"/>
                </a:cubicBezTo>
                <a:cubicBezTo>
                  <a:pt x="473597" y="2309400"/>
                  <a:pt x="472229" y="2296637"/>
                  <a:pt x="473141" y="2285698"/>
                </a:cubicBezTo>
                <a:lnTo>
                  <a:pt x="469039" y="2284330"/>
                </a:lnTo>
                <a:lnTo>
                  <a:pt x="459466" y="2288433"/>
                </a:lnTo>
                <a:cubicBezTo>
                  <a:pt x="459809" y="2286723"/>
                  <a:pt x="458932" y="2280078"/>
                  <a:pt x="456839" y="2268497"/>
                </a:cubicBezTo>
                <a:lnTo>
                  <a:pt x="448571" y="2227262"/>
                </a:lnTo>
                <a:lnTo>
                  <a:pt x="442526" y="2221148"/>
                </a:lnTo>
                <a:lnTo>
                  <a:pt x="431279" y="2221148"/>
                </a:lnTo>
                <a:lnTo>
                  <a:pt x="430020" y="2241307"/>
                </a:lnTo>
                <a:lnTo>
                  <a:pt x="430020" y="2246633"/>
                </a:lnTo>
                <a:lnTo>
                  <a:pt x="429594" y="2248121"/>
                </a:lnTo>
                <a:lnTo>
                  <a:pt x="429382" y="2251512"/>
                </a:lnTo>
                <a:lnTo>
                  <a:pt x="428658" y="2251390"/>
                </a:lnTo>
                <a:lnTo>
                  <a:pt x="421686" y="2275760"/>
                </a:lnTo>
                <a:lnTo>
                  <a:pt x="396677" y="2274850"/>
                </a:lnTo>
                <a:lnTo>
                  <a:pt x="395531" y="2272234"/>
                </a:lnTo>
                <a:lnTo>
                  <a:pt x="388362" y="2275819"/>
                </a:lnTo>
                <a:lnTo>
                  <a:pt x="384260" y="2266247"/>
                </a:lnTo>
                <a:lnTo>
                  <a:pt x="384260" y="2250842"/>
                </a:lnTo>
                <a:lnTo>
                  <a:pt x="350831" y="2222058"/>
                </a:lnTo>
                <a:cubicBezTo>
                  <a:pt x="361945" y="2217811"/>
                  <a:pt x="367502" y="2214474"/>
                  <a:pt x="367502" y="2212047"/>
                </a:cubicBezTo>
                <a:cubicBezTo>
                  <a:pt x="353607" y="2211441"/>
                  <a:pt x="341104" y="2201124"/>
                  <a:pt x="329992" y="2181101"/>
                </a:cubicBezTo>
                <a:cubicBezTo>
                  <a:pt x="310541" y="2183527"/>
                  <a:pt x="296645" y="2184438"/>
                  <a:pt x="288311" y="2183831"/>
                </a:cubicBezTo>
                <a:cubicBezTo>
                  <a:pt x="282753" y="2179583"/>
                  <a:pt x="279973" y="2174729"/>
                  <a:pt x="279973" y="2169268"/>
                </a:cubicBezTo>
                <a:lnTo>
                  <a:pt x="254968" y="2168358"/>
                </a:lnTo>
                <a:cubicBezTo>
                  <a:pt x="252189" y="2178067"/>
                  <a:pt x="242461" y="2182617"/>
                  <a:pt x="225790" y="2182011"/>
                </a:cubicBezTo>
                <a:cubicBezTo>
                  <a:pt x="206340" y="2141963"/>
                  <a:pt x="175776" y="2119208"/>
                  <a:pt x="134096" y="2113747"/>
                </a:cubicBezTo>
                <a:cubicBezTo>
                  <a:pt x="131317" y="2097363"/>
                  <a:pt x="116035" y="2082194"/>
                  <a:pt x="88247" y="2068239"/>
                </a:cubicBezTo>
                <a:lnTo>
                  <a:pt x="109087" y="2050034"/>
                </a:lnTo>
                <a:cubicBezTo>
                  <a:pt x="89637" y="2049428"/>
                  <a:pt x="78523" y="2030921"/>
                  <a:pt x="75744" y="1994513"/>
                </a:cubicBezTo>
                <a:lnTo>
                  <a:pt x="38232" y="1923519"/>
                </a:lnTo>
                <a:lnTo>
                  <a:pt x="54904" y="1917147"/>
                </a:lnTo>
                <a:lnTo>
                  <a:pt x="48106" y="1835492"/>
                </a:lnTo>
                <a:lnTo>
                  <a:pt x="38289" y="1835492"/>
                </a:lnTo>
                <a:cubicBezTo>
                  <a:pt x="38289" y="1829111"/>
                  <a:pt x="35098" y="1825920"/>
                  <a:pt x="28717" y="1825920"/>
                </a:cubicBezTo>
                <a:lnTo>
                  <a:pt x="28717" y="1814981"/>
                </a:lnTo>
                <a:lnTo>
                  <a:pt x="39656" y="1816348"/>
                </a:lnTo>
                <a:lnTo>
                  <a:pt x="47134" y="1823826"/>
                </a:lnTo>
                <a:lnTo>
                  <a:pt x="44766" y="1795377"/>
                </a:lnTo>
                <a:lnTo>
                  <a:pt x="28717" y="1805408"/>
                </a:lnTo>
                <a:cubicBezTo>
                  <a:pt x="18689" y="1785352"/>
                  <a:pt x="13675" y="1772589"/>
                  <a:pt x="13675" y="1767119"/>
                </a:cubicBezTo>
                <a:lnTo>
                  <a:pt x="25982" y="1747974"/>
                </a:lnTo>
                <a:lnTo>
                  <a:pt x="15042" y="1747974"/>
                </a:lnTo>
                <a:lnTo>
                  <a:pt x="20511" y="1723360"/>
                </a:lnTo>
                <a:lnTo>
                  <a:pt x="21879" y="1713788"/>
                </a:lnTo>
                <a:lnTo>
                  <a:pt x="10940" y="1713788"/>
                </a:lnTo>
                <a:lnTo>
                  <a:pt x="10940" y="1708317"/>
                </a:lnTo>
                <a:lnTo>
                  <a:pt x="21879" y="1694643"/>
                </a:lnTo>
                <a:cubicBezTo>
                  <a:pt x="21879" y="1691908"/>
                  <a:pt x="20057" y="1690084"/>
                  <a:pt x="16409" y="1689173"/>
                </a:cubicBezTo>
                <a:lnTo>
                  <a:pt x="21879" y="1679601"/>
                </a:lnTo>
                <a:lnTo>
                  <a:pt x="23247" y="1665926"/>
                </a:lnTo>
                <a:cubicBezTo>
                  <a:pt x="23247" y="1662280"/>
                  <a:pt x="21423" y="1660456"/>
                  <a:pt x="17777" y="1660456"/>
                </a:cubicBezTo>
                <a:lnTo>
                  <a:pt x="23247" y="1650883"/>
                </a:lnTo>
                <a:cubicBezTo>
                  <a:pt x="20511" y="1633562"/>
                  <a:pt x="19145" y="1618976"/>
                  <a:pt x="19145" y="1607124"/>
                </a:cubicBezTo>
                <a:cubicBezTo>
                  <a:pt x="26438" y="1608036"/>
                  <a:pt x="30084" y="1605302"/>
                  <a:pt x="30084" y="1598920"/>
                </a:cubicBezTo>
                <a:lnTo>
                  <a:pt x="20511" y="1593450"/>
                </a:lnTo>
                <a:lnTo>
                  <a:pt x="9572" y="1597552"/>
                </a:lnTo>
                <a:lnTo>
                  <a:pt x="4102" y="1587980"/>
                </a:lnTo>
                <a:lnTo>
                  <a:pt x="4102" y="1582510"/>
                </a:lnTo>
                <a:lnTo>
                  <a:pt x="20511" y="1564733"/>
                </a:lnTo>
                <a:lnTo>
                  <a:pt x="20511" y="1559263"/>
                </a:lnTo>
                <a:cubicBezTo>
                  <a:pt x="6838" y="1559263"/>
                  <a:pt x="456" y="1546044"/>
                  <a:pt x="1367" y="1519606"/>
                </a:cubicBezTo>
                <a:cubicBezTo>
                  <a:pt x="8660" y="1520518"/>
                  <a:pt x="12307" y="1517783"/>
                  <a:pt x="12307" y="1511401"/>
                </a:cubicBezTo>
                <a:lnTo>
                  <a:pt x="12307" y="1505931"/>
                </a:lnTo>
                <a:lnTo>
                  <a:pt x="1367" y="1490890"/>
                </a:lnTo>
                <a:cubicBezTo>
                  <a:pt x="2278" y="1486331"/>
                  <a:pt x="7748" y="1481773"/>
                  <a:pt x="17777" y="1477215"/>
                </a:cubicBezTo>
                <a:lnTo>
                  <a:pt x="0" y="1408842"/>
                </a:lnTo>
                <a:cubicBezTo>
                  <a:pt x="1823" y="1396078"/>
                  <a:pt x="7293" y="1389697"/>
                  <a:pt x="16409" y="1389697"/>
                </a:cubicBezTo>
                <a:lnTo>
                  <a:pt x="5470" y="1376022"/>
                </a:lnTo>
                <a:cubicBezTo>
                  <a:pt x="5470" y="1372375"/>
                  <a:pt x="7293" y="1370552"/>
                  <a:pt x="10940" y="1370552"/>
                </a:cubicBezTo>
                <a:cubicBezTo>
                  <a:pt x="4558" y="1354142"/>
                  <a:pt x="1367" y="1342747"/>
                  <a:pt x="1367" y="1336365"/>
                </a:cubicBezTo>
                <a:cubicBezTo>
                  <a:pt x="6838" y="1336365"/>
                  <a:pt x="12307" y="1331807"/>
                  <a:pt x="17777" y="1322690"/>
                </a:cubicBezTo>
                <a:cubicBezTo>
                  <a:pt x="8660" y="1322690"/>
                  <a:pt x="4102" y="1301722"/>
                  <a:pt x="4102" y="1259786"/>
                </a:cubicBezTo>
                <a:lnTo>
                  <a:pt x="9572" y="1259786"/>
                </a:lnTo>
                <a:lnTo>
                  <a:pt x="4102" y="1250215"/>
                </a:lnTo>
                <a:cubicBezTo>
                  <a:pt x="4102" y="1246567"/>
                  <a:pt x="5926" y="1244744"/>
                  <a:pt x="9572" y="1244744"/>
                </a:cubicBezTo>
                <a:lnTo>
                  <a:pt x="5470" y="1235172"/>
                </a:lnTo>
                <a:lnTo>
                  <a:pt x="6838" y="1172268"/>
                </a:lnTo>
                <a:cubicBezTo>
                  <a:pt x="6838" y="1169533"/>
                  <a:pt x="8660" y="1168165"/>
                  <a:pt x="12307" y="1168165"/>
                </a:cubicBezTo>
                <a:lnTo>
                  <a:pt x="8204" y="1158594"/>
                </a:lnTo>
                <a:lnTo>
                  <a:pt x="9572" y="1080647"/>
                </a:lnTo>
                <a:cubicBezTo>
                  <a:pt x="10484" y="1053299"/>
                  <a:pt x="10028" y="1024581"/>
                  <a:pt x="8204" y="994497"/>
                </a:cubicBezTo>
                <a:lnTo>
                  <a:pt x="13675" y="969883"/>
                </a:lnTo>
                <a:cubicBezTo>
                  <a:pt x="10940" y="948003"/>
                  <a:pt x="9572" y="930226"/>
                  <a:pt x="9572" y="916551"/>
                </a:cubicBezTo>
                <a:lnTo>
                  <a:pt x="15042" y="906979"/>
                </a:lnTo>
                <a:cubicBezTo>
                  <a:pt x="12307" y="900597"/>
                  <a:pt x="10940" y="896038"/>
                  <a:pt x="10940" y="893304"/>
                </a:cubicBezTo>
                <a:cubicBezTo>
                  <a:pt x="10940" y="889657"/>
                  <a:pt x="12763" y="887834"/>
                  <a:pt x="16409" y="887834"/>
                </a:cubicBezTo>
                <a:lnTo>
                  <a:pt x="12307" y="863220"/>
                </a:lnTo>
                <a:lnTo>
                  <a:pt x="15042" y="771599"/>
                </a:lnTo>
                <a:cubicBezTo>
                  <a:pt x="15042" y="768863"/>
                  <a:pt x="16865" y="767497"/>
                  <a:pt x="20511" y="767497"/>
                </a:cubicBezTo>
                <a:lnTo>
                  <a:pt x="15042" y="757924"/>
                </a:lnTo>
                <a:lnTo>
                  <a:pt x="16409" y="723737"/>
                </a:lnTo>
                <a:lnTo>
                  <a:pt x="21879" y="714165"/>
                </a:lnTo>
                <a:lnTo>
                  <a:pt x="10940" y="708695"/>
                </a:lnTo>
                <a:cubicBezTo>
                  <a:pt x="11851" y="705960"/>
                  <a:pt x="14130" y="701402"/>
                  <a:pt x="17777" y="695020"/>
                </a:cubicBezTo>
                <a:cubicBezTo>
                  <a:pt x="15953" y="636674"/>
                  <a:pt x="13219" y="606134"/>
                  <a:pt x="9572" y="603399"/>
                </a:cubicBezTo>
                <a:cubicBezTo>
                  <a:pt x="9572" y="599753"/>
                  <a:pt x="11395" y="597929"/>
                  <a:pt x="15042" y="597929"/>
                </a:cubicBezTo>
                <a:lnTo>
                  <a:pt x="10940" y="563743"/>
                </a:lnTo>
                <a:cubicBezTo>
                  <a:pt x="10940" y="553714"/>
                  <a:pt x="12763" y="545965"/>
                  <a:pt x="16409" y="540495"/>
                </a:cubicBezTo>
                <a:lnTo>
                  <a:pt x="12307" y="511779"/>
                </a:lnTo>
                <a:lnTo>
                  <a:pt x="13675" y="477592"/>
                </a:lnTo>
                <a:lnTo>
                  <a:pt x="20511" y="448875"/>
                </a:lnTo>
                <a:cubicBezTo>
                  <a:pt x="16865" y="443406"/>
                  <a:pt x="15042" y="437024"/>
                  <a:pt x="15042" y="429731"/>
                </a:cubicBezTo>
                <a:cubicBezTo>
                  <a:pt x="23247" y="410586"/>
                  <a:pt x="30540" y="401013"/>
                  <a:pt x="36922" y="401013"/>
                </a:cubicBezTo>
                <a:cubicBezTo>
                  <a:pt x="34186" y="394632"/>
                  <a:pt x="33274" y="368650"/>
                  <a:pt x="34186" y="323068"/>
                </a:cubicBezTo>
                <a:cubicBezTo>
                  <a:pt x="41480" y="323979"/>
                  <a:pt x="48773" y="318053"/>
                  <a:pt x="56066" y="305290"/>
                </a:cubicBezTo>
                <a:lnTo>
                  <a:pt x="67006" y="305290"/>
                </a:lnTo>
                <a:lnTo>
                  <a:pt x="67006" y="301188"/>
                </a:lnTo>
                <a:cubicBezTo>
                  <a:pt x="67006" y="297542"/>
                  <a:pt x="65182" y="295718"/>
                  <a:pt x="61536" y="295718"/>
                </a:cubicBezTo>
                <a:cubicBezTo>
                  <a:pt x="65182" y="290249"/>
                  <a:pt x="69285" y="275662"/>
                  <a:pt x="73843" y="251959"/>
                </a:cubicBezTo>
                <a:cubicBezTo>
                  <a:pt x="71108" y="234637"/>
                  <a:pt x="69741" y="221874"/>
                  <a:pt x="69741" y="213670"/>
                </a:cubicBezTo>
                <a:lnTo>
                  <a:pt x="80681" y="194525"/>
                </a:lnTo>
                <a:cubicBezTo>
                  <a:pt x="77945" y="188144"/>
                  <a:pt x="76578" y="183130"/>
                  <a:pt x="76578" y="179483"/>
                </a:cubicBezTo>
                <a:lnTo>
                  <a:pt x="102560" y="165808"/>
                </a:lnTo>
                <a:lnTo>
                  <a:pt x="113500" y="167176"/>
                </a:lnTo>
                <a:lnTo>
                  <a:pt x="113500" y="180850"/>
                </a:lnTo>
                <a:lnTo>
                  <a:pt x="124440" y="176748"/>
                </a:lnTo>
                <a:lnTo>
                  <a:pt x="129909" y="176748"/>
                </a:lnTo>
                <a:lnTo>
                  <a:pt x="128542" y="186320"/>
                </a:lnTo>
                <a:lnTo>
                  <a:pt x="139482" y="186320"/>
                </a:lnTo>
                <a:lnTo>
                  <a:pt x="139482" y="176748"/>
                </a:lnTo>
                <a:cubicBezTo>
                  <a:pt x="133101" y="176748"/>
                  <a:pt x="129909" y="175381"/>
                  <a:pt x="129909" y="172645"/>
                </a:cubicBezTo>
                <a:cubicBezTo>
                  <a:pt x="137203" y="161706"/>
                  <a:pt x="140849" y="153501"/>
                  <a:pt x="140849" y="148031"/>
                </a:cubicBezTo>
                <a:cubicBezTo>
                  <a:pt x="137203" y="141649"/>
                  <a:pt x="135379" y="137091"/>
                  <a:pt x="135379" y="134356"/>
                </a:cubicBezTo>
                <a:cubicBezTo>
                  <a:pt x="159083" y="121593"/>
                  <a:pt x="177316" y="115667"/>
                  <a:pt x="190079" y="116579"/>
                </a:cubicBezTo>
                <a:lnTo>
                  <a:pt x="194181" y="116579"/>
                </a:lnTo>
                <a:lnTo>
                  <a:pt x="199651" y="145297"/>
                </a:lnTo>
                <a:lnTo>
                  <a:pt x="203753" y="145297"/>
                </a:lnTo>
                <a:cubicBezTo>
                  <a:pt x="221987" y="138003"/>
                  <a:pt x="231102" y="132078"/>
                  <a:pt x="231102" y="127519"/>
                </a:cubicBezTo>
                <a:cubicBezTo>
                  <a:pt x="224721" y="118403"/>
                  <a:pt x="220163" y="97434"/>
                  <a:pt x="217428" y="64615"/>
                </a:cubicBezTo>
                <a:cubicBezTo>
                  <a:pt x="221075" y="64615"/>
                  <a:pt x="222897" y="62792"/>
                  <a:pt x="222897" y="59145"/>
                </a:cubicBezTo>
                <a:lnTo>
                  <a:pt x="211958" y="53675"/>
                </a:lnTo>
                <a:cubicBezTo>
                  <a:pt x="212870" y="49117"/>
                  <a:pt x="225633" y="36810"/>
                  <a:pt x="250247" y="16754"/>
                </a:cubicBezTo>
                <a:cubicBezTo>
                  <a:pt x="257996" y="16982"/>
                  <a:pt x="265317" y="22224"/>
                  <a:pt x="272212" y="32480"/>
                </a:cubicBezTo>
                <a:lnTo>
                  <a:pt x="278850" y="48154"/>
                </a:lnTo>
                <a:lnTo>
                  <a:pt x="287510" y="36180"/>
                </a:lnTo>
                <a:cubicBezTo>
                  <a:pt x="302781" y="20910"/>
                  <a:pt x="319987" y="14643"/>
                  <a:pt x="339132" y="17377"/>
                </a:cubicBezTo>
                <a:cubicBezTo>
                  <a:pt x="344601" y="21936"/>
                  <a:pt x="348705" y="24215"/>
                  <a:pt x="351439" y="24215"/>
                </a:cubicBezTo>
                <a:lnTo>
                  <a:pt x="381524" y="22847"/>
                </a:lnTo>
                <a:lnTo>
                  <a:pt x="380156" y="28318"/>
                </a:lnTo>
                <a:cubicBezTo>
                  <a:pt x="395654" y="23759"/>
                  <a:pt x="405683" y="21480"/>
                  <a:pt x="410241" y="21480"/>
                </a:cubicBezTo>
                <a:cubicBezTo>
                  <a:pt x="410241" y="26950"/>
                  <a:pt x="414343" y="33332"/>
                  <a:pt x="422548" y="40625"/>
                </a:cubicBezTo>
                <a:cubicBezTo>
                  <a:pt x="438046" y="38801"/>
                  <a:pt x="448986" y="38345"/>
                  <a:pt x="455367" y="39257"/>
                </a:cubicBezTo>
                <a:lnTo>
                  <a:pt x="455367" y="42595"/>
                </a:lnTo>
                <a:lnTo>
                  <a:pt x="506438" y="19430"/>
                </a:lnTo>
                <a:cubicBezTo>
                  <a:pt x="552980" y="4159"/>
                  <a:pt x="605427" y="-2108"/>
                  <a:pt x="663779" y="627"/>
                </a:cubicBezTo>
                <a:cubicBezTo>
                  <a:pt x="680450" y="5186"/>
                  <a:pt x="692957" y="7464"/>
                  <a:pt x="701291" y="7464"/>
                </a:cubicBezTo>
                <a:lnTo>
                  <a:pt x="792988" y="6096"/>
                </a:lnTo>
                <a:lnTo>
                  <a:pt x="788820" y="11567"/>
                </a:lnTo>
                <a:cubicBezTo>
                  <a:pt x="836056" y="7008"/>
                  <a:pt x="866622" y="4730"/>
                  <a:pt x="880515" y="4730"/>
                </a:cubicBezTo>
                <a:cubicBezTo>
                  <a:pt x="880515" y="10199"/>
                  <a:pt x="893017" y="16581"/>
                  <a:pt x="918026" y="23874"/>
                </a:cubicBezTo>
                <a:cubicBezTo>
                  <a:pt x="965265" y="22051"/>
                  <a:pt x="998607" y="21595"/>
                  <a:pt x="1018058" y="22507"/>
                </a:cubicBezTo>
                <a:lnTo>
                  <a:pt x="1018058" y="27976"/>
                </a:lnTo>
                <a:cubicBezTo>
                  <a:pt x="1034729" y="25241"/>
                  <a:pt x="1047233" y="23874"/>
                  <a:pt x="1055570" y="23874"/>
                </a:cubicBezTo>
                <a:lnTo>
                  <a:pt x="1105584" y="32078"/>
                </a:lnTo>
                <a:cubicBezTo>
                  <a:pt x="1113921" y="32078"/>
                  <a:pt x="1119480" y="30256"/>
                  <a:pt x="1122258" y="26609"/>
                </a:cubicBezTo>
                <a:cubicBezTo>
                  <a:pt x="1205616" y="38460"/>
                  <a:pt x="1263967" y="44841"/>
                  <a:pt x="1297311" y="45753"/>
                </a:cubicBezTo>
                <a:cubicBezTo>
                  <a:pt x="1297311" y="39372"/>
                  <a:pt x="1307038" y="36182"/>
                  <a:pt x="1326488" y="36182"/>
                </a:cubicBezTo>
                <a:cubicBezTo>
                  <a:pt x="1343160" y="37093"/>
                  <a:pt x="1350108" y="43019"/>
                  <a:pt x="1347328" y="53958"/>
                </a:cubicBezTo>
                <a:lnTo>
                  <a:pt x="1345853" y="59766"/>
                </a:lnTo>
                <a:lnTo>
                  <a:pt x="1350419" y="59311"/>
                </a:lnTo>
                <a:lnTo>
                  <a:pt x="1350419" y="56815"/>
                </a:lnTo>
                <a:cubicBezTo>
                  <a:pt x="1348144" y="47661"/>
                  <a:pt x="1348144" y="40170"/>
                  <a:pt x="1350419" y="34345"/>
                </a:cubicBezTo>
                <a:lnTo>
                  <a:pt x="1360674" y="34345"/>
                </a:lnTo>
                <a:lnTo>
                  <a:pt x="1353838" y="29352"/>
                </a:lnTo>
                <a:lnTo>
                  <a:pt x="1353838" y="24359"/>
                </a:lnTo>
                <a:lnTo>
                  <a:pt x="1377760" y="24982"/>
                </a:lnTo>
                <a:cubicBezTo>
                  <a:pt x="1375482" y="29144"/>
                  <a:pt x="1381175" y="39339"/>
                  <a:pt x="1394847" y="55566"/>
                </a:cubicBezTo>
                <a:lnTo>
                  <a:pt x="1405098" y="55566"/>
                </a:lnTo>
                <a:lnTo>
                  <a:pt x="1405098" y="50573"/>
                </a:lnTo>
                <a:cubicBezTo>
                  <a:pt x="1405098" y="39339"/>
                  <a:pt x="1406237" y="30184"/>
                  <a:pt x="1408515" y="23110"/>
                </a:cubicBezTo>
                <a:lnTo>
                  <a:pt x="1429018" y="21238"/>
                </a:lnTo>
                <a:cubicBezTo>
                  <a:pt x="1429018" y="22902"/>
                  <a:pt x="1432435" y="23734"/>
                  <a:pt x="1439271" y="23734"/>
                </a:cubicBezTo>
                <a:cubicBezTo>
                  <a:pt x="1446104" y="7506"/>
                  <a:pt x="1457497" y="-400"/>
                  <a:pt x="1473444" y="1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endParaRPr lang="en-US" dirty="0"/>
          </a:p>
          <a:p>
            <a:r>
              <a:rPr lang="en-US" dirty="0"/>
              <a:t>Cool framed pictures are added here!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975610" y="611574"/>
            <a:ext cx="8816340" cy="3757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B9D9EB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more information here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975610" y="264637"/>
            <a:ext cx="8816340" cy="406482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2400" b="1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226142" y="173147"/>
            <a:ext cx="7518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0" spc="-50" baseline="0" dirty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rPr>
              <a:t>CISV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234163" y="720938"/>
            <a:ext cx="1822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spc="-30" baseline="0" dirty="0">
                <a:solidFill>
                  <a:srgbClr val="F68426"/>
                </a:solidFill>
                <a:latin typeface="Overpass Light" charset="0"/>
                <a:ea typeface="Overpass Light" charset="0"/>
                <a:cs typeface="Overpass Light" charset="0"/>
              </a:rPr>
              <a:t>Building global friendship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1" y="479236"/>
            <a:ext cx="2757488" cy="273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0" baseline="0">
                <a:solidFill>
                  <a:srgbClr val="0072CE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  <a:lvl2pPr marL="457200" indent="0">
              <a:buNone/>
              <a:defRPr sz="2100" b="1" i="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2pPr>
          </a:lstStyle>
          <a:p>
            <a:pPr lvl="0"/>
            <a:r>
              <a:rPr lang="en-US" dirty="0"/>
              <a:t>Your Chapter here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851663" y="171271"/>
            <a:ext cx="2123946" cy="3074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100" b="1" i="0" spc="-5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Your NA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Multiple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04800" y="1403498"/>
            <a:ext cx="6153150" cy="454197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72CE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800100" indent="-342900">
              <a:buClr>
                <a:srgbClr val="0072CE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2pPr>
            <a:lvl3pPr marL="1257300" indent="-342900">
              <a:buClr>
                <a:srgbClr val="0072CE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3pPr>
            <a:lvl4pPr marL="1657350" indent="-285750">
              <a:buClr>
                <a:srgbClr val="0072CE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5pPr>
          </a:lstStyle>
          <a:p>
            <a:pPr lvl="0"/>
            <a:r>
              <a:rPr lang="en-US" dirty="0"/>
              <a:t>Your text comes here</a:t>
            </a:r>
          </a:p>
          <a:p>
            <a:pPr lvl="1"/>
            <a:r>
              <a:rPr lang="en-US" dirty="0"/>
              <a:t>And here</a:t>
            </a:r>
          </a:p>
          <a:p>
            <a:pPr lvl="2"/>
            <a:r>
              <a:rPr lang="en-US" dirty="0"/>
              <a:t>And here</a:t>
            </a:r>
          </a:p>
          <a:p>
            <a:pPr lvl="3"/>
            <a:r>
              <a:rPr lang="en-US" dirty="0"/>
              <a:t>Feel free to add any files in here too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9" b="41246"/>
          <a:stretch/>
        </p:blipFill>
        <p:spPr>
          <a:xfrm>
            <a:off x="0" y="6180667"/>
            <a:ext cx="12192000" cy="677333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 rot="21116810">
            <a:off x="7027275" y="1399724"/>
            <a:ext cx="1788538" cy="1994342"/>
          </a:xfrm>
          <a:custGeom>
            <a:avLst/>
            <a:gdLst>
              <a:gd name="connsiteX0" fmla="*/ 441694 w 2020646"/>
              <a:gd name="connsiteY0" fmla="*/ 2268981 h 2324021"/>
              <a:gd name="connsiteX1" fmla="*/ 452633 w 2020646"/>
              <a:gd name="connsiteY1" fmla="*/ 2268981 h 2324021"/>
              <a:gd name="connsiteX2" fmla="*/ 445796 w 2020646"/>
              <a:gd name="connsiteY2" fmla="*/ 2307271 h 2324021"/>
              <a:gd name="connsiteX3" fmla="*/ 436224 w 2020646"/>
              <a:gd name="connsiteY3" fmla="*/ 2297699 h 2324021"/>
              <a:gd name="connsiteX4" fmla="*/ 437591 w 2020646"/>
              <a:gd name="connsiteY4" fmla="*/ 2244367 h 2324021"/>
              <a:gd name="connsiteX5" fmla="*/ 447163 w 2020646"/>
              <a:gd name="connsiteY5" fmla="*/ 2253939 h 2324021"/>
              <a:gd name="connsiteX6" fmla="*/ 437591 w 2020646"/>
              <a:gd name="connsiteY6" fmla="*/ 2253939 h 2324021"/>
              <a:gd name="connsiteX7" fmla="*/ 1691595 w 2020646"/>
              <a:gd name="connsiteY7" fmla="*/ 2233589 h 2324021"/>
              <a:gd name="connsiteX8" fmla="*/ 1695987 w 2020646"/>
              <a:gd name="connsiteY8" fmla="*/ 2233589 h 2324021"/>
              <a:gd name="connsiteX9" fmla="*/ 1695987 w 2020646"/>
              <a:gd name="connsiteY9" fmla="*/ 2243161 h 2324021"/>
              <a:gd name="connsiteX10" fmla="*/ 1691595 w 2020646"/>
              <a:gd name="connsiteY10" fmla="*/ 2241794 h 2324021"/>
              <a:gd name="connsiteX11" fmla="*/ 1690497 w 2020646"/>
              <a:gd name="connsiteY11" fmla="*/ 2203505 h 2324021"/>
              <a:gd name="connsiteX12" fmla="*/ 1690497 w 2020646"/>
              <a:gd name="connsiteY12" fmla="*/ 2213077 h 2324021"/>
              <a:gd name="connsiteX13" fmla="*/ 1694890 w 2020646"/>
              <a:gd name="connsiteY13" fmla="*/ 2213077 h 2324021"/>
              <a:gd name="connsiteX14" fmla="*/ 1694890 w 2020646"/>
              <a:gd name="connsiteY14" fmla="*/ 2204872 h 2324021"/>
              <a:gd name="connsiteX15" fmla="*/ 159102 w 2020646"/>
              <a:gd name="connsiteY15" fmla="*/ 2154705 h 2324021"/>
              <a:gd name="connsiteX16" fmla="*/ 184110 w 2020646"/>
              <a:gd name="connsiteY16" fmla="*/ 2154705 h 2324021"/>
              <a:gd name="connsiteX17" fmla="*/ 184110 w 2020646"/>
              <a:gd name="connsiteY17" fmla="*/ 2158345 h 2324021"/>
              <a:gd name="connsiteX18" fmla="*/ 154936 w 2020646"/>
              <a:gd name="connsiteY18" fmla="*/ 2158345 h 2324021"/>
              <a:gd name="connsiteX19" fmla="*/ 246631 w 2020646"/>
              <a:gd name="connsiteY19" fmla="*/ 2153795 h 2324021"/>
              <a:gd name="connsiteX20" fmla="*/ 246631 w 2020646"/>
              <a:gd name="connsiteY20" fmla="*/ 2157436 h 2324021"/>
              <a:gd name="connsiteX21" fmla="*/ 271639 w 2020646"/>
              <a:gd name="connsiteY21" fmla="*/ 2157436 h 2324021"/>
              <a:gd name="connsiteX22" fmla="*/ 275805 w 2020646"/>
              <a:gd name="connsiteY22" fmla="*/ 2153795 h 2324021"/>
              <a:gd name="connsiteX23" fmla="*/ 1889039 w 2020646"/>
              <a:gd name="connsiteY23" fmla="*/ 2022833 h 2324021"/>
              <a:gd name="connsiteX24" fmla="*/ 1888093 w 2020646"/>
              <a:gd name="connsiteY24" fmla="*/ 2023996 h 2324021"/>
              <a:gd name="connsiteX25" fmla="*/ 1889348 w 2020646"/>
              <a:gd name="connsiteY25" fmla="*/ 2024064 h 2324021"/>
              <a:gd name="connsiteX26" fmla="*/ 16409 w 2020646"/>
              <a:gd name="connsiteY26" fmla="*/ 1515504 h 2324021"/>
              <a:gd name="connsiteX27" fmla="*/ 16409 w 2020646"/>
              <a:gd name="connsiteY27" fmla="*/ 1525076 h 2324021"/>
              <a:gd name="connsiteX28" fmla="*/ 27349 w 2020646"/>
              <a:gd name="connsiteY28" fmla="*/ 1516872 h 2324021"/>
              <a:gd name="connsiteX29" fmla="*/ 112133 w 2020646"/>
              <a:gd name="connsiteY29" fmla="*/ 205465 h 2324021"/>
              <a:gd name="connsiteX30" fmla="*/ 112133 w 2020646"/>
              <a:gd name="connsiteY30" fmla="*/ 215038 h 2324021"/>
              <a:gd name="connsiteX31" fmla="*/ 117602 w 2020646"/>
              <a:gd name="connsiteY31" fmla="*/ 215038 h 2324021"/>
              <a:gd name="connsiteX32" fmla="*/ 117602 w 2020646"/>
              <a:gd name="connsiteY32" fmla="*/ 205465 h 2324021"/>
              <a:gd name="connsiteX33" fmla="*/ 187343 w 2020646"/>
              <a:gd name="connsiteY33" fmla="*/ 183586 h 2324021"/>
              <a:gd name="connsiteX34" fmla="*/ 187343 w 2020646"/>
              <a:gd name="connsiteY34" fmla="*/ 193158 h 2324021"/>
              <a:gd name="connsiteX35" fmla="*/ 192813 w 2020646"/>
              <a:gd name="connsiteY35" fmla="*/ 193158 h 2324021"/>
              <a:gd name="connsiteX36" fmla="*/ 192813 w 2020646"/>
              <a:gd name="connsiteY36" fmla="*/ 183586 h 2324021"/>
              <a:gd name="connsiteX37" fmla="*/ 236572 w 2020646"/>
              <a:gd name="connsiteY37" fmla="*/ 146663 h 2324021"/>
              <a:gd name="connsiteX38" fmla="*/ 203753 w 2020646"/>
              <a:gd name="connsiteY38" fmla="*/ 150766 h 2324021"/>
              <a:gd name="connsiteX39" fmla="*/ 203753 w 2020646"/>
              <a:gd name="connsiteY39" fmla="*/ 164441 h 2324021"/>
              <a:gd name="connsiteX40" fmla="*/ 224265 w 2020646"/>
              <a:gd name="connsiteY40" fmla="*/ 165808 h 2324021"/>
              <a:gd name="connsiteX41" fmla="*/ 236572 w 2020646"/>
              <a:gd name="connsiteY41" fmla="*/ 146663 h 2324021"/>
              <a:gd name="connsiteX42" fmla="*/ 1716070 w 2020646"/>
              <a:gd name="connsiteY42" fmla="*/ 114237 h 2324021"/>
              <a:gd name="connsiteX43" fmla="*/ 1712655 w 2020646"/>
              <a:gd name="connsiteY43" fmla="*/ 116734 h 2324021"/>
              <a:gd name="connsiteX44" fmla="*/ 1736574 w 2020646"/>
              <a:gd name="connsiteY44" fmla="*/ 116734 h 2324021"/>
              <a:gd name="connsiteX45" fmla="*/ 1736574 w 2020646"/>
              <a:gd name="connsiteY45" fmla="*/ 114237 h 2324021"/>
              <a:gd name="connsiteX46" fmla="*/ 1787834 w 2020646"/>
              <a:gd name="connsiteY46" fmla="*/ 113613 h 2324021"/>
              <a:gd name="connsiteX47" fmla="*/ 1811753 w 2020646"/>
              <a:gd name="connsiteY47" fmla="*/ 113613 h 2324021"/>
              <a:gd name="connsiteX48" fmla="*/ 1808338 w 2020646"/>
              <a:gd name="connsiteY48" fmla="*/ 116110 h 2324021"/>
              <a:gd name="connsiteX49" fmla="*/ 1787834 w 2020646"/>
              <a:gd name="connsiteY49" fmla="*/ 116110 h 2324021"/>
              <a:gd name="connsiteX50" fmla="*/ 1473444 w 2020646"/>
              <a:gd name="connsiteY50" fmla="*/ 16 h 2324021"/>
              <a:gd name="connsiteX51" fmla="*/ 1483695 w 2020646"/>
              <a:gd name="connsiteY51" fmla="*/ 17493 h 2324021"/>
              <a:gd name="connsiteX52" fmla="*/ 1493947 w 2020646"/>
              <a:gd name="connsiteY52" fmla="*/ 18117 h 2324021"/>
              <a:gd name="connsiteX53" fmla="*/ 1517868 w 2020646"/>
              <a:gd name="connsiteY53" fmla="*/ 16244 h 2324021"/>
              <a:gd name="connsiteX54" fmla="*/ 1575962 w 2020646"/>
              <a:gd name="connsiteY54" fmla="*/ 70546 h 2324021"/>
              <a:gd name="connsiteX55" fmla="*/ 1586215 w 2020646"/>
              <a:gd name="connsiteY55" fmla="*/ 70546 h 2324021"/>
              <a:gd name="connsiteX56" fmla="*/ 1586215 w 2020646"/>
              <a:gd name="connsiteY56" fmla="*/ 53070 h 2324021"/>
              <a:gd name="connsiteX57" fmla="*/ 1593048 w 2020646"/>
              <a:gd name="connsiteY57" fmla="*/ 33097 h 2324021"/>
              <a:gd name="connsiteX58" fmla="*/ 1613553 w 2020646"/>
              <a:gd name="connsiteY58" fmla="*/ 33721 h 2324021"/>
              <a:gd name="connsiteX59" fmla="*/ 1651141 w 2020646"/>
              <a:gd name="connsiteY59" fmla="*/ 69923 h 2324021"/>
              <a:gd name="connsiteX60" fmla="*/ 1637472 w 2020646"/>
              <a:gd name="connsiteY60" fmla="*/ 76788 h 2324021"/>
              <a:gd name="connsiteX61" fmla="*/ 1668227 w 2020646"/>
              <a:gd name="connsiteY61" fmla="*/ 98009 h 2324021"/>
              <a:gd name="connsiteX62" fmla="*/ 1702401 w 2020646"/>
              <a:gd name="connsiteY62" fmla="*/ 96137 h 2324021"/>
              <a:gd name="connsiteX63" fmla="*/ 1709237 w 2020646"/>
              <a:gd name="connsiteY63" fmla="*/ 106123 h 2324021"/>
              <a:gd name="connsiteX64" fmla="*/ 1729738 w 2020646"/>
              <a:gd name="connsiteY64" fmla="*/ 106747 h 2324021"/>
              <a:gd name="connsiteX65" fmla="*/ 1753661 w 2020646"/>
              <a:gd name="connsiteY65" fmla="*/ 97385 h 2324021"/>
              <a:gd name="connsiteX66" fmla="*/ 1828841 w 2020646"/>
              <a:gd name="connsiteY66" fmla="*/ 144196 h 2324021"/>
              <a:gd name="connsiteX67" fmla="*/ 1866432 w 2020646"/>
              <a:gd name="connsiteY67" fmla="*/ 175405 h 2324021"/>
              <a:gd name="connsiteX68" fmla="*/ 1849344 w 2020646"/>
              <a:gd name="connsiteY68" fmla="*/ 187888 h 2324021"/>
              <a:gd name="connsiteX69" fmla="*/ 1876682 w 2020646"/>
              <a:gd name="connsiteY69" fmla="*/ 225962 h 2324021"/>
              <a:gd name="connsiteX70" fmla="*/ 1907438 w 2020646"/>
              <a:gd name="connsiteY70" fmla="*/ 274645 h 2324021"/>
              <a:gd name="connsiteX71" fmla="*/ 1903689 w 2020646"/>
              <a:gd name="connsiteY71" fmla="*/ 275845 h 2324021"/>
              <a:gd name="connsiteX72" fmla="*/ 1914762 w 2020646"/>
              <a:gd name="connsiteY72" fmla="*/ 278159 h 2324021"/>
              <a:gd name="connsiteX73" fmla="*/ 1923418 w 2020646"/>
              <a:gd name="connsiteY73" fmla="*/ 265951 h 2324021"/>
              <a:gd name="connsiteX74" fmla="*/ 1931886 w 2020646"/>
              <a:gd name="connsiteY74" fmla="*/ 286724 h 2324021"/>
              <a:gd name="connsiteX75" fmla="*/ 1932046 w 2020646"/>
              <a:gd name="connsiteY75" fmla="*/ 306490 h 2324021"/>
              <a:gd name="connsiteX76" fmla="*/ 1939023 w 2020646"/>
              <a:gd name="connsiteY76" fmla="*/ 325730 h 2324021"/>
              <a:gd name="connsiteX77" fmla="*/ 1946932 w 2020646"/>
              <a:gd name="connsiteY77" fmla="*/ 370479 h 2324021"/>
              <a:gd name="connsiteX78" fmla="*/ 1950889 w 2020646"/>
              <a:gd name="connsiteY78" fmla="*/ 369641 h 2324021"/>
              <a:gd name="connsiteX79" fmla="*/ 1956784 w 2020646"/>
              <a:gd name="connsiteY79" fmla="*/ 357498 h 2324021"/>
              <a:gd name="connsiteX80" fmla="*/ 1969892 w 2020646"/>
              <a:gd name="connsiteY80" fmla="*/ 379717 h 2324021"/>
              <a:gd name="connsiteX81" fmla="*/ 1964529 w 2020646"/>
              <a:gd name="connsiteY81" fmla="*/ 378279 h 2324021"/>
              <a:gd name="connsiteX82" fmla="*/ 1974908 w 2020646"/>
              <a:gd name="connsiteY82" fmla="*/ 461467 h 2324021"/>
              <a:gd name="connsiteX83" fmla="*/ 1980356 w 2020646"/>
              <a:gd name="connsiteY83" fmla="*/ 461956 h 2324021"/>
              <a:gd name="connsiteX84" fmla="*/ 1978397 w 2020646"/>
              <a:gd name="connsiteY84" fmla="*/ 468475 h 2324021"/>
              <a:gd name="connsiteX85" fmla="*/ 1972352 w 2020646"/>
              <a:gd name="connsiteY85" fmla="*/ 474627 h 2324021"/>
              <a:gd name="connsiteX86" fmla="*/ 1982652 w 2020646"/>
              <a:gd name="connsiteY86" fmla="*/ 482248 h 2324021"/>
              <a:gd name="connsiteX87" fmla="*/ 1974651 w 2020646"/>
              <a:gd name="connsiteY87" fmla="*/ 494919 h 2324021"/>
              <a:gd name="connsiteX88" fmla="*/ 1981457 w 2020646"/>
              <a:gd name="connsiteY88" fmla="*/ 526138 h 2324021"/>
              <a:gd name="connsiteX89" fmla="*/ 1958472 w 2020646"/>
              <a:gd name="connsiteY89" fmla="*/ 537464 h 2324021"/>
              <a:gd name="connsiteX90" fmla="*/ 1974220 w 2020646"/>
              <a:gd name="connsiteY90" fmla="*/ 545574 h 2324021"/>
              <a:gd name="connsiteX91" fmla="*/ 1970471 w 2020646"/>
              <a:gd name="connsiteY91" fmla="*/ 572018 h 2324021"/>
              <a:gd name="connsiteX92" fmla="*/ 1971771 w 2020646"/>
              <a:gd name="connsiteY92" fmla="*/ 579435 h 2324021"/>
              <a:gd name="connsiteX93" fmla="*/ 1972338 w 2020646"/>
              <a:gd name="connsiteY93" fmla="*/ 578635 h 2324021"/>
              <a:gd name="connsiteX94" fmla="*/ 1976081 w 2020646"/>
              <a:gd name="connsiteY94" fmla="*/ 591532 h 2324021"/>
              <a:gd name="connsiteX95" fmla="*/ 1973918 w 2020646"/>
              <a:gd name="connsiteY95" fmla="*/ 591700 h 2324021"/>
              <a:gd name="connsiteX96" fmla="*/ 1975918 w 2020646"/>
              <a:gd name="connsiteY96" fmla="*/ 603114 h 2324021"/>
              <a:gd name="connsiteX97" fmla="*/ 1967613 w 2020646"/>
              <a:gd name="connsiteY97" fmla="*/ 606988 h 2324021"/>
              <a:gd name="connsiteX98" fmla="*/ 1969372 w 2020646"/>
              <a:gd name="connsiteY98" fmla="*/ 637552 h 2324021"/>
              <a:gd name="connsiteX99" fmla="*/ 1971232 w 2020646"/>
              <a:gd name="connsiteY99" fmla="*/ 639995 h 2324021"/>
              <a:gd name="connsiteX100" fmla="*/ 1969670 w 2020646"/>
              <a:gd name="connsiteY100" fmla="*/ 642712 h 2324021"/>
              <a:gd name="connsiteX101" fmla="*/ 1971055 w 2020646"/>
              <a:gd name="connsiteY101" fmla="*/ 666760 h 2324021"/>
              <a:gd name="connsiteX102" fmla="*/ 1972933 w 2020646"/>
              <a:gd name="connsiteY102" fmla="*/ 666928 h 2324021"/>
              <a:gd name="connsiteX103" fmla="*/ 1972591 w 2020646"/>
              <a:gd name="connsiteY103" fmla="*/ 670724 h 2324021"/>
              <a:gd name="connsiteX104" fmla="*/ 1971336 w 2020646"/>
              <a:gd name="connsiteY104" fmla="*/ 671634 h 2324021"/>
              <a:gd name="connsiteX105" fmla="*/ 1972388 w 2020646"/>
              <a:gd name="connsiteY105" fmla="*/ 689892 h 2324021"/>
              <a:gd name="connsiteX106" fmla="*/ 1985162 w 2020646"/>
              <a:gd name="connsiteY106" fmla="*/ 744121 h 2324021"/>
              <a:gd name="connsiteX107" fmla="*/ 1985322 w 2020646"/>
              <a:gd name="connsiteY107" fmla="*/ 763888 h 2324021"/>
              <a:gd name="connsiteX108" fmla="*/ 1994519 w 2020646"/>
              <a:gd name="connsiteY108" fmla="*/ 776362 h 2324021"/>
              <a:gd name="connsiteX109" fmla="*/ 1995026 w 2020646"/>
              <a:gd name="connsiteY109" fmla="*/ 782917 h 2324021"/>
              <a:gd name="connsiteX110" fmla="*/ 1973280 w 2020646"/>
              <a:gd name="connsiteY110" fmla="*/ 820864 h 2324021"/>
              <a:gd name="connsiteX111" fmla="*/ 1982389 w 2020646"/>
              <a:gd name="connsiteY111" fmla="*/ 920706 h 2324021"/>
              <a:gd name="connsiteX112" fmla="*/ 1983912 w 2020646"/>
              <a:gd name="connsiteY112" fmla="*/ 940367 h 2324021"/>
              <a:gd name="connsiteX113" fmla="*/ 1975256 w 2020646"/>
              <a:gd name="connsiteY113" fmla="*/ 952576 h 2324021"/>
              <a:gd name="connsiteX114" fmla="*/ 1988135 w 2020646"/>
              <a:gd name="connsiteY114" fmla="*/ 1012566 h 2324021"/>
              <a:gd name="connsiteX115" fmla="*/ 1984747 w 2020646"/>
              <a:gd name="connsiteY115" fmla="*/ 1057332 h 2324021"/>
              <a:gd name="connsiteX116" fmla="*/ 1993508 w 2020646"/>
              <a:gd name="connsiteY116" fmla="*/ 1170386 h 2324021"/>
              <a:gd name="connsiteX117" fmla="*/ 1989291 w 2020646"/>
              <a:gd name="connsiteY117" fmla="*/ 1169065 h 2324021"/>
              <a:gd name="connsiteX118" fmla="*/ 1993667 w 2020646"/>
              <a:gd name="connsiteY118" fmla="*/ 1190153 h 2324021"/>
              <a:gd name="connsiteX119" fmla="*/ 2011759 w 2020646"/>
              <a:gd name="connsiteY119" fmla="*/ 1388197 h 2324021"/>
              <a:gd name="connsiteX120" fmla="*/ 2008718 w 2020646"/>
              <a:gd name="connsiteY120" fmla="*/ 1419750 h 2324021"/>
              <a:gd name="connsiteX121" fmla="*/ 2012113 w 2020646"/>
              <a:gd name="connsiteY121" fmla="*/ 1445861 h 2324021"/>
              <a:gd name="connsiteX122" fmla="*/ 2008531 w 2020646"/>
              <a:gd name="connsiteY122" fmla="*/ 1452732 h 2324021"/>
              <a:gd name="connsiteX123" fmla="*/ 2018688 w 2020646"/>
              <a:gd name="connsiteY123" fmla="*/ 1583809 h 2324021"/>
              <a:gd name="connsiteX124" fmla="*/ 2010034 w 2020646"/>
              <a:gd name="connsiteY124" fmla="*/ 1596017 h 2324021"/>
              <a:gd name="connsiteX125" fmla="*/ 2009178 w 2020646"/>
              <a:gd name="connsiteY125" fmla="*/ 1602678 h 2324021"/>
              <a:gd name="connsiteX126" fmla="*/ 2018501 w 2020646"/>
              <a:gd name="connsiteY126" fmla="*/ 1616790 h 2324021"/>
              <a:gd name="connsiteX127" fmla="*/ 2014224 w 2020646"/>
              <a:gd name="connsiteY127" fmla="*/ 1650087 h 2324021"/>
              <a:gd name="connsiteX128" fmla="*/ 2014577 w 2020646"/>
              <a:gd name="connsiteY128" fmla="*/ 1707751 h 2324021"/>
              <a:gd name="connsiteX129" fmla="*/ 2006906 w 2020646"/>
              <a:gd name="connsiteY129" fmla="*/ 1714939 h 2324021"/>
              <a:gd name="connsiteX130" fmla="*/ 2011156 w 2020646"/>
              <a:gd name="connsiteY130" fmla="*/ 1734388 h 2324021"/>
              <a:gd name="connsiteX131" fmla="*/ 2007099 w 2020646"/>
              <a:gd name="connsiteY131" fmla="*/ 1752835 h 2324021"/>
              <a:gd name="connsiteX132" fmla="*/ 2019784 w 2020646"/>
              <a:gd name="connsiteY132" fmla="*/ 1774929 h 2324021"/>
              <a:gd name="connsiteX133" fmla="*/ 2019944 w 2020646"/>
              <a:gd name="connsiteY133" fmla="*/ 1794695 h 2324021"/>
              <a:gd name="connsiteX134" fmla="*/ 2016394 w 2020646"/>
              <a:gd name="connsiteY134" fmla="*/ 1819695 h 2324021"/>
              <a:gd name="connsiteX135" fmla="*/ 2020646 w 2020646"/>
              <a:gd name="connsiteY135" fmla="*/ 1839145 h 2324021"/>
              <a:gd name="connsiteX136" fmla="*/ 2008568 w 2020646"/>
              <a:gd name="connsiteY136" fmla="*/ 1877991 h 2324021"/>
              <a:gd name="connsiteX137" fmla="*/ 1998898 w 2020646"/>
              <a:gd name="connsiteY137" fmla="*/ 1877094 h 2324021"/>
              <a:gd name="connsiteX138" fmla="*/ 1999246 w 2020646"/>
              <a:gd name="connsiteY138" fmla="*/ 1863879 h 2324021"/>
              <a:gd name="connsiteX139" fmla="*/ 1990939 w 2020646"/>
              <a:gd name="connsiteY139" fmla="*/ 1862876 h 2324021"/>
              <a:gd name="connsiteX140" fmla="*/ 1991446 w 2020646"/>
              <a:gd name="connsiteY140" fmla="*/ 1869429 h 2324021"/>
              <a:gd name="connsiteX141" fmla="*/ 1995824 w 2020646"/>
              <a:gd name="connsiteY141" fmla="*/ 1890519 h 2324021"/>
              <a:gd name="connsiteX142" fmla="*/ 1962381 w 2020646"/>
              <a:gd name="connsiteY142" fmla="*/ 1972230 h 2324021"/>
              <a:gd name="connsiteX143" fmla="*/ 1962888 w 2020646"/>
              <a:gd name="connsiteY143" fmla="*/ 1978783 h 2324021"/>
              <a:gd name="connsiteX144" fmla="*/ 1967460 w 2020646"/>
              <a:gd name="connsiteY144" fmla="*/ 2037768 h 2324021"/>
              <a:gd name="connsiteX145" fmla="*/ 1963369 w 2020646"/>
              <a:gd name="connsiteY145" fmla="*/ 2038085 h 2324021"/>
              <a:gd name="connsiteX146" fmla="*/ 1967112 w 2020646"/>
              <a:gd name="connsiteY146" fmla="*/ 2050981 h 2324021"/>
              <a:gd name="connsiteX147" fmla="*/ 1968128 w 2020646"/>
              <a:gd name="connsiteY147" fmla="*/ 2064089 h 2324021"/>
              <a:gd name="connsiteX148" fmla="*/ 1958456 w 2020646"/>
              <a:gd name="connsiteY148" fmla="*/ 2063191 h 2324021"/>
              <a:gd name="connsiteX149" fmla="*/ 1945418 w 2020646"/>
              <a:gd name="connsiteY149" fmla="*/ 1983433 h 2324021"/>
              <a:gd name="connsiteX150" fmla="*/ 1941328 w 2020646"/>
              <a:gd name="connsiteY150" fmla="*/ 1983750 h 2324021"/>
              <a:gd name="connsiteX151" fmla="*/ 1942344 w 2020646"/>
              <a:gd name="connsiteY151" fmla="*/ 1996859 h 2324021"/>
              <a:gd name="connsiteX152" fmla="*/ 1946567 w 2020646"/>
              <a:gd name="connsiteY152" fmla="*/ 2069057 h 2324021"/>
              <a:gd name="connsiteX153" fmla="*/ 1938769 w 2020646"/>
              <a:gd name="connsiteY153" fmla="*/ 2074606 h 2324021"/>
              <a:gd name="connsiteX154" fmla="*/ 1934170 w 2020646"/>
              <a:gd name="connsiteY154" fmla="*/ 2068368 h 2324021"/>
              <a:gd name="connsiteX155" fmla="*/ 1925360 w 2020646"/>
              <a:gd name="connsiteY155" fmla="*/ 2131687 h 2324021"/>
              <a:gd name="connsiteX156" fmla="*/ 1917716 w 2020646"/>
              <a:gd name="connsiteY156" fmla="*/ 2086127 h 2324021"/>
              <a:gd name="connsiteX157" fmla="*/ 1913499 w 2020646"/>
              <a:gd name="connsiteY157" fmla="*/ 2084805 h 2324021"/>
              <a:gd name="connsiteX158" fmla="*/ 1904336 w 2020646"/>
              <a:gd name="connsiteY158" fmla="*/ 2090461 h 2324021"/>
              <a:gd name="connsiteX159" fmla="*/ 1902469 w 2020646"/>
              <a:gd name="connsiteY159" fmla="*/ 2078552 h 2324021"/>
              <a:gd name="connsiteX160" fmla="*/ 1896225 w 2020646"/>
              <a:gd name="connsiteY160" fmla="*/ 2051476 h 2324021"/>
              <a:gd name="connsiteX161" fmla="*/ 1855484 w 2020646"/>
              <a:gd name="connsiteY161" fmla="*/ 2082584 h 2324021"/>
              <a:gd name="connsiteX162" fmla="*/ 1858461 w 2020646"/>
              <a:gd name="connsiteY162" fmla="*/ 2090004 h 2324021"/>
              <a:gd name="connsiteX163" fmla="*/ 1854071 w 2020646"/>
              <a:gd name="connsiteY163" fmla="*/ 2094107 h 2324021"/>
              <a:gd name="connsiteX164" fmla="*/ 1895787 w 2020646"/>
              <a:gd name="connsiteY164" fmla="*/ 2107782 h 2324021"/>
              <a:gd name="connsiteX165" fmla="*/ 1865049 w 2020646"/>
              <a:gd name="connsiteY165" fmla="*/ 2111884 h 2324021"/>
              <a:gd name="connsiteX166" fmla="*/ 1863951 w 2020646"/>
              <a:gd name="connsiteY166" fmla="*/ 2115986 h 2324021"/>
              <a:gd name="connsiteX167" fmla="*/ 1867245 w 2020646"/>
              <a:gd name="connsiteY167" fmla="*/ 2125559 h 2324021"/>
              <a:gd name="connsiteX168" fmla="*/ 1771735 w 2020646"/>
              <a:gd name="connsiteY168" fmla="*/ 2148806 h 2324021"/>
              <a:gd name="connsiteX169" fmla="*/ 1771735 w 2020646"/>
              <a:gd name="connsiteY169" fmla="*/ 2152909 h 2324021"/>
              <a:gd name="connsiteX170" fmla="*/ 1802473 w 2020646"/>
              <a:gd name="connsiteY170" fmla="*/ 2152909 h 2324021"/>
              <a:gd name="connsiteX171" fmla="*/ 1837604 w 2020646"/>
              <a:gd name="connsiteY171" fmla="*/ 2155643 h 2324021"/>
              <a:gd name="connsiteX172" fmla="*/ 1836506 w 2020646"/>
              <a:gd name="connsiteY172" fmla="*/ 2163848 h 2324021"/>
              <a:gd name="connsiteX173" fmla="*/ 1772833 w 2020646"/>
              <a:gd name="connsiteY173" fmla="*/ 2178890 h 2324021"/>
              <a:gd name="connsiteX174" fmla="*/ 1760758 w 2020646"/>
              <a:gd name="connsiteY174" fmla="*/ 2173420 h 2324021"/>
              <a:gd name="connsiteX175" fmla="*/ 1723432 w 2020646"/>
              <a:gd name="connsiteY175" fmla="*/ 2185727 h 2324021"/>
              <a:gd name="connsiteX176" fmla="*/ 1726725 w 2020646"/>
              <a:gd name="connsiteY176" fmla="*/ 2199402 h 2324021"/>
              <a:gd name="connsiteX177" fmla="*/ 1709161 w 2020646"/>
              <a:gd name="connsiteY177" fmla="*/ 2202137 h 2324021"/>
              <a:gd name="connsiteX178" fmla="*/ 1708063 w 2020646"/>
              <a:gd name="connsiteY178" fmla="*/ 2210342 h 2324021"/>
              <a:gd name="connsiteX179" fmla="*/ 1724530 w 2020646"/>
              <a:gd name="connsiteY179" fmla="*/ 2219914 h 2324021"/>
              <a:gd name="connsiteX180" fmla="*/ 1642194 w 2020646"/>
              <a:gd name="connsiteY180" fmla="*/ 2249999 h 2324021"/>
              <a:gd name="connsiteX181" fmla="*/ 1587304 w 2020646"/>
              <a:gd name="connsiteY181" fmla="*/ 2265041 h 2324021"/>
              <a:gd name="connsiteX182" fmla="*/ 1565348 w 2020646"/>
              <a:gd name="connsiteY182" fmla="*/ 2258204 h 2324021"/>
              <a:gd name="connsiteX183" fmla="*/ 1498381 w 2020646"/>
              <a:gd name="connsiteY183" fmla="*/ 2269143 h 2324021"/>
              <a:gd name="connsiteX184" fmla="*/ 1412753 w 2020646"/>
              <a:gd name="connsiteY184" fmla="*/ 2281450 h 2324021"/>
              <a:gd name="connsiteX185" fmla="*/ 1405068 w 2020646"/>
              <a:gd name="connsiteY185" fmla="*/ 2275981 h 2324021"/>
              <a:gd name="connsiteX186" fmla="*/ 1037303 w 2020646"/>
              <a:gd name="connsiteY186" fmla="*/ 2280083 h 2324021"/>
              <a:gd name="connsiteX187" fmla="*/ 1032911 w 2020646"/>
              <a:gd name="connsiteY187" fmla="*/ 2284186 h 2324021"/>
              <a:gd name="connsiteX188" fmla="*/ 1019738 w 2020646"/>
              <a:gd name="connsiteY188" fmla="*/ 2278716 h 2324021"/>
              <a:gd name="connsiteX189" fmla="*/ 869339 w 2020646"/>
              <a:gd name="connsiteY189" fmla="*/ 2280083 h 2324021"/>
              <a:gd name="connsiteX190" fmla="*/ 861654 w 2020646"/>
              <a:gd name="connsiteY190" fmla="*/ 2274613 h 2324021"/>
              <a:gd name="connsiteX191" fmla="*/ 839698 w 2020646"/>
              <a:gd name="connsiteY191" fmla="*/ 2275981 h 2324021"/>
              <a:gd name="connsiteX192" fmla="*/ 835307 w 2020646"/>
              <a:gd name="connsiteY192" fmla="*/ 2271879 h 2324021"/>
              <a:gd name="connsiteX193" fmla="*/ 728820 w 2020646"/>
              <a:gd name="connsiteY193" fmla="*/ 2273246 h 2324021"/>
              <a:gd name="connsiteX194" fmla="*/ 717613 w 2020646"/>
              <a:gd name="connsiteY194" fmla="*/ 2269523 h 2324021"/>
              <a:gd name="connsiteX195" fmla="*/ 717613 w 2020646"/>
              <a:gd name="connsiteY195" fmla="*/ 2273939 h 2324021"/>
              <a:gd name="connsiteX196" fmla="*/ 711528 w 2020646"/>
              <a:gd name="connsiteY196" fmla="*/ 2273939 h 2324021"/>
              <a:gd name="connsiteX197" fmla="*/ 711255 w 2020646"/>
              <a:gd name="connsiteY197" fmla="*/ 2275981 h 2324021"/>
              <a:gd name="connsiteX198" fmla="*/ 706931 w 2020646"/>
              <a:gd name="connsiteY198" fmla="*/ 2275531 h 2324021"/>
              <a:gd name="connsiteX199" fmla="*/ 713445 w 2020646"/>
              <a:gd name="connsiteY199" fmla="*/ 2281220 h 2324021"/>
              <a:gd name="connsiteX200" fmla="*/ 713445 w 2020646"/>
              <a:gd name="connsiteY200" fmla="*/ 2288503 h 2324021"/>
              <a:gd name="connsiteX201" fmla="*/ 684267 w 2020646"/>
              <a:gd name="connsiteY201" fmla="*/ 2287592 h 2324021"/>
              <a:gd name="connsiteX202" fmla="*/ 681142 w 2020646"/>
              <a:gd name="connsiteY202" fmla="*/ 2271891 h 2324021"/>
              <a:gd name="connsiteX203" fmla="*/ 675354 w 2020646"/>
              <a:gd name="connsiteY203" fmla="*/ 2262448 h 2324021"/>
              <a:gd name="connsiteX204" fmla="*/ 663432 w 2020646"/>
              <a:gd name="connsiteY204" fmla="*/ 2256067 h 2324021"/>
              <a:gd name="connsiteX205" fmla="*/ 650925 w 2020646"/>
              <a:gd name="connsiteY205" fmla="*/ 2244797 h 2324021"/>
              <a:gd name="connsiteX206" fmla="*/ 650925 w 2020646"/>
              <a:gd name="connsiteY206" fmla="*/ 2250275 h 2324021"/>
              <a:gd name="connsiteX207" fmla="*/ 646755 w 2020646"/>
              <a:gd name="connsiteY207" fmla="*/ 2290323 h 2324021"/>
              <a:gd name="connsiteX208" fmla="*/ 621750 w 2020646"/>
              <a:gd name="connsiteY208" fmla="*/ 2293053 h 2324021"/>
              <a:gd name="connsiteX209" fmla="*/ 609244 w 2020646"/>
              <a:gd name="connsiteY209" fmla="*/ 2289412 h 2324021"/>
              <a:gd name="connsiteX210" fmla="*/ 567564 w 2020646"/>
              <a:gd name="connsiteY210" fmla="*/ 2323999 h 2324021"/>
              <a:gd name="connsiteX211" fmla="*/ 555060 w 2020646"/>
              <a:gd name="connsiteY211" fmla="*/ 2298514 h 2324021"/>
              <a:gd name="connsiteX212" fmla="*/ 542558 w 2020646"/>
              <a:gd name="connsiteY212" fmla="*/ 2297604 h 2324021"/>
              <a:gd name="connsiteX213" fmla="*/ 513381 w 2020646"/>
              <a:gd name="connsiteY213" fmla="*/ 2300335 h 2324021"/>
              <a:gd name="connsiteX214" fmla="*/ 497751 w 2020646"/>
              <a:gd name="connsiteY214" fmla="*/ 2278262 h 2324021"/>
              <a:gd name="connsiteX215" fmla="*/ 496388 w 2020646"/>
              <a:gd name="connsiteY215" fmla="*/ 2276809 h 2324021"/>
              <a:gd name="connsiteX216" fmla="*/ 495021 w 2020646"/>
              <a:gd name="connsiteY216" fmla="*/ 2277493 h 2324021"/>
              <a:gd name="connsiteX217" fmla="*/ 490918 w 2020646"/>
              <a:gd name="connsiteY217" fmla="*/ 2272023 h 2324021"/>
              <a:gd name="connsiteX218" fmla="*/ 477243 w 2020646"/>
              <a:gd name="connsiteY218" fmla="*/ 2323987 h 2324021"/>
              <a:gd name="connsiteX219" fmla="*/ 473141 w 2020646"/>
              <a:gd name="connsiteY219" fmla="*/ 2285698 h 2324021"/>
              <a:gd name="connsiteX220" fmla="*/ 469039 w 2020646"/>
              <a:gd name="connsiteY220" fmla="*/ 2284330 h 2324021"/>
              <a:gd name="connsiteX221" fmla="*/ 459466 w 2020646"/>
              <a:gd name="connsiteY221" fmla="*/ 2288433 h 2324021"/>
              <a:gd name="connsiteX222" fmla="*/ 456839 w 2020646"/>
              <a:gd name="connsiteY222" fmla="*/ 2268497 h 2324021"/>
              <a:gd name="connsiteX223" fmla="*/ 448571 w 2020646"/>
              <a:gd name="connsiteY223" fmla="*/ 2227262 h 2324021"/>
              <a:gd name="connsiteX224" fmla="*/ 442526 w 2020646"/>
              <a:gd name="connsiteY224" fmla="*/ 2221148 h 2324021"/>
              <a:gd name="connsiteX225" fmla="*/ 431279 w 2020646"/>
              <a:gd name="connsiteY225" fmla="*/ 2221148 h 2324021"/>
              <a:gd name="connsiteX226" fmla="*/ 430020 w 2020646"/>
              <a:gd name="connsiteY226" fmla="*/ 2241307 h 2324021"/>
              <a:gd name="connsiteX227" fmla="*/ 430020 w 2020646"/>
              <a:gd name="connsiteY227" fmla="*/ 2246633 h 2324021"/>
              <a:gd name="connsiteX228" fmla="*/ 429594 w 2020646"/>
              <a:gd name="connsiteY228" fmla="*/ 2248121 h 2324021"/>
              <a:gd name="connsiteX229" fmla="*/ 429382 w 2020646"/>
              <a:gd name="connsiteY229" fmla="*/ 2251512 h 2324021"/>
              <a:gd name="connsiteX230" fmla="*/ 428658 w 2020646"/>
              <a:gd name="connsiteY230" fmla="*/ 2251390 h 2324021"/>
              <a:gd name="connsiteX231" fmla="*/ 421686 w 2020646"/>
              <a:gd name="connsiteY231" fmla="*/ 2275760 h 2324021"/>
              <a:gd name="connsiteX232" fmla="*/ 396677 w 2020646"/>
              <a:gd name="connsiteY232" fmla="*/ 2274850 h 2324021"/>
              <a:gd name="connsiteX233" fmla="*/ 395531 w 2020646"/>
              <a:gd name="connsiteY233" fmla="*/ 2272234 h 2324021"/>
              <a:gd name="connsiteX234" fmla="*/ 388362 w 2020646"/>
              <a:gd name="connsiteY234" fmla="*/ 2275819 h 2324021"/>
              <a:gd name="connsiteX235" fmla="*/ 384260 w 2020646"/>
              <a:gd name="connsiteY235" fmla="*/ 2266247 h 2324021"/>
              <a:gd name="connsiteX236" fmla="*/ 384260 w 2020646"/>
              <a:gd name="connsiteY236" fmla="*/ 2250842 h 2324021"/>
              <a:gd name="connsiteX237" fmla="*/ 350831 w 2020646"/>
              <a:gd name="connsiteY237" fmla="*/ 2222058 h 2324021"/>
              <a:gd name="connsiteX238" fmla="*/ 367502 w 2020646"/>
              <a:gd name="connsiteY238" fmla="*/ 2212047 h 2324021"/>
              <a:gd name="connsiteX239" fmla="*/ 329992 w 2020646"/>
              <a:gd name="connsiteY239" fmla="*/ 2181101 h 2324021"/>
              <a:gd name="connsiteX240" fmla="*/ 288311 w 2020646"/>
              <a:gd name="connsiteY240" fmla="*/ 2183831 h 2324021"/>
              <a:gd name="connsiteX241" fmla="*/ 279973 w 2020646"/>
              <a:gd name="connsiteY241" fmla="*/ 2169268 h 2324021"/>
              <a:gd name="connsiteX242" fmla="*/ 254968 w 2020646"/>
              <a:gd name="connsiteY242" fmla="*/ 2168358 h 2324021"/>
              <a:gd name="connsiteX243" fmla="*/ 225790 w 2020646"/>
              <a:gd name="connsiteY243" fmla="*/ 2182011 h 2324021"/>
              <a:gd name="connsiteX244" fmla="*/ 134096 w 2020646"/>
              <a:gd name="connsiteY244" fmla="*/ 2113747 h 2324021"/>
              <a:gd name="connsiteX245" fmla="*/ 88247 w 2020646"/>
              <a:gd name="connsiteY245" fmla="*/ 2068239 h 2324021"/>
              <a:gd name="connsiteX246" fmla="*/ 109087 w 2020646"/>
              <a:gd name="connsiteY246" fmla="*/ 2050034 h 2324021"/>
              <a:gd name="connsiteX247" fmla="*/ 75744 w 2020646"/>
              <a:gd name="connsiteY247" fmla="*/ 1994513 h 2324021"/>
              <a:gd name="connsiteX248" fmla="*/ 38232 w 2020646"/>
              <a:gd name="connsiteY248" fmla="*/ 1923519 h 2324021"/>
              <a:gd name="connsiteX249" fmla="*/ 54904 w 2020646"/>
              <a:gd name="connsiteY249" fmla="*/ 1917147 h 2324021"/>
              <a:gd name="connsiteX250" fmla="*/ 48106 w 2020646"/>
              <a:gd name="connsiteY250" fmla="*/ 1835492 h 2324021"/>
              <a:gd name="connsiteX251" fmla="*/ 38289 w 2020646"/>
              <a:gd name="connsiteY251" fmla="*/ 1835492 h 2324021"/>
              <a:gd name="connsiteX252" fmla="*/ 28717 w 2020646"/>
              <a:gd name="connsiteY252" fmla="*/ 1825920 h 2324021"/>
              <a:gd name="connsiteX253" fmla="*/ 28717 w 2020646"/>
              <a:gd name="connsiteY253" fmla="*/ 1814981 h 2324021"/>
              <a:gd name="connsiteX254" fmla="*/ 39656 w 2020646"/>
              <a:gd name="connsiteY254" fmla="*/ 1816348 h 2324021"/>
              <a:gd name="connsiteX255" fmla="*/ 47134 w 2020646"/>
              <a:gd name="connsiteY255" fmla="*/ 1823826 h 2324021"/>
              <a:gd name="connsiteX256" fmla="*/ 44766 w 2020646"/>
              <a:gd name="connsiteY256" fmla="*/ 1795377 h 2324021"/>
              <a:gd name="connsiteX257" fmla="*/ 28717 w 2020646"/>
              <a:gd name="connsiteY257" fmla="*/ 1805408 h 2324021"/>
              <a:gd name="connsiteX258" fmla="*/ 13675 w 2020646"/>
              <a:gd name="connsiteY258" fmla="*/ 1767119 h 2324021"/>
              <a:gd name="connsiteX259" fmla="*/ 25982 w 2020646"/>
              <a:gd name="connsiteY259" fmla="*/ 1747974 h 2324021"/>
              <a:gd name="connsiteX260" fmla="*/ 15042 w 2020646"/>
              <a:gd name="connsiteY260" fmla="*/ 1747974 h 2324021"/>
              <a:gd name="connsiteX261" fmla="*/ 20511 w 2020646"/>
              <a:gd name="connsiteY261" fmla="*/ 1723360 h 2324021"/>
              <a:gd name="connsiteX262" fmla="*/ 21879 w 2020646"/>
              <a:gd name="connsiteY262" fmla="*/ 1713788 h 2324021"/>
              <a:gd name="connsiteX263" fmla="*/ 10940 w 2020646"/>
              <a:gd name="connsiteY263" fmla="*/ 1713788 h 2324021"/>
              <a:gd name="connsiteX264" fmla="*/ 10940 w 2020646"/>
              <a:gd name="connsiteY264" fmla="*/ 1708317 h 2324021"/>
              <a:gd name="connsiteX265" fmla="*/ 21879 w 2020646"/>
              <a:gd name="connsiteY265" fmla="*/ 1694643 h 2324021"/>
              <a:gd name="connsiteX266" fmla="*/ 16409 w 2020646"/>
              <a:gd name="connsiteY266" fmla="*/ 1689173 h 2324021"/>
              <a:gd name="connsiteX267" fmla="*/ 21879 w 2020646"/>
              <a:gd name="connsiteY267" fmla="*/ 1679601 h 2324021"/>
              <a:gd name="connsiteX268" fmla="*/ 23247 w 2020646"/>
              <a:gd name="connsiteY268" fmla="*/ 1665926 h 2324021"/>
              <a:gd name="connsiteX269" fmla="*/ 17777 w 2020646"/>
              <a:gd name="connsiteY269" fmla="*/ 1660456 h 2324021"/>
              <a:gd name="connsiteX270" fmla="*/ 23247 w 2020646"/>
              <a:gd name="connsiteY270" fmla="*/ 1650883 h 2324021"/>
              <a:gd name="connsiteX271" fmla="*/ 19145 w 2020646"/>
              <a:gd name="connsiteY271" fmla="*/ 1607124 h 2324021"/>
              <a:gd name="connsiteX272" fmla="*/ 30084 w 2020646"/>
              <a:gd name="connsiteY272" fmla="*/ 1598920 h 2324021"/>
              <a:gd name="connsiteX273" fmla="*/ 20511 w 2020646"/>
              <a:gd name="connsiteY273" fmla="*/ 1593450 h 2324021"/>
              <a:gd name="connsiteX274" fmla="*/ 9572 w 2020646"/>
              <a:gd name="connsiteY274" fmla="*/ 1597552 h 2324021"/>
              <a:gd name="connsiteX275" fmla="*/ 4102 w 2020646"/>
              <a:gd name="connsiteY275" fmla="*/ 1587980 h 2324021"/>
              <a:gd name="connsiteX276" fmla="*/ 4102 w 2020646"/>
              <a:gd name="connsiteY276" fmla="*/ 1582510 h 2324021"/>
              <a:gd name="connsiteX277" fmla="*/ 20511 w 2020646"/>
              <a:gd name="connsiteY277" fmla="*/ 1564733 h 2324021"/>
              <a:gd name="connsiteX278" fmla="*/ 20511 w 2020646"/>
              <a:gd name="connsiteY278" fmla="*/ 1559263 h 2324021"/>
              <a:gd name="connsiteX279" fmla="*/ 1367 w 2020646"/>
              <a:gd name="connsiteY279" fmla="*/ 1519606 h 2324021"/>
              <a:gd name="connsiteX280" fmla="*/ 12307 w 2020646"/>
              <a:gd name="connsiteY280" fmla="*/ 1511401 h 2324021"/>
              <a:gd name="connsiteX281" fmla="*/ 12307 w 2020646"/>
              <a:gd name="connsiteY281" fmla="*/ 1505931 h 2324021"/>
              <a:gd name="connsiteX282" fmla="*/ 1367 w 2020646"/>
              <a:gd name="connsiteY282" fmla="*/ 1490890 h 2324021"/>
              <a:gd name="connsiteX283" fmla="*/ 17777 w 2020646"/>
              <a:gd name="connsiteY283" fmla="*/ 1477215 h 2324021"/>
              <a:gd name="connsiteX284" fmla="*/ 0 w 2020646"/>
              <a:gd name="connsiteY284" fmla="*/ 1408842 h 2324021"/>
              <a:gd name="connsiteX285" fmla="*/ 16409 w 2020646"/>
              <a:gd name="connsiteY285" fmla="*/ 1389697 h 2324021"/>
              <a:gd name="connsiteX286" fmla="*/ 5470 w 2020646"/>
              <a:gd name="connsiteY286" fmla="*/ 1376022 h 2324021"/>
              <a:gd name="connsiteX287" fmla="*/ 10940 w 2020646"/>
              <a:gd name="connsiteY287" fmla="*/ 1370552 h 2324021"/>
              <a:gd name="connsiteX288" fmla="*/ 1367 w 2020646"/>
              <a:gd name="connsiteY288" fmla="*/ 1336365 h 2324021"/>
              <a:gd name="connsiteX289" fmla="*/ 17777 w 2020646"/>
              <a:gd name="connsiteY289" fmla="*/ 1322690 h 2324021"/>
              <a:gd name="connsiteX290" fmla="*/ 4102 w 2020646"/>
              <a:gd name="connsiteY290" fmla="*/ 1259786 h 2324021"/>
              <a:gd name="connsiteX291" fmla="*/ 9572 w 2020646"/>
              <a:gd name="connsiteY291" fmla="*/ 1259786 h 2324021"/>
              <a:gd name="connsiteX292" fmla="*/ 4102 w 2020646"/>
              <a:gd name="connsiteY292" fmla="*/ 1250215 h 2324021"/>
              <a:gd name="connsiteX293" fmla="*/ 9572 w 2020646"/>
              <a:gd name="connsiteY293" fmla="*/ 1244744 h 2324021"/>
              <a:gd name="connsiteX294" fmla="*/ 5470 w 2020646"/>
              <a:gd name="connsiteY294" fmla="*/ 1235172 h 2324021"/>
              <a:gd name="connsiteX295" fmla="*/ 6838 w 2020646"/>
              <a:gd name="connsiteY295" fmla="*/ 1172268 h 2324021"/>
              <a:gd name="connsiteX296" fmla="*/ 12307 w 2020646"/>
              <a:gd name="connsiteY296" fmla="*/ 1168165 h 2324021"/>
              <a:gd name="connsiteX297" fmla="*/ 8204 w 2020646"/>
              <a:gd name="connsiteY297" fmla="*/ 1158594 h 2324021"/>
              <a:gd name="connsiteX298" fmla="*/ 9572 w 2020646"/>
              <a:gd name="connsiteY298" fmla="*/ 1080647 h 2324021"/>
              <a:gd name="connsiteX299" fmla="*/ 8204 w 2020646"/>
              <a:gd name="connsiteY299" fmla="*/ 994497 h 2324021"/>
              <a:gd name="connsiteX300" fmla="*/ 13675 w 2020646"/>
              <a:gd name="connsiteY300" fmla="*/ 969883 h 2324021"/>
              <a:gd name="connsiteX301" fmla="*/ 9572 w 2020646"/>
              <a:gd name="connsiteY301" fmla="*/ 916551 h 2324021"/>
              <a:gd name="connsiteX302" fmla="*/ 15042 w 2020646"/>
              <a:gd name="connsiteY302" fmla="*/ 906979 h 2324021"/>
              <a:gd name="connsiteX303" fmla="*/ 10940 w 2020646"/>
              <a:gd name="connsiteY303" fmla="*/ 893304 h 2324021"/>
              <a:gd name="connsiteX304" fmla="*/ 16409 w 2020646"/>
              <a:gd name="connsiteY304" fmla="*/ 887834 h 2324021"/>
              <a:gd name="connsiteX305" fmla="*/ 12307 w 2020646"/>
              <a:gd name="connsiteY305" fmla="*/ 863220 h 2324021"/>
              <a:gd name="connsiteX306" fmla="*/ 15042 w 2020646"/>
              <a:gd name="connsiteY306" fmla="*/ 771599 h 2324021"/>
              <a:gd name="connsiteX307" fmla="*/ 20511 w 2020646"/>
              <a:gd name="connsiteY307" fmla="*/ 767497 h 2324021"/>
              <a:gd name="connsiteX308" fmla="*/ 15042 w 2020646"/>
              <a:gd name="connsiteY308" fmla="*/ 757924 h 2324021"/>
              <a:gd name="connsiteX309" fmla="*/ 16409 w 2020646"/>
              <a:gd name="connsiteY309" fmla="*/ 723737 h 2324021"/>
              <a:gd name="connsiteX310" fmla="*/ 21879 w 2020646"/>
              <a:gd name="connsiteY310" fmla="*/ 714165 h 2324021"/>
              <a:gd name="connsiteX311" fmla="*/ 10940 w 2020646"/>
              <a:gd name="connsiteY311" fmla="*/ 708695 h 2324021"/>
              <a:gd name="connsiteX312" fmla="*/ 17777 w 2020646"/>
              <a:gd name="connsiteY312" fmla="*/ 695020 h 2324021"/>
              <a:gd name="connsiteX313" fmla="*/ 9572 w 2020646"/>
              <a:gd name="connsiteY313" fmla="*/ 603399 h 2324021"/>
              <a:gd name="connsiteX314" fmla="*/ 15042 w 2020646"/>
              <a:gd name="connsiteY314" fmla="*/ 597929 h 2324021"/>
              <a:gd name="connsiteX315" fmla="*/ 10940 w 2020646"/>
              <a:gd name="connsiteY315" fmla="*/ 563743 h 2324021"/>
              <a:gd name="connsiteX316" fmla="*/ 16409 w 2020646"/>
              <a:gd name="connsiteY316" fmla="*/ 540495 h 2324021"/>
              <a:gd name="connsiteX317" fmla="*/ 12307 w 2020646"/>
              <a:gd name="connsiteY317" fmla="*/ 511779 h 2324021"/>
              <a:gd name="connsiteX318" fmla="*/ 13675 w 2020646"/>
              <a:gd name="connsiteY318" fmla="*/ 477592 h 2324021"/>
              <a:gd name="connsiteX319" fmla="*/ 20511 w 2020646"/>
              <a:gd name="connsiteY319" fmla="*/ 448875 h 2324021"/>
              <a:gd name="connsiteX320" fmla="*/ 15042 w 2020646"/>
              <a:gd name="connsiteY320" fmla="*/ 429731 h 2324021"/>
              <a:gd name="connsiteX321" fmla="*/ 36922 w 2020646"/>
              <a:gd name="connsiteY321" fmla="*/ 401013 h 2324021"/>
              <a:gd name="connsiteX322" fmla="*/ 34186 w 2020646"/>
              <a:gd name="connsiteY322" fmla="*/ 323068 h 2324021"/>
              <a:gd name="connsiteX323" fmla="*/ 56066 w 2020646"/>
              <a:gd name="connsiteY323" fmla="*/ 305290 h 2324021"/>
              <a:gd name="connsiteX324" fmla="*/ 67006 w 2020646"/>
              <a:gd name="connsiteY324" fmla="*/ 305290 h 2324021"/>
              <a:gd name="connsiteX325" fmla="*/ 67006 w 2020646"/>
              <a:gd name="connsiteY325" fmla="*/ 301188 h 2324021"/>
              <a:gd name="connsiteX326" fmla="*/ 61536 w 2020646"/>
              <a:gd name="connsiteY326" fmla="*/ 295718 h 2324021"/>
              <a:gd name="connsiteX327" fmla="*/ 73843 w 2020646"/>
              <a:gd name="connsiteY327" fmla="*/ 251959 h 2324021"/>
              <a:gd name="connsiteX328" fmla="*/ 69741 w 2020646"/>
              <a:gd name="connsiteY328" fmla="*/ 213670 h 2324021"/>
              <a:gd name="connsiteX329" fmla="*/ 80681 w 2020646"/>
              <a:gd name="connsiteY329" fmla="*/ 194525 h 2324021"/>
              <a:gd name="connsiteX330" fmla="*/ 76578 w 2020646"/>
              <a:gd name="connsiteY330" fmla="*/ 179483 h 2324021"/>
              <a:gd name="connsiteX331" fmla="*/ 102560 w 2020646"/>
              <a:gd name="connsiteY331" fmla="*/ 165808 h 2324021"/>
              <a:gd name="connsiteX332" fmla="*/ 113500 w 2020646"/>
              <a:gd name="connsiteY332" fmla="*/ 167176 h 2324021"/>
              <a:gd name="connsiteX333" fmla="*/ 113500 w 2020646"/>
              <a:gd name="connsiteY333" fmla="*/ 180850 h 2324021"/>
              <a:gd name="connsiteX334" fmla="*/ 124440 w 2020646"/>
              <a:gd name="connsiteY334" fmla="*/ 176748 h 2324021"/>
              <a:gd name="connsiteX335" fmla="*/ 129909 w 2020646"/>
              <a:gd name="connsiteY335" fmla="*/ 176748 h 2324021"/>
              <a:gd name="connsiteX336" fmla="*/ 128542 w 2020646"/>
              <a:gd name="connsiteY336" fmla="*/ 186320 h 2324021"/>
              <a:gd name="connsiteX337" fmla="*/ 139482 w 2020646"/>
              <a:gd name="connsiteY337" fmla="*/ 186320 h 2324021"/>
              <a:gd name="connsiteX338" fmla="*/ 139482 w 2020646"/>
              <a:gd name="connsiteY338" fmla="*/ 176748 h 2324021"/>
              <a:gd name="connsiteX339" fmla="*/ 129909 w 2020646"/>
              <a:gd name="connsiteY339" fmla="*/ 172645 h 2324021"/>
              <a:gd name="connsiteX340" fmla="*/ 140849 w 2020646"/>
              <a:gd name="connsiteY340" fmla="*/ 148031 h 2324021"/>
              <a:gd name="connsiteX341" fmla="*/ 135379 w 2020646"/>
              <a:gd name="connsiteY341" fmla="*/ 134356 h 2324021"/>
              <a:gd name="connsiteX342" fmla="*/ 190079 w 2020646"/>
              <a:gd name="connsiteY342" fmla="*/ 116579 h 2324021"/>
              <a:gd name="connsiteX343" fmla="*/ 194181 w 2020646"/>
              <a:gd name="connsiteY343" fmla="*/ 116579 h 2324021"/>
              <a:gd name="connsiteX344" fmla="*/ 199651 w 2020646"/>
              <a:gd name="connsiteY344" fmla="*/ 145297 h 2324021"/>
              <a:gd name="connsiteX345" fmla="*/ 203753 w 2020646"/>
              <a:gd name="connsiteY345" fmla="*/ 145297 h 2324021"/>
              <a:gd name="connsiteX346" fmla="*/ 231102 w 2020646"/>
              <a:gd name="connsiteY346" fmla="*/ 127519 h 2324021"/>
              <a:gd name="connsiteX347" fmla="*/ 217428 w 2020646"/>
              <a:gd name="connsiteY347" fmla="*/ 64615 h 2324021"/>
              <a:gd name="connsiteX348" fmla="*/ 222897 w 2020646"/>
              <a:gd name="connsiteY348" fmla="*/ 59145 h 2324021"/>
              <a:gd name="connsiteX349" fmla="*/ 211958 w 2020646"/>
              <a:gd name="connsiteY349" fmla="*/ 53675 h 2324021"/>
              <a:gd name="connsiteX350" fmla="*/ 250247 w 2020646"/>
              <a:gd name="connsiteY350" fmla="*/ 16754 h 2324021"/>
              <a:gd name="connsiteX351" fmla="*/ 272212 w 2020646"/>
              <a:gd name="connsiteY351" fmla="*/ 32480 h 2324021"/>
              <a:gd name="connsiteX352" fmla="*/ 278850 w 2020646"/>
              <a:gd name="connsiteY352" fmla="*/ 48154 h 2324021"/>
              <a:gd name="connsiteX353" fmla="*/ 287510 w 2020646"/>
              <a:gd name="connsiteY353" fmla="*/ 36180 h 2324021"/>
              <a:gd name="connsiteX354" fmla="*/ 339132 w 2020646"/>
              <a:gd name="connsiteY354" fmla="*/ 17377 h 2324021"/>
              <a:gd name="connsiteX355" fmla="*/ 351439 w 2020646"/>
              <a:gd name="connsiteY355" fmla="*/ 24215 h 2324021"/>
              <a:gd name="connsiteX356" fmla="*/ 381524 w 2020646"/>
              <a:gd name="connsiteY356" fmla="*/ 22847 h 2324021"/>
              <a:gd name="connsiteX357" fmla="*/ 380156 w 2020646"/>
              <a:gd name="connsiteY357" fmla="*/ 28318 h 2324021"/>
              <a:gd name="connsiteX358" fmla="*/ 410241 w 2020646"/>
              <a:gd name="connsiteY358" fmla="*/ 21480 h 2324021"/>
              <a:gd name="connsiteX359" fmla="*/ 422548 w 2020646"/>
              <a:gd name="connsiteY359" fmla="*/ 40625 h 2324021"/>
              <a:gd name="connsiteX360" fmla="*/ 455367 w 2020646"/>
              <a:gd name="connsiteY360" fmla="*/ 39257 h 2324021"/>
              <a:gd name="connsiteX361" fmla="*/ 455367 w 2020646"/>
              <a:gd name="connsiteY361" fmla="*/ 42595 h 2324021"/>
              <a:gd name="connsiteX362" fmla="*/ 506438 w 2020646"/>
              <a:gd name="connsiteY362" fmla="*/ 19430 h 2324021"/>
              <a:gd name="connsiteX363" fmla="*/ 663779 w 2020646"/>
              <a:gd name="connsiteY363" fmla="*/ 627 h 2324021"/>
              <a:gd name="connsiteX364" fmla="*/ 701291 w 2020646"/>
              <a:gd name="connsiteY364" fmla="*/ 7464 h 2324021"/>
              <a:gd name="connsiteX365" fmla="*/ 792988 w 2020646"/>
              <a:gd name="connsiteY365" fmla="*/ 6096 h 2324021"/>
              <a:gd name="connsiteX366" fmla="*/ 788820 w 2020646"/>
              <a:gd name="connsiteY366" fmla="*/ 11567 h 2324021"/>
              <a:gd name="connsiteX367" fmla="*/ 880515 w 2020646"/>
              <a:gd name="connsiteY367" fmla="*/ 4730 h 2324021"/>
              <a:gd name="connsiteX368" fmla="*/ 918026 w 2020646"/>
              <a:gd name="connsiteY368" fmla="*/ 23874 h 2324021"/>
              <a:gd name="connsiteX369" fmla="*/ 1018058 w 2020646"/>
              <a:gd name="connsiteY369" fmla="*/ 22507 h 2324021"/>
              <a:gd name="connsiteX370" fmla="*/ 1018058 w 2020646"/>
              <a:gd name="connsiteY370" fmla="*/ 27976 h 2324021"/>
              <a:gd name="connsiteX371" fmla="*/ 1055570 w 2020646"/>
              <a:gd name="connsiteY371" fmla="*/ 23874 h 2324021"/>
              <a:gd name="connsiteX372" fmla="*/ 1105584 w 2020646"/>
              <a:gd name="connsiteY372" fmla="*/ 32078 h 2324021"/>
              <a:gd name="connsiteX373" fmla="*/ 1122258 w 2020646"/>
              <a:gd name="connsiteY373" fmla="*/ 26609 h 2324021"/>
              <a:gd name="connsiteX374" fmla="*/ 1297311 w 2020646"/>
              <a:gd name="connsiteY374" fmla="*/ 45753 h 2324021"/>
              <a:gd name="connsiteX375" fmla="*/ 1326488 w 2020646"/>
              <a:gd name="connsiteY375" fmla="*/ 36182 h 2324021"/>
              <a:gd name="connsiteX376" fmla="*/ 1347328 w 2020646"/>
              <a:gd name="connsiteY376" fmla="*/ 53958 h 2324021"/>
              <a:gd name="connsiteX377" fmla="*/ 1345853 w 2020646"/>
              <a:gd name="connsiteY377" fmla="*/ 59766 h 2324021"/>
              <a:gd name="connsiteX378" fmla="*/ 1350419 w 2020646"/>
              <a:gd name="connsiteY378" fmla="*/ 59311 h 2324021"/>
              <a:gd name="connsiteX379" fmla="*/ 1350419 w 2020646"/>
              <a:gd name="connsiteY379" fmla="*/ 56815 h 2324021"/>
              <a:gd name="connsiteX380" fmla="*/ 1350419 w 2020646"/>
              <a:gd name="connsiteY380" fmla="*/ 34345 h 2324021"/>
              <a:gd name="connsiteX381" fmla="*/ 1360674 w 2020646"/>
              <a:gd name="connsiteY381" fmla="*/ 34345 h 2324021"/>
              <a:gd name="connsiteX382" fmla="*/ 1353838 w 2020646"/>
              <a:gd name="connsiteY382" fmla="*/ 29352 h 2324021"/>
              <a:gd name="connsiteX383" fmla="*/ 1353838 w 2020646"/>
              <a:gd name="connsiteY383" fmla="*/ 24359 h 2324021"/>
              <a:gd name="connsiteX384" fmla="*/ 1377760 w 2020646"/>
              <a:gd name="connsiteY384" fmla="*/ 24982 h 2324021"/>
              <a:gd name="connsiteX385" fmla="*/ 1394847 w 2020646"/>
              <a:gd name="connsiteY385" fmla="*/ 55566 h 2324021"/>
              <a:gd name="connsiteX386" fmla="*/ 1405098 w 2020646"/>
              <a:gd name="connsiteY386" fmla="*/ 55566 h 2324021"/>
              <a:gd name="connsiteX387" fmla="*/ 1405098 w 2020646"/>
              <a:gd name="connsiteY387" fmla="*/ 50573 h 2324021"/>
              <a:gd name="connsiteX388" fmla="*/ 1408515 w 2020646"/>
              <a:gd name="connsiteY388" fmla="*/ 23110 h 2324021"/>
              <a:gd name="connsiteX389" fmla="*/ 1429018 w 2020646"/>
              <a:gd name="connsiteY389" fmla="*/ 21238 h 2324021"/>
              <a:gd name="connsiteX390" fmla="*/ 1439271 w 2020646"/>
              <a:gd name="connsiteY390" fmla="*/ 23734 h 2324021"/>
              <a:gd name="connsiteX391" fmla="*/ 1473444 w 2020646"/>
              <a:gd name="connsiteY391" fmla="*/ 16 h 232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</a:cxnLst>
            <a:rect l="l" t="t" r="r" b="b"/>
            <a:pathLst>
              <a:path w="2020646" h="2324021">
                <a:moveTo>
                  <a:pt x="441694" y="2268981"/>
                </a:moveTo>
                <a:lnTo>
                  <a:pt x="452633" y="2268981"/>
                </a:lnTo>
                <a:cubicBezTo>
                  <a:pt x="448075" y="2286302"/>
                  <a:pt x="445796" y="2299065"/>
                  <a:pt x="445796" y="2307271"/>
                </a:cubicBezTo>
                <a:cubicBezTo>
                  <a:pt x="438502" y="2307271"/>
                  <a:pt x="435312" y="2304080"/>
                  <a:pt x="436224" y="2297699"/>
                </a:cubicBezTo>
                <a:close/>
                <a:moveTo>
                  <a:pt x="437591" y="2244367"/>
                </a:moveTo>
                <a:cubicBezTo>
                  <a:pt x="444884" y="2245279"/>
                  <a:pt x="448075" y="2248469"/>
                  <a:pt x="447163" y="2253939"/>
                </a:cubicBezTo>
                <a:lnTo>
                  <a:pt x="437591" y="2253939"/>
                </a:lnTo>
                <a:close/>
                <a:moveTo>
                  <a:pt x="1691595" y="2233589"/>
                </a:moveTo>
                <a:lnTo>
                  <a:pt x="1695987" y="2233589"/>
                </a:lnTo>
                <a:lnTo>
                  <a:pt x="1695987" y="2243161"/>
                </a:lnTo>
                <a:lnTo>
                  <a:pt x="1691595" y="2241794"/>
                </a:lnTo>
                <a:close/>
                <a:moveTo>
                  <a:pt x="1690497" y="2203505"/>
                </a:moveTo>
                <a:lnTo>
                  <a:pt x="1690497" y="2213077"/>
                </a:lnTo>
                <a:lnTo>
                  <a:pt x="1694890" y="2213077"/>
                </a:lnTo>
                <a:lnTo>
                  <a:pt x="1694890" y="2204872"/>
                </a:lnTo>
                <a:close/>
                <a:moveTo>
                  <a:pt x="159102" y="2154705"/>
                </a:moveTo>
                <a:lnTo>
                  <a:pt x="184110" y="2154705"/>
                </a:lnTo>
                <a:lnTo>
                  <a:pt x="184110" y="2158345"/>
                </a:lnTo>
                <a:lnTo>
                  <a:pt x="154936" y="2158345"/>
                </a:lnTo>
                <a:close/>
                <a:moveTo>
                  <a:pt x="246631" y="2153795"/>
                </a:moveTo>
                <a:lnTo>
                  <a:pt x="246631" y="2157436"/>
                </a:lnTo>
                <a:lnTo>
                  <a:pt x="271639" y="2157436"/>
                </a:lnTo>
                <a:lnTo>
                  <a:pt x="275805" y="2153795"/>
                </a:lnTo>
                <a:close/>
                <a:moveTo>
                  <a:pt x="1889039" y="2022833"/>
                </a:moveTo>
                <a:lnTo>
                  <a:pt x="1888093" y="2023996"/>
                </a:lnTo>
                <a:lnTo>
                  <a:pt x="1889348" y="2024064"/>
                </a:lnTo>
                <a:close/>
                <a:moveTo>
                  <a:pt x="16409" y="1515504"/>
                </a:moveTo>
                <a:lnTo>
                  <a:pt x="16409" y="1525076"/>
                </a:lnTo>
                <a:cubicBezTo>
                  <a:pt x="23703" y="1525988"/>
                  <a:pt x="27349" y="1523253"/>
                  <a:pt x="27349" y="1516872"/>
                </a:cubicBezTo>
                <a:close/>
                <a:moveTo>
                  <a:pt x="112133" y="205465"/>
                </a:moveTo>
                <a:lnTo>
                  <a:pt x="112133" y="215038"/>
                </a:lnTo>
                <a:lnTo>
                  <a:pt x="117602" y="215038"/>
                </a:lnTo>
                <a:lnTo>
                  <a:pt x="117602" y="205465"/>
                </a:lnTo>
                <a:close/>
                <a:moveTo>
                  <a:pt x="187343" y="183586"/>
                </a:moveTo>
                <a:lnTo>
                  <a:pt x="187343" y="193158"/>
                </a:lnTo>
                <a:lnTo>
                  <a:pt x="192813" y="193158"/>
                </a:lnTo>
                <a:lnTo>
                  <a:pt x="192813" y="183586"/>
                </a:lnTo>
                <a:close/>
                <a:moveTo>
                  <a:pt x="236572" y="146663"/>
                </a:moveTo>
                <a:lnTo>
                  <a:pt x="203753" y="150766"/>
                </a:lnTo>
                <a:lnTo>
                  <a:pt x="203753" y="164441"/>
                </a:lnTo>
                <a:lnTo>
                  <a:pt x="224265" y="165808"/>
                </a:lnTo>
                <a:cubicBezTo>
                  <a:pt x="225177" y="160338"/>
                  <a:pt x="229279" y="153957"/>
                  <a:pt x="236572" y="146663"/>
                </a:cubicBezTo>
                <a:close/>
                <a:moveTo>
                  <a:pt x="1716070" y="114237"/>
                </a:moveTo>
                <a:lnTo>
                  <a:pt x="1712655" y="116734"/>
                </a:lnTo>
                <a:lnTo>
                  <a:pt x="1736574" y="116734"/>
                </a:lnTo>
                <a:lnTo>
                  <a:pt x="1736574" y="114237"/>
                </a:lnTo>
                <a:close/>
                <a:moveTo>
                  <a:pt x="1787834" y="113613"/>
                </a:moveTo>
                <a:lnTo>
                  <a:pt x="1811753" y="113613"/>
                </a:lnTo>
                <a:lnTo>
                  <a:pt x="1808338" y="116110"/>
                </a:lnTo>
                <a:lnTo>
                  <a:pt x="1787834" y="116110"/>
                </a:lnTo>
                <a:close/>
                <a:moveTo>
                  <a:pt x="1473444" y="16"/>
                </a:moveTo>
                <a:cubicBezTo>
                  <a:pt x="1482556" y="6674"/>
                  <a:pt x="1485974" y="12500"/>
                  <a:pt x="1483695" y="17493"/>
                </a:cubicBezTo>
                <a:lnTo>
                  <a:pt x="1493947" y="18117"/>
                </a:lnTo>
                <a:lnTo>
                  <a:pt x="1517868" y="16244"/>
                </a:lnTo>
                <a:cubicBezTo>
                  <a:pt x="1515590" y="18325"/>
                  <a:pt x="1534955" y="36426"/>
                  <a:pt x="1575962" y="70546"/>
                </a:cubicBezTo>
                <a:lnTo>
                  <a:pt x="1586215" y="70546"/>
                </a:lnTo>
                <a:lnTo>
                  <a:pt x="1586215" y="53070"/>
                </a:lnTo>
                <a:lnTo>
                  <a:pt x="1593048" y="33097"/>
                </a:lnTo>
                <a:lnTo>
                  <a:pt x="1613553" y="33721"/>
                </a:lnTo>
                <a:cubicBezTo>
                  <a:pt x="1611273" y="41211"/>
                  <a:pt x="1623803" y="53278"/>
                  <a:pt x="1651141" y="69923"/>
                </a:cubicBezTo>
                <a:cubicBezTo>
                  <a:pt x="1642029" y="72835"/>
                  <a:pt x="1637472" y="75124"/>
                  <a:pt x="1637472" y="76788"/>
                </a:cubicBezTo>
                <a:cubicBezTo>
                  <a:pt x="1648865" y="77204"/>
                  <a:pt x="1659116" y="84278"/>
                  <a:pt x="1668227" y="98009"/>
                </a:cubicBezTo>
                <a:cubicBezTo>
                  <a:pt x="1684175" y="96345"/>
                  <a:pt x="1695568" y="95721"/>
                  <a:pt x="1702401" y="96137"/>
                </a:cubicBezTo>
                <a:cubicBezTo>
                  <a:pt x="1706958" y="99050"/>
                  <a:pt x="1709237" y="102379"/>
                  <a:pt x="1709237" y="106123"/>
                </a:cubicBezTo>
                <a:lnTo>
                  <a:pt x="1729738" y="106747"/>
                </a:lnTo>
                <a:cubicBezTo>
                  <a:pt x="1732017" y="100089"/>
                  <a:pt x="1739992" y="96969"/>
                  <a:pt x="1753661" y="97385"/>
                </a:cubicBezTo>
                <a:cubicBezTo>
                  <a:pt x="1769609" y="124848"/>
                  <a:pt x="1794667" y="140451"/>
                  <a:pt x="1828841" y="144196"/>
                </a:cubicBezTo>
                <a:cubicBezTo>
                  <a:pt x="1831119" y="155432"/>
                  <a:pt x="1843648" y="165834"/>
                  <a:pt x="1866432" y="175405"/>
                </a:cubicBezTo>
                <a:lnTo>
                  <a:pt x="1849344" y="187888"/>
                </a:lnTo>
                <a:cubicBezTo>
                  <a:pt x="1865292" y="188305"/>
                  <a:pt x="1874404" y="200995"/>
                  <a:pt x="1876682" y="225962"/>
                </a:cubicBezTo>
                <a:lnTo>
                  <a:pt x="1907438" y="274645"/>
                </a:lnTo>
                <a:lnTo>
                  <a:pt x="1903689" y="275845"/>
                </a:lnTo>
                <a:lnTo>
                  <a:pt x="1914762" y="278159"/>
                </a:lnTo>
                <a:cubicBezTo>
                  <a:pt x="1914170" y="270514"/>
                  <a:pt x="1917055" y="266445"/>
                  <a:pt x="1923418" y="265951"/>
                </a:cubicBezTo>
                <a:cubicBezTo>
                  <a:pt x="1928956" y="266622"/>
                  <a:pt x="1931779" y="273545"/>
                  <a:pt x="1931886" y="286724"/>
                </a:cubicBezTo>
                <a:lnTo>
                  <a:pt x="1932046" y="306490"/>
                </a:lnTo>
                <a:cubicBezTo>
                  <a:pt x="1933906" y="306896"/>
                  <a:pt x="1936231" y="313308"/>
                  <a:pt x="1939023" y="325730"/>
                </a:cubicBezTo>
                <a:lnTo>
                  <a:pt x="1946932" y="370479"/>
                </a:lnTo>
                <a:lnTo>
                  <a:pt x="1950889" y="369641"/>
                </a:lnTo>
                <a:cubicBezTo>
                  <a:pt x="1953854" y="367197"/>
                  <a:pt x="1955820" y="363150"/>
                  <a:pt x="1956784" y="357498"/>
                </a:cubicBezTo>
                <a:cubicBezTo>
                  <a:pt x="1964049" y="358149"/>
                  <a:pt x="1968418" y="365556"/>
                  <a:pt x="1969892" y="379717"/>
                </a:cubicBezTo>
                <a:lnTo>
                  <a:pt x="1964529" y="378279"/>
                </a:lnTo>
                <a:cubicBezTo>
                  <a:pt x="1969179" y="428432"/>
                  <a:pt x="1972638" y="456162"/>
                  <a:pt x="1974908" y="461467"/>
                </a:cubicBezTo>
                <a:lnTo>
                  <a:pt x="1980356" y="461956"/>
                </a:lnTo>
                <a:lnTo>
                  <a:pt x="1978397" y="468475"/>
                </a:lnTo>
                <a:lnTo>
                  <a:pt x="1972352" y="474627"/>
                </a:lnTo>
                <a:cubicBezTo>
                  <a:pt x="1979560" y="475912"/>
                  <a:pt x="1982992" y="478453"/>
                  <a:pt x="1982652" y="482248"/>
                </a:cubicBezTo>
                <a:lnTo>
                  <a:pt x="1974651" y="494919"/>
                </a:lnTo>
                <a:lnTo>
                  <a:pt x="1981457" y="526138"/>
                </a:lnTo>
                <a:cubicBezTo>
                  <a:pt x="1976009" y="525648"/>
                  <a:pt x="1968347" y="529424"/>
                  <a:pt x="1958472" y="537464"/>
                </a:cubicBezTo>
                <a:cubicBezTo>
                  <a:pt x="1969368" y="538443"/>
                  <a:pt x="1974618" y="541146"/>
                  <a:pt x="1974220" y="545574"/>
                </a:cubicBezTo>
                <a:lnTo>
                  <a:pt x="1970471" y="572018"/>
                </a:lnTo>
                <a:lnTo>
                  <a:pt x="1971771" y="579435"/>
                </a:lnTo>
                <a:lnTo>
                  <a:pt x="1972338" y="578635"/>
                </a:lnTo>
                <a:lnTo>
                  <a:pt x="1976081" y="591532"/>
                </a:lnTo>
                <a:lnTo>
                  <a:pt x="1973918" y="591700"/>
                </a:lnTo>
                <a:lnTo>
                  <a:pt x="1975918" y="603114"/>
                </a:lnTo>
                <a:lnTo>
                  <a:pt x="1967613" y="606988"/>
                </a:lnTo>
                <a:lnTo>
                  <a:pt x="1969372" y="637552"/>
                </a:lnTo>
                <a:lnTo>
                  <a:pt x="1971232" y="639995"/>
                </a:lnTo>
                <a:lnTo>
                  <a:pt x="1969670" y="642712"/>
                </a:lnTo>
                <a:lnTo>
                  <a:pt x="1971055" y="666760"/>
                </a:lnTo>
                <a:lnTo>
                  <a:pt x="1972933" y="666928"/>
                </a:lnTo>
                <a:lnTo>
                  <a:pt x="1972591" y="670724"/>
                </a:lnTo>
                <a:lnTo>
                  <a:pt x="1971336" y="671634"/>
                </a:lnTo>
                <a:lnTo>
                  <a:pt x="1972388" y="689892"/>
                </a:lnTo>
                <a:cubicBezTo>
                  <a:pt x="1975344" y="713289"/>
                  <a:pt x="1979602" y="731366"/>
                  <a:pt x="1985162" y="744121"/>
                </a:cubicBezTo>
                <a:lnTo>
                  <a:pt x="1985322" y="763888"/>
                </a:lnTo>
                <a:cubicBezTo>
                  <a:pt x="1990945" y="765651"/>
                  <a:pt x="1994011" y="769808"/>
                  <a:pt x="1994519" y="776362"/>
                </a:cubicBezTo>
                <a:lnTo>
                  <a:pt x="1995026" y="782917"/>
                </a:lnTo>
                <a:lnTo>
                  <a:pt x="1973280" y="820864"/>
                </a:lnTo>
                <a:cubicBezTo>
                  <a:pt x="1979222" y="862161"/>
                  <a:pt x="1982259" y="895442"/>
                  <a:pt x="1982389" y="920706"/>
                </a:cubicBezTo>
                <a:lnTo>
                  <a:pt x="1983912" y="940367"/>
                </a:lnTo>
                <a:cubicBezTo>
                  <a:pt x="1982686" y="948153"/>
                  <a:pt x="1979801" y="952225"/>
                  <a:pt x="1975256" y="952576"/>
                </a:cubicBezTo>
                <a:cubicBezTo>
                  <a:pt x="1983503" y="988199"/>
                  <a:pt x="1987797" y="1008196"/>
                  <a:pt x="1988135" y="1012566"/>
                </a:cubicBezTo>
                <a:cubicBezTo>
                  <a:pt x="1988242" y="1025744"/>
                  <a:pt x="1987112" y="1040665"/>
                  <a:pt x="1984747" y="1057332"/>
                </a:cubicBezTo>
                <a:lnTo>
                  <a:pt x="1993508" y="1170386"/>
                </a:lnTo>
                <a:lnTo>
                  <a:pt x="1989291" y="1169065"/>
                </a:lnTo>
                <a:cubicBezTo>
                  <a:pt x="1991786" y="1177662"/>
                  <a:pt x="1993245" y="1184692"/>
                  <a:pt x="1993667" y="1190153"/>
                </a:cubicBezTo>
                <a:cubicBezTo>
                  <a:pt x="1999197" y="1320491"/>
                  <a:pt x="2005227" y="1386507"/>
                  <a:pt x="2011759" y="1388197"/>
                </a:cubicBezTo>
                <a:lnTo>
                  <a:pt x="2008718" y="1419750"/>
                </a:lnTo>
                <a:cubicBezTo>
                  <a:pt x="2008571" y="1429652"/>
                  <a:pt x="2009702" y="1438355"/>
                  <a:pt x="2012113" y="1445861"/>
                </a:cubicBezTo>
                <a:cubicBezTo>
                  <a:pt x="2012451" y="1450230"/>
                  <a:pt x="2011257" y="1452520"/>
                  <a:pt x="2008531" y="1452732"/>
                </a:cubicBezTo>
                <a:cubicBezTo>
                  <a:pt x="2014265" y="1514924"/>
                  <a:pt x="2017651" y="1558616"/>
                  <a:pt x="2018688" y="1583809"/>
                </a:cubicBezTo>
                <a:cubicBezTo>
                  <a:pt x="2012410" y="1585395"/>
                  <a:pt x="2009526" y="1589464"/>
                  <a:pt x="2010034" y="1596017"/>
                </a:cubicBezTo>
                <a:lnTo>
                  <a:pt x="2009178" y="1602678"/>
                </a:lnTo>
                <a:cubicBezTo>
                  <a:pt x="2009855" y="1611416"/>
                  <a:pt x="2012963" y="1616121"/>
                  <a:pt x="2018501" y="1616790"/>
                </a:cubicBezTo>
                <a:lnTo>
                  <a:pt x="2014224" y="1650087"/>
                </a:lnTo>
                <a:lnTo>
                  <a:pt x="2014577" y="1707751"/>
                </a:lnTo>
                <a:lnTo>
                  <a:pt x="2006906" y="1714939"/>
                </a:lnTo>
                <a:cubicBezTo>
                  <a:pt x="2009401" y="1723537"/>
                  <a:pt x="2010817" y="1730020"/>
                  <a:pt x="2011156" y="1734388"/>
                </a:cubicBezTo>
                <a:cubicBezTo>
                  <a:pt x="2008113" y="1742317"/>
                  <a:pt x="2006761" y="1748465"/>
                  <a:pt x="2007099" y="1752835"/>
                </a:cubicBezTo>
                <a:cubicBezTo>
                  <a:pt x="2010819" y="1753645"/>
                  <a:pt x="2015048" y="1761010"/>
                  <a:pt x="2019784" y="1774929"/>
                </a:cubicBezTo>
                <a:lnTo>
                  <a:pt x="2019944" y="1794695"/>
                </a:lnTo>
                <a:cubicBezTo>
                  <a:pt x="2019797" y="1804596"/>
                  <a:pt x="2018614" y="1812930"/>
                  <a:pt x="2016394" y="1819695"/>
                </a:cubicBezTo>
                <a:cubicBezTo>
                  <a:pt x="2018890" y="1828294"/>
                  <a:pt x="2020307" y="1834776"/>
                  <a:pt x="2020646" y="1839145"/>
                </a:cubicBezTo>
                <a:cubicBezTo>
                  <a:pt x="2011917" y="1856305"/>
                  <a:pt x="2007892" y="1869254"/>
                  <a:pt x="2008568" y="1877991"/>
                </a:cubicBezTo>
                <a:lnTo>
                  <a:pt x="1998898" y="1877094"/>
                </a:lnTo>
                <a:lnTo>
                  <a:pt x="1999246" y="1863879"/>
                </a:lnTo>
                <a:lnTo>
                  <a:pt x="1990939" y="1862876"/>
                </a:lnTo>
                <a:lnTo>
                  <a:pt x="1991446" y="1869429"/>
                </a:lnTo>
                <a:cubicBezTo>
                  <a:pt x="1990961" y="1874962"/>
                  <a:pt x="1992420" y="1881991"/>
                  <a:pt x="1995824" y="1890519"/>
                </a:cubicBezTo>
                <a:cubicBezTo>
                  <a:pt x="1995596" y="1946579"/>
                  <a:pt x="1984448" y="1973816"/>
                  <a:pt x="1962381" y="1972230"/>
                </a:cubicBezTo>
                <a:lnTo>
                  <a:pt x="1962888" y="1978783"/>
                </a:lnTo>
                <a:cubicBezTo>
                  <a:pt x="1965659" y="2002744"/>
                  <a:pt x="1967182" y="2022405"/>
                  <a:pt x="1967460" y="2037768"/>
                </a:cubicBezTo>
                <a:lnTo>
                  <a:pt x="1963369" y="2038085"/>
                </a:lnTo>
                <a:lnTo>
                  <a:pt x="1967112" y="2050981"/>
                </a:lnTo>
                <a:lnTo>
                  <a:pt x="1968128" y="2064089"/>
                </a:lnTo>
                <a:lnTo>
                  <a:pt x="1958456" y="2063191"/>
                </a:lnTo>
                <a:cubicBezTo>
                  <a:pt x="1958519" y="2052196"/>
                  <a:pt x="1954173" y="2025612"/>
                  <a:pt x="1945418" y="1983433"/>
                </a:cubicBezTo>
                <a:lnTo>
                  <a:pt x="1941328" y="1983750"/>
                </a:lnTo>
                <a:lnTo>
                  <a:pt x="1942344" y="1996859"/>
                </a:lnTo>
                <a:cubicBezTo>
                  <a:pt x="1944629" y="2026352"/>
                  <a:pt x="1946038" y="2050418"/>
                  <a:pt x="1946567" y="2069057"/>
                </a:cubicBezTo>
                <a:lnTo>
                  <a:pt x="1938769" y="2074606"/>
                </a:lnTo>
                <a:cubicBezTo>
                  <a:pt x="1938429" y="2070236"/>
                  <a:pt x="1936896" y="2068157"/>
                  <a:pt x="1934170" y="2068368"/>
                </a:cubicBezTo>
                <a:cubicBezTo>
                  <a:pt x="1934745" y="2111180"/>
                  <a:pt x="1931808" y="2132286"/>
                  <a:pt x="1925360" y="2131687"/>
                </a:cubicBezTo>
                <a:cubicBezTo>
                  <a:pt x="1920371" y="2114492"/>
                  <a:pt x="1917822" y="2099305"/>
                  <a:pt x="1917716" y="2086127"/>
                </a:cubicBezTo>
                <a:lnTo>
                  <a:pt x="1913499" y="2084805"/>
                </a:lnTo>
                <a:lnTo>
                  <a:pt x="1904336" y="2090461"/>
                </a:lnTo>
                <a:cubicBezTo>
                  <a:pt x="1904457" y="2089078"/>
                  <a:pt x="1903835" y="2085108"/>
                  <a:pt x="1902469" y="2078552"/>
                </a:cubicBezTo>
                <a:lnTo>
                  <a:pt x="1896225" y="2051476"/>
                </a:lnTo>
                <a:lnTo>
                  <a:pt x="1855484" y="2082584"/>
                </a:lnTo>
                <a:lnTo>
                  <a:pt x="1858461" y="2090004"/>
                </a:lnTo>
                <a:cubicBezTo>
                  <a:pt x="1855534" y="2090004"/>
                  <a:pt x="1854071" y="2091372"/>
                  <a:pt x="1854071" y="2094107"/>
                </a:cubicBezTo>
                <a:cubicBezTo>
                  <a:pt x="1882614" y="2096841"/>
                  <a:pt x="1896519" y="2101400"/>
                  <a:pt x="1895787" y="2107782"/>
                </a:cubicBezTo>
                <a:cubicBezTo>
                  <a:pt x="1884077" y="2111428"/>
                  <a:pt x="1873831" y="2112796"/>
                  <a:pt x="1865049" y="2111884"/>
                </a:cubicBezTo>
                <a:lnTo>
                  <a:pt x="1863951" y="2115986"/>
                </a:lnTo>
                <a:lnTo>
                  <a:pt x="1867245" y="2125559"/>
                </a:lnTo>
                <a:cubicBezTo>
                  <a:pt x="1863585" y="2124647"/>
                  <a:pt x="1831749" y="2132396"/>
                  <a:pt x="1771735" y="2148806"/>
                </a:cubicBezTo>
                <a:lnTo>
                  <a:pt x="1771735" y="2152909"/>
                </a:lnTo>
                <a:lnTo>
                  <a:pt x="1802473" y="2152909"/>
                </a:lnTo>
                <a:lnTo>
                  <a:pt x="1837604" y="2155643"/>
                </a:lnTo>
                <a:lnTo>
                  <a:pt x="1836506" y="2163848"/>
                </a:lnTo>
                <a:cubicBezTo>
                  <a:pt x="1823332" y="2162936"/>
                  <a:pt x="1802109" y="2167950"/>
                  <a:pt x="1772833" y="2178890"/>
                </a:cubicBezTo>
                <a:cubicBezTo>
                  <a:pt x="1767710" y="2175244"/>
                  <a:pt x="1763685" y="2173420"/>
                  <a:pt x="1760758" y="2173420"/>
                </a:cubicBezTo>
                <a:cubicBezTo>
                  <a:pt x="1760026" y="2177979"/>
                  <a:pt x="1747583" y="2182081"/>
                  <a:pt x="1723432" y="2185727"/>
                </a:cubicBezTo>
                <a:cubicBezTo>
                  <a:pt x="1726359" y="2192109"/>
                  <a:pt x="1727457" y="2196668"/>
                  <a:pt x="1726725" y="2199402"/>
                </a:cubicBezTo>
                <a:cubicBezTo>
                  <a:pt x="1721602" y="2201226"/>
                  <a:pt x="1715747" y="2202137"/>
                  <a:pt x="1709161" y="2202137"/>
                </a:cubicBezTo>
                <a:lnTo>
                  <a:pt x="1708063" y="2210342"/>
                </a:lnTo>
                <a:cubicBezTo>
                  <a:pt x="1719773" y="2211253"/>
                  <a:pt x="1725263" y="2214445"/>
                  <a:pt x="1724530" y="2219914"/>
                </a:cubicBezTo>
                <a:cubicBezTo>
                  <a:pt x="1676226" y="2226296"/>
                  <a:pt x="1648782" y="2236324"/>
                  <a:pt x="1642194" y="2249999"/>
                </a:cubicBezTo>
                <a:cubicBezTo>
                  <a:pt x="1622434" y="2250910"/>
                  <a:pt x="1604136" y="2255924"/>
                  <a:pt x="1587304" y="2265041"/>
                </a:cubicBezTo>
                <a:lnTo>
                  <a:pt x="1565348" y="2258204"/>
                </a:lnTo>
                <a:cubicBezTo>
                  <a:pt x="1564616" y="2264585"/>
                  <a:pt x="1542293" y="2268231"/>
                  <a:pt x="1498381" y="2269143"/>
                </a:cubicBezTo>
                <a:lnTo>
                  <a:pt x="1412753" y="2281450"/>
                </a:lnTo>
                <a:lnTo>
                  <a:pt x="1405068" y="2275981"/>
                </a:lnTo>
                <a:cubicBezTo>
                  <a:pt x="1306266" y="2279628"/>
                  <a:pt x="1183678" y="2280994"/>
                  <a:pt x="1037303" y="2280083"/>
                </a:cubicBezTo>
                <a:cubicBezTo>
                  <a:pt x="1037303" y="2282818"/>
                  <a:pt x="1035839" y="2284186"/>
                  <a:pt x="1032911" y="2284186"/>
                </a:cubicBezTo>
                <a:cubicBezTo>
                  <a:pt x="1029984" y="2283274"/>
                  <a:pt x="1025594" y="2281450"/>
                  <a:pt x="1019738" y="2278716"/>
                </a:cubicBezTo>
                <a:cubicBezTo>
                  <a:pt x="941428" y="2275981"/>
                  <a:pt x="891295" y="2276436"/>
                  <a:pt x="869339" y="2280083"/>
                </a:cubicBezTo>
                <a:lnTo>
                  <a:pt x="861654" y="2274613"/>
                </a:lnTo>
                <a:lnTo>
                  <a:pt x="839698" y="2275981"/>
                </a:lnTo>
                <a:cubicBezTo>
                  <a:pt x="836771" y="2275981"/>
                  <a:pt x="835307" y="2274613"/>
                  <a:pt x="835307" y="2271879"/>
                </a:cubicBezTo>
                <a:cubicBezTo>
                  <a:pt x="822865" y="2273701"/>
                  <a:pt x="787369" y="2274157"/>
                  <a:pt x="728820" y="2273246"/>
                </a:cubicBezTo>
                <a:lnTo>
                  <a:pt x="717613" y="2269523"/>
                </a:lnTo>
                <a:lnTo>
                  <a:pt x="717613" y="2273939"/>
                </a:lnTo>
                <a:lnTo>
                  <a:pt x="711528" y="2273939"/>
                </a:lnTo>
                <a:lnTo>
                  <a:pt x="711255" y="2275981"/>
                </a:lnTo>
                <a:lnTo>
                  <a:pt x="706931" y="2275531"/>
                </a:lnTo>
                <a:lnTo>
                  <a:pt x="713445" y="2281220"/>
                </a:lnTo>
                <a:lnTo>
                  <a:pt x="713445" y="2288503"/>
                </a:lnTo>
                <a:lnTo>
                  <a:pt x="684267" y="2287592"/>
                </a:lnTo>
                <a:cubicBezTo>
                  <a:pt x="685657" y="2284558"/>
                  <a:pt x="684615" y="2279324"/>
                  <a:pt x="681142" y="2271891"/>
                </a:cubicBezTo>
                <a:lnTo>
                  <a:pt x="675354" y="2262448"/>
                </a:lnTo>
                <a:lnTo>
                  <a:pt x="663432" y="2256067"/>
                </a:lnTo>
                <a:lnTo>
                  <a:pt x="650925" y="2244797"/>
                </a:lnTo>
                <a:lnTo>
                  <a:pt x="650925" y="2250275"/>
                </a:lnTo>
                <a:cubicBezTo>
                  <a:pt x="650925" y="2266658"/>
                  <a:pt x="649535" y="2280008"/>
                  <a:pt x="646755" y="2290323"/>
                </a:cubicBezTo>
                <a:lnTo>
                  <a:pt x="621750" y="2293053"/>
                </a:lnTo>
                <a:cubicBezTo>
                  <a:pt x="621750" y="2290626"/>
                  <a:pt x="617581" y="2289412"/>
                  <a:pt x="609244" y="2289412"/>
                </a:cubicBezTo>
                <a:cubicBezTo>
                  <a:pt x="600910" y="2313077"/>
                  <a:pt x="587014" y="2324606"/>
                  <a:pt x="567564" y="2323999"/>
                </a:cubicBezTo>
                <a:cubicBezTo>
                  <a:pt x="556450" y="2314291"/>
                  <a:pt x="552282" y="2305795"/>
                  <a:pt x="555060" y="2298514"/>
                </a:cubicBezTo>
                <a:lnTo>
                  <a:pt x="542558" y="2297604"/>
                </a:lnTo>
                <a:lnTo>
                  <a:pt x="513381" y="2300335"/>
                </a:lnTo>
                <a:cubicBezTo>
                  <a:pt x="514770" y="2298818"/>
                  <a:pt x="509560" y="2291460"/>
                  <a:pt x="497751" y="2278262"/>
                </a:cubicBezTo>
                <a:lnTo>
                  <a:pt x="496388" y="2276809"/>
                </a:lnTo>
                <a:lnTo>
                  <a:pt x="495021" y="2277493"/>
                </a:lnTo>
                <a:cubicBezTo>
                  <a:pt x="495021" y="2273846"/>
                  <a:pt x="493653" y="2272023"/>
                  <a:pt x="490918" y="2272023"/>
                </a:cubicBezTo>
                <a:cubicBezTo>
                  <a:pt x="488184" y="2307578"/>
                  <a:pt x="483625" y="2324899"/>
                  <a:pt x="477243" y="2323987"/>
                </a:cubicBezTo>
                <a:cubicBezTo>
                  <a:pt x="473597" y="2309400"/>
                  <a:pt x="472229" y="2296637"/>
                  <a:pt x="473141" y="2285698"/>
                </a:cubicBezTo>
                <a:lnTo>
                  <a:pt x="469039" y="2284330"/>
                </a:lnTo>
                <a:lnTo>
                  <a:pt x="459466" y="2288433"/>
                </a:lnTo>
                <a:cubicBezTo>
                  <a:pt x="459809" y="2286723"/>
                  <a:pt x="458932" y="2280078"/>
                  <a:pt x="456839" y="2268497"/>
                </a:cubicBezTo>
                <a:lnTo>
                  <a:pt x="448571" y="2227262"/>
                </a:lnTo>
                <a:lnTo>
                  <a:pt x="442526" y="2221148"/>
                </a:lnTo>
                <a:lnTo>
                  <a:pt x="431279" y="2221148"/>
                </a:lnTo>
                <a:lnTo>
                  <a:pt x="430020" y="2241307"/>
                </a:lnTo>
                <a:lnTo>
                  <a:pt x="430020" y="2246633"/>
                </a:lnTo>
                <a:lnTo>
                  <a:pt x="429594" y="2248121"/>
                </a:lnTo>
                <a:lnTo>
                  <a:pt x="429382" y="2251512"/>
                </a:lnTo>
                <a:lnTo>
                  <a:pt x="428658" y="2251390"/>
                </a:lnTo>
                <a:lnTo>
                  <a:pt x="421686" y="2275760"/>
                </a:lnTo>
                <a:lnTo>
                  <a:pt x="396677" y="2274850"/>
                </a:lnTo>
                <a:lnTo>
                  <a:pt x="395531" y="2272234"/>
                </a:lnTo>
                <a:lnTo>
                  <a:pt x="388362" y="2275819"/>
                </a:lnTo>
                <a:lnTo>
                  <a:pt x="384260" y="2266247"/>
                </a:lnTo>
                <a:lnTo>
                  <a:pt x="384260" y="2250842"/>
                </a:lnTo>
                <a:lnTo>
                  <a:pt x="350831" y="2222058"/>
                </a:lnTo>
                <a:cubicBezTo>
                  <a:pt x="361945" y="2217811"/>
                  <a:pt x="367502" y="2214474"/>
                  <a:pt x="367502" y="2212047"/>
                </a:cubicBezTo>
                <a:cubicBezTo>
                  <a:pt x="353607" y="2211441"/>
                  <a:pt x="341104" y="2201124"/>
                  <a:pt x="329992" y="2181101"/>
                </a:cubicBezTo>
                <a:cubicBezTo>
                  <a:pt x="310541" y="2183527"/>
                  <a:pt x="296645" y="2184438"/>
                  <a:pt x="288311" y="2183831"/>
                </a:cubicBezTo>
                <a:cubicBezTo>
                  <a:pt x="282753" y="2179583"/>
                  <a:pt x="279973" y="2174729"/>
                  <a:pt x="279973" y="2169268"/>
                </a:cubicBezTo>
                <a:lnTo>
                  <a:pt x="254968" y="2168358"/>
                </a:lnTo>
                <a:cubicBezTo>
                  <a:pt x="252189" y="2178067"/>
                  <a:pt x="242461" y="2182617"/>
                  <a:pt x="225790" y="2182011"/>
                </a:cubicBezTo>
                <a:cubicBezTo>
                  <a:pt x="206340" y="2141963"/>
                  <a:pt x="175776" y="2119208"/>
                  <a:pt x="134096" y="2113747"/>
                </a:cubicBezTo>
                <a:cubicBezTo>
                  <a:pt x="131317" y="2097363"/>
                  <a:pt x="116035" y="2082194"/>
                  <a:pt x="88247" y="2068239"/>
                </a:cubicBezTo>
                <a:lnTo>
                  <a:pt x="109087" y="2050034"/>
                </a:lnTo>
                <a:cubicBezTo>
                  <a:pt x="89637" y="2049428"/>
                  <a:pt x="78523" y="2030921"/>
                  <a:pt x="75744" y="1994513"/>
                </a:cubicBezTo>
                <a:lnTo>
                  <a:pt x="38232" y="1923519"/>
                </a:lnTo>
                <a:lnTo>
                  <a:pt x="54904" y="1917147"/>
                </a:lnTo>
                <a:lnTo>
                  <a:pt x="48106" y="1835492"/>
                </a:lnTo>
                <a:lnTo>
                  <a:pt x="38289" y="1835492"/>
                </a:lnTo>
                <a:cubicBezTo>
                  <a:pt x="38289" y="1829111"/>
                  <a:pt x="35098" y="1825920"/>
                  <a:pt x="28717" y="1825920"/>
                </a:cubicBezTo>
                <a:lnTo>
                  <a:pt x="28717" y="1814981"/>
                </a:lnTo>
                <a:lnTo>
                  <a:pt x="39656" y="1816348"/>
                </a:lnTo>
                <a:lnTo>
                  <a:pt x="47134" y="1823826"/>
                </a:lnTo>
                <a:lnTo>
                  <a:pt x="44766" y="1795377"/>
                </a:lnTo>
                <a:lnTo>
                  <a:pt x="28717" y="1805408"/>
                </a:lnTo>
                <a:cubicBezTo>
                  <a:pt x="18689" y="1785352"/>
                  <a:pt x="13675" y="1772589"/>
                  <a:pt x="13675" y="1767119"/>
                </a:cubicBezTo>
                <a:lnTo>
                  <a:pt x="25982" y="1747974"/>
                </a:lnTo>
                <a:lnTo>
                  <a:pt x="15042" y="1747974"/>
                </a:lnTo>
                <a:lnTo>
                  <a:pt x="20511" y="1723360"/>
                </a:lnTo>
                <a:lnTo>
                  <a:pt x="21879" y="1713788"/>
                </a:lnTo>
                <a:lnTo>
                  <a:pt x="10940" y="1713788"/>
                </a:lnTo>
                <a:lnTo>
                  <a:pt x="10940" y="1708317"/>
                </a:lnTo>
                <a:lnTo>
                  <a:pt x="21879" y="1694643"/>
                </a:lnTo>
                <a:cubicBezTo>
                  <a:pt x="21879" y="1691908"/>
                  <a:pt x="20057" y="1690084"/>
                  <a:pt x="16409" y="1689173"/>
                </a:cubicBezTo>
                <a:lnTo>
                  <a:pt x="21879" y="1679601"/>
                </a:lnTo>
                <a:lnTo>
                  <a:pt x="23247" y="1665926"/>
                </a:lnTo>
                <a:cubicBezTo>
                  <a:pt x="23247" y="1662280"/>
                  <a:pt x="21423" y="1660456"/>
                  <a:pt x="17777" y="1660456"/>
                </a:cubicBezTo>
                <a:lnTo>
                  <a:pt x="23247" y="1650883"/>
                </a:lnTo>
                <a:cubicBezTo>
                  <a:pt x="20511" y="1633562"/>
                  <a:pt x="19145" y="1618976"/>
                  <a:pt x="19145" y="1607124"/>
                </a:cubicBezTo>
                <a:cubicBezTo>
                  <a:pt x="26438" y="1608036"/>
                  <a:pt x="30084" y="1605302"/>
                  <a:pt x="30084" y="1598920"/>
                </a:cubicBezTo>
                <a:lnTo>
                  <a:pt x="20511" y="1593450"/>
                </a:lnTo>
                <a:lnTo>
                  <a:pt x="9572" y="1597552"/>
                </a:lnTo>
                <a:lnTo>
                  <a:pt x="4102" y="1587980"/>
                </a:lnTo>
                <a:lnTo>
                  <a:pt x="4102" y="1582510"/>
                </a:lnTo>
                <a:lnTo>
                  <a:pt x="20511" y="1564733"/>
                </a:lnTo>
                <a:lnTo>
                  <a:pt x="20511" y="1559263"/>
                </a:lnTo>
                <a:cubicBezTo>
                  <a:pt x="6838" y="1559263"/>
                  <a:pt x="456" y="1546044"/>
                  <a:pt x="1367" y="1519606"/>
                </a:cubicBezTo>
                <a:cubicBezTo>
                  <a:pt x="8660" y="1520518"/>
                  <a:pt x="12307" y="1517783"/>
                  <a:pt x="12307" y="1511401"/>
                </a:cubicBezTo>
                <a:lnTo>
                  <a:pt x="12307" y="1505931"/>
                </a:lnTo>
                <a:lnTo>
                  <a:pt x="1367" y="1490890"/>
                </a:lnTo>
                <a:cubicBezTo>
                  <a:pt x="2278" y="1486331"/>
                  <a:pt x="7748" y="1481773"/>
                  <a:pt x="17777" y="1477215"/>
                </a:cubicBezTo>
                <a:lnTo>
                  <a:pt x="0" y="1408842"/>
                </a:lnTo>
                <a:cubicBezTo>
                  <a:pt x="1823" y="1396078"/>
                  <a:pt x="7293" y="1389697"/>
                  <a:pt x="16409" y="1389697"/>
                </a:cubicBezTo>
                <a:lnTo>
                  <a:pt x="5470" y="1376022"/>
                </a:lnTo>
                <a:cubicBezTo>
                  <a:pt x="5470" y="1372375"/>
                  <a:pt x="7293" y="1370552"/>
                  <a:pt x="10940" y="1370552"/>
                </a:cubicBezTo>
                <a:cubicBezTo>
                  <a:pt x="4558" y="1354142"/>
                  <a:pt x="1367" y="1342747"/>
                  <a:pt x="1367" y="1336365"/>
                </a:cubicBezTo>
                <a:cubicBezTo>
                  <a:pt x="6838" y="1336365"/>
                  <a:pt x="12307" y="1331807"/>
                  <a:pt x="17777" y="1322690"/>
                </a:cubicBezTo>
                <a:cubicBezTo>
                  <a:pt x="8660" y="1322690"/>
                  <a:pt x="4102" y="1301722"/>
                  <a:pt x="4102" y="1259786"/>
                </a:cubicBezTo>
                <a:lnTo>
                  <a:pt x="9572" y="1259786"/>
                </a:lnTo>
                <a:lnTo>
                  <a:pt x="4102" y="1250215"/>
                </a:lnTo>
                <a:cubicBezTo>
                  <a:pt x="4102" y="1246567"/>
                  <a:pt x="5926" y="1244744"/>
                  <a:pt x="9572" y="1244744"/>
                </a:cubicBezTo>
                <a:lnTo>
                  <a:pt x="5470" y="1235172"/>
                </a:lnTo>
                <a:lnTo>
                  <a:pt x="6838" y="1172268"/>
                </a:lnTo>
                <a:cubicBezTo>
                  <a:pt x="6838" y="1169533"/>
                  <a:pt x="8660" y="1168165"/>
                  <a:pt x="12307" y="1168165"/>
                </a:cubicBezTo>
                <a:lnTo>
                  <a:pt x="8204" y="1158594"/>
                </a:lnTo>
                <a:lnTo>
                  <a:pt x="9572" y="1080647"/>
                </a:lnTo>
                <a:cubicBezTo>
                  <a:pt x="10484" y="1053299"/>
                  <a:pt x="10028" y="1024581"/>
                  <a:pt x="8204" y="994497"/>
                </a:cubicBezTo>
                <a:lnTo>
                  <a:pt x="13675" y="969883"/>
                </a:lnTo>
                <a:cubicBezTo>
                  <a:pt x="10940" y="948003"/>
                  <a:pt x="9572" y="930226"/>
                  <a:pt x="9572" y="916551"/>
                </a:cubicBezTo>
                <a:lnTo>
                  <a:pt x="15042" y="906979"/>
                </a:lnTo>
                <a:cubicBezTo>
                  <a:pt x="12307" y="900597"/>
                  <a:pt x="10940" y="896038"/>
                  <a:pt x="10940" y="893304"/>
                </a:cubicBezTo>
                <a:cubicBezTo>
                  <a:pt x="10940" y="889657"/>
                  <a:pt x="12763" y="887834"/>
                  <a:pt x="16409" y="887834"/>
                </a:cubicBezTo>
                <a:lnTo>
                  <a:pt x="12307" y="863220"/>
                </a:lnTo>
                <a:lnTo>
                  <a:pt x="15042" y="771599"/>
                </a:lnTo>
                <a:cubicBezTo>
                  <a:pt x="15042" y="768863"/>
                  <a:pt x="16865" y="767497"/>
                  <a:pt x="20511" y="767497"/>
                </a:cubicBezTo>
                <a:lnTo>
                  <a:pt x="15042" y="757924"/>
                </a:lnTo>
                <a:lnTo>
                  <a:pt x="16409" y="723737"/>
                </a:lnTo>
                <a:lnTo>
                  <a:pt x="21879" y="714165"/>
                </a:lnTo>
                <a:lnTo>
                  <a:pt x="10940" y="708695"/>
                </a:lnTo>
                <a:cubicBezTo>
                  <a:pt x="11851" y="705960"/>
                  <a:pt x="14130" y="701402"/>
                  <a:pt x="17777" y="695020"/>
                </a:cubicBezTo>
                <a:cubicBezTo>
                  <a:pt x="15953" y="636674"/>
                  <a:pt x="13219" y="606134"/>
                  <a:pt x="9572" y="603399"/>
                </a:cubicBezTo>
                <a:cubicBezTo>
                  <a:pt x="9572" y="599753"/>
                  <a:pt x="11395" y="597929"/>
                  <a:pt x="15042" y="597929"/>
                </a:cubicBezTo>
                <a:lnTo>
                  <a:pt x="10940" y="563743"/>
                </a:lnTo>
                <a:cubicBezTo>
                  <a:pt x="10940" y="553714"/>
                  <a:pt x="12763" y="545965"/>
                  <a:pt x="16409" y="540495"/>
                </a:cubicBezTo>
                <a:lnTo>
                  <a:pt x="12307" y="511779"/>
                </a:lnTo>
                <a:lnTo>
                  <a:pt x="13675" y="477592"/>
                </a:lnTo>
                <a:lnTo>
                  <a:pt x="20511" y="448875"/>
                </a:lnTo>
                <a:cubicBezTo>
                  <a:pt x="16865" y="443406"/>
                  <a:pt x="15042" y="437024"/>
                  <a:pt x="15042" y="429731"/>
                </a:cubicBezTo>
                <a:cubicBezTo>
                  <a:pt x="23247" y="410586"/>
                  <a:pt x="30540" y="401013"/>
                  <a:pt x="36922" y="401013"/>
                </a:cubicBezTo>
                <a:cubicBezTo>
                  <a:pt x="34186" y="394632"/>
                  <a:pt x="33274" y="368650"/>
                  <a:pt x="34186" y="323068"/>
                </a:cubicBezTo>
                <a:cubicBezTo>
                  <a:pt x="41480" y="323979"/>
                  <a:pt x="48773" y="318053"/>
                  <a:pt x="56066" y="305290"/>
                </a:cubicBezTo>
                <a:lnTo>
                  <a:pt x="67006" y="305290"/>
                </a:lnTo>
                <a:lnTo>
                  <a:pt x="67006" y="301188"/>
                </a:lnTo>
                <a:cubicBezTo>
                  <a:pt x="67006" y="297542"/>
                  <a:pt x="65182" y="295718"/>
                  <a:pt x="61536" y="295718"/>
                </a:cubicBezTo>
                <a:cubicBezTo>
                  <a:pt x="65182" y="290249"/>
                  <a:pt x="69285" y="275662"/>
                  <a:pt x="73843" y="251959"/>
                </a:cubicBezTo>
                <a:cubicBezTo>
                  <a:pt x="71108" y="234637"/>
                  <a:pt x="69741" y="221874"/>
                  <a:pt x="69741" y="213670"/>
                </a:cubicBezTo>
                <a:lnTo>
                  <a:pt x="80681" y="194525"/>
                </a:lnTo>
                <a:cubicBezTo>
                  <a:pt x="77945" y="188144"/>
                  <a:pt x="76578" y="183130"/>
                  <a:pt x="76578" y="179483"/>
                </a:cubicBezTo>
                <a:lnTo>
                  <a:pt x="102560" y="165808"/>
                </a:lnTo>
                <a:lnTo>
                  <a:pt x="113500" y="167176"/>
                </a:lnTo>
                <a:lnTo>
                  <a:pt x="113500" y="180850"/>
                </a:lnTo>
                <a:lnTo>
                  <a:pt x="124440" y="176748"/>
                </a:lnTo>
                <a:lnTo>
                  <a:pt x="129909" y="176748"/>
                </a:lnTo>
                <a:lnTo>
                  <a:pt x="128542" y="186320"/>
                </a:lnTo>
                <a:lnTo>
                  <a:pt x="139482" y="186320"/>
                </a:lnTo>
                <a:lnTo>
                  <a:pt x="139482" y="176748"/>
                </a:lnTo>
                <a:cubicBezTo>
                  <a:pt x="133101" y="176748"/>
                  <a:pt x="129909" y="175381"/>
                  <a:pt x="129909" y="172645"/>
                </a:cubicBezTo>
                <a:cubicBezTo>
                  <a:pt x="137203" y="161706"/>
                  <a:pt x="140849" y="153501"/>
                  <a:pt x="140849" y="148031"/>
                </a:cubicBezTo>
                <a:cubicBezTo>
                  <a:pt x="137203" y="141649"/>
                  <a:pt x="135379" y="137091"/>
                  <a:pt x="135379" y="134356"/>
                </a:cubicBezTo>
                <a:cubicBezTo>
                  <a:pt x="159083" y="121593"/>
                  <a:pt x="177316" y="115667"/>
                  <a:pt x="190079" y="116579"/>
                </a:cubicBezTo>
                <a:lnTo>
                  <a:pt x="194181" y="116579"/>
                </a:lnTo>
                <a:lnTo>
                  <a:pt x="199651" y="145297"/>
                </a:lnTo>
                <a:lnTo>
                  <a:pt x="203753" y="145297"/>
                </a:lnTo>
                <a:cubicBezTo>
                  <a:pt x="221987" y="138003"/>
                  <a:pt x="231102" y="132078"/>
                  <a:pt x="231102" y="127519"/>
                </a:cubicBezTo>
                <a:cubicBezTo>
                  <a:pt x="224721" y="118403"/>
                  <a:pt x="220163" y="97434"/>
                  <a:pt x="217428" y="64615"/>
                </a:cubicBezTo>
                <a:cubicBezTo>
                  <a:pt x="221075" y="64615"/>
                  <a:pt x="222897" y="62792"/>
                  <a:pt x="222897" y="59145"/>
                </a:cubicBezTo>
                <a:lnTo>
                  <a:pt x="211958" y="53675"/>
                </a:lnTo>
                <a:cubicBezTo>
                  <a:pt x="212870" y="49117"/>
                  <a:pt x="225633" y="36810"/>
                  <a:pt x="250247" y="16754"/>
                </a:cubicBezTo>
                <a:cubicBezTo>
                  <a:pt x="257996" y="16982"/>
                  <a:pt x="265317" y="22224"/>
                  <a:pt x="272212" y="32480"/>
                </a:cubicBezTo>
                <a:lnTo>
                  <a:pt x="278850" y="48154"/>
                </a:lnTo>
                <a:lnTo>
                  <a:pt x="287510" y="36180"/>
                </a:lnTo>
                <a:cubicBezTo>
                  <a:pt x="302781" y="20910"/>
                  <a:pt x="319987" y="14643"/>
                  <a:pt x="339132" y="17377"/>
                </a:cubicBezTo>
                <a:cubicBezTo>
                  <a:pt x="344601" y="21936"/>
                  <a:pt x="348705" y="24215"/>
                  <a:pt x="351439" y="24215"/>
                </a:cubicBezTo>
                <a:lnTo>
                  <a:pt x="381524" y="22847"/>
                </a:lnTo>
                <a:lnTo>
                  <a:pt x="380156" y="28318"/>
                </a:lnTo>
                <a:cubicBezTo>
                  <a:pt x="395654" y="23759"/>
                  <a:pt x="405683" y="21480"/>
                  <a:pt x="410241" y="21480"/>
                </a:cubicBezTo>
                <a:cubicBezTo>
                  <a:pt x="410241" y="26950"/>
                  <a:pt x="414343" y="33332"/>
                  <a:pt x="422548" y="40625"/>
                </a:cubicBezTo>
                <a:cubicBezTo>
                  <a:pt x="438046" y="38801"/>
                  <a:pt x="448986" y="38345"/>
                  <a:pt x="455367" y="39257"/>
                </a:cubicBezTo>
                <a:lnTo>
                  <a:pt x="455367" y="42595"/>
                </a:lnTo>
                <a:lnTo>
                  <a:pt x="506438" y="19430"/>
                </a:lnTo>
                <a:cubicBezTo>
                  <a:pt x="552980" y="4159"/>
                  <a:pt x="605427" y="-2108"/>
                  <a:pt x="663779" y="627"/>
                </a:cubicBezTo>
                <a:cubicBezTo>
                  <a:pt x="680450" y="5186"/>
                  <a:pt x="692957" y="7464"/>
                  <a:pt x="701291" y="7464"/>
                </a:cubicBezTo>
                <a:lnTo>
                  <a:pt x="792988" y="6096"/>
                </a:lnTo>
                <a:lnTo>
                  <a:pt x="788820" y="11567"/>
                </a:lnTo>
                <a:cubicBezTo>
                  <a:pt x="836056" y="7008"/>
                  <a:pt x="866622" y="4730"/>
                  <a:pt x="880515" y="4730"/>
                </a:cubicBezTo>
                <a:cubicBezTo>
                  <a:pt x="880515" y="10199"/>
                  <a:pt x="893017" y="16581"/>
                  <a:pt x="918026" y="23874"/>
                </a:cubicBezTo>
                <a:cubicBezTo>
                  <a:pt x="965265" y="22051"/>
                  <a:pt x="998607" y="21595"/>
                  <a:pt x="1018058" y="22507"/>
                </a:cubicBezTo>
                <a:lnTo>
                  <a:pt x="1018058" y="27976"/>
                </a:lnTo>
                <a:cubicBezTo>
                  <a:pt x="1034729" y="25241"/>
                  <a:pt x="1047233" y="23874"/>
                  <a:pt x="1055570" y="23874"/>
                </a:cubicBezTo>
                <a:lnTo>
                  <a:pt x="1105584" y="32078"/>
                </a:lnTo>
                <a:cubicBezTo>
                  <a:pt x="1113921" y="32078"/>
                  <a:pt x="1119480" y="30256"/>
                  <a:pt x="1122258" y="26609"/>
                </a:cubicBezTo>
                <a:cubicBezTo>
                  <a:pt x="1205616" y="38460"/>
                  <a:pt x="1263967" y="44841"/>
                  <a:pt x="1297311" y="45753"/>
                </a:cubicBezTo>
                <a:cubicBezTo>
                  <a:pt x="1297311" y="39372"/>
                  <a:pt x="1307038" y="36182"/>
                  <a:pt x="1326488" y="36182"/>
                </a:cubicBezTo>
                <a:cubicBezTo>
                  <a:pt x="1343160" y="37093"/>
                  <a:pt x="1350108" y="43019"/>
                  <a:pt x="1347328" y="53958"/>
                </a:cubicBezTo>
                <a:lnTo>
                  <a:pt x="1345853" y="59766"/>
                </a:lnTo>
                <a:lnTo>
                  <a:pt x="1350419" y="59311"/>
                </a:lnTo>
                <a:lnTo>
                  <a:pt x="1350419" y="56815"/>
                </a:lnTo>
                <a:cubicBezTo>
                  <a:pt x="1348144" y="47661"/>
                  <a:pt x="1348144" y="40170"/>
                  <a:pt x="1350419" y="34345"/>
                </a:cubicBezTo>
                <a:lnTo>
                  <a:pt x="1360674" y="34345"/>
                </a:lnTo>
                <a:lnTo>
                  <a:pt x="1353838" y="29352"/>
                </a:lnTo>
                <a:lnTo>
                  <a:pt x="1353838" y="24359"/>
                </a:lnTo>
                <a:lnTo>
                  <a:pt x="1377760" y="24982"/>
                </a:lnTo>
                <a:cubicBezTo>
                  <a:pt x="1375482" y="29144"/>
                  <a:pt x="1381175" y="39339"/>
                  <a:pt x="1394847" y="55566"/>
                </a:cubicBezTo>
                <a:lnTo>
                  <a:pt x="1405098" y="55566"/>
                </a:lnTo>
                <a:lnTo>
                  <a:pt x="1405098" y="50573"/>
                </a:lnTo>
                <a:cubicBezTo>
                  <a:pt x="1405098" y="39339"/>
                  <a:pt x="1406237" y="30184"/>
                  <a:pt x="1408515" y="23110"/>
                </a:cubicBezTo>
                <a:lnTo>
                  <a:pt x="1429018" y="21238"/>
                </a:lnTo>
                <a:cubicBezTo>
                  <a:pt x="1429018" y="22902"/>
                  <a:pt x="1432435" y="23734"/>
                  <a:pt x="1439271" y="23734"/>
                </a:cubicBezTo>
                <a:cubicBezTo>
                  <a:pt x="1446104" y="7506"/>
                  <a:pt x="1457497" y="-400"/>
                  <a:pt x="1473444" y="1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9539734" y="1334272"/>
            <a:ext cx="1938952" cy="2033874"/>
          </a:xfrm>
          <a:custGeom>
            <a:avLst/>
            <a:gdLst>
              <a:gd name="connsiteX0" fmla="*/ 1712969 w 2036340"/>
              <a:gd name="connsiteY0" fmla="*/ 2066015 h 2203209"/>
              <a:gd name="connsiteX1" fmla="*/ 1699440 w 2036340"/>
              <a:gd name="connsiteY1" fmla="*/ 2082953 h 2203209"/>
              <a:gd name="connsiteX2" fmla="*/ 1732133 w 2036340"/>
              <a:gd name="connsiteY2" fmla="*/ 2081623 h 2203209"/>
              <a:gd name="connsiteX3" fmla="*/ 1733119 w 2036340"/>
              <a:gd name="connsiteY3" fmla="*/ 2068855 h 2203209"/>
              <a:gd name="connsiteX4" fmla="*/ 1745988 w 2036340"/>
              <a:gd name="connsiteY4" fmla="*/ 2042876 h 2203209"/>
              <a:gd name="connsiteX5" fmla="*/ 1745298 w 2036340"/>
              <a:gd name="connsiteY5" fmla="*/ 2051813 h 2203209"/>
              <a:gd name="connsiteX6" fmla="*/ 1750697 w 2036340"/>
              <a:gd name="connsiteY6" fmla="*/ 2052230 h 2203209"/>
              <a:gd name="connsiteX7" fmla="*/ 1751387 w 2036340"/>
              <a:gd name="connsiteY7" fmla="*/ 2043293 h 2203209"/>
              <a:gd name="connsiteX8" fmla="*/ 1821807 w 2036340"/>
              <a:gd name="connsiteY8" fmla="*/ 2028180 h 2203209"/>
              <a:gd name="connsiteX9" fmla="*/ 1821116 w 2036340"/>
              <a:gd name="connsiteY9" fmla="*/ 2037118 h 2203209"/>
              <a:gd name="connsiteX10" fmla="*/ 1826516 w 2036340"/>
              <a:gd name="connsiteY10" fmla="*/ 2037535 h 2203209"/>
              <a:gd name="connsiteX11" fmla="*/ 1827206 w 2036340"/>
              <a:gd name="connsiteY11" fmla="*/ 2028597 h 2203209"/>
              <a:gd name="connsiteX12" fmla="*/ 216621 w 2036340"/>
              <a:gd name="connsiteY12" fmla="*/ 1996548 h 2203209"/>
              <a:gd name="connsiteX13" fmla="*/ 216441 w 2036340"/>
              <a:gd name="connsiteY13" fmla="*/ 1998880 h 2203209"/>
              <a:gd name="connsiteX14" fmla="*/ 236681 w 2036340"/>
              <a:gd name="connsiteY14" fmla="*/ 2000443 h 2203209"/>
              <a:gd name="connsiteX15" fmla="*/ 240232 w 2036340"/>
              <a:gd name="connsiteY15" fmla="*/ 1998372 h 2203209"/>
              <a:gd name="connsiteX16" fmla="*/ 145737 w 2036340"/>
              <a:gd name="connsiteY16" fmla="*/ 1991660 h 2203209"/>
              <a:gd name="connsiteX17" fmla="*/ 165978 w 2036340"/>
              <a:gd name="connsiteY17" fmla="*/ 1993223 h 2203209"/>
              <a:gd name="connsiteX18" fmla="*/ 165798 w 2036340"/>
              <a:gd name="connsiteY18" fmla="*/ 1995554 h 2203209"/>
              <a:gd name="connsiteX19" fmla="*/ 142187 w 2036340"/>
              <a:gd name="connsiteY19" fmla="*/ 1993731 h 2203209"/>
              <a:gd name="connsiteX20" fmla="*/ 2016162 w 2036340"/>
              <a:gd name="connsiteY20" fmla="*/ 812687 h 2203209"/>
              <a:gd name="connsiteX21" fmla="*/ 2004771 w 2036340"/>
              <a:gd name="connsiteY21" fmla="*/ 819514 h 2203209"/>
              <a:gd name="connsiteX22" fmla="*/ 2015471 w 2036340"/>
              <a:gd name="connsiteY22" fmla="*/ 821625 h 2203209"/>
              <a:gd name="connsiteX23" fmla="*/ 1896288 w 2036340"/>
              <a:gd name="connsiteY23" fmla="*/ 208608 h 2203209"/>
              <a:gd name="connsiteX24" fmla="*/ 1925086 w 2036340"/>
              <a:gd name="connsiteY24" fmla="*/ 210832 h 2203209"/>
              <a:gd name="connsiteX25" fmla="*/ 1920712 w 2036340"/>
              <a:gd name="connsiteY25" fmla="*/ 213914 h 2203209"/>
              <a:gd name="connsiteX26" fmla="*/ 1896025 w 2036340"/>
              <a:gd name="connsiteY26" fmla="*/ 212007 h 2203209"/>
              <a:gd name="connsiteX27" fmla="*/ 203355 w 2036340"/>
              <a:gd name="connsiteY27" fmla="*/ 203993 h 2203209"/>
              <a:gd name="connsiteX28" fmla="*/ 203571 w 2036340"/>
              <a:gd name="connsiteY28" fmla="*/ 205166 h 2203209"/>
              <a:gd name="connsiteX29" fmla="*/ 204589 w 2036340"/>
              <a:gd name="connsiteY29" fmla="*/ 204153 h 2203209"/>
              <a:gd name="connsiteX30" fmla="*/ 1809822 w 2036340"/>
              <a:gd name="connsiteY30" fmla="*/ 202785 h 2203209"/>
              <a:gd name="connsiteX31" fmla="*/ 1805447 w 2036340"/>
              <a:gd name="connsiteY31" fmla="*/ 205866 h 2203209"/>
              <a:gd name="connsiteX32" fmla="*/ 1834246 w 2036340"/>
              <a:gd name="connsiteY32" fmla="*/ 208090 h 2203209"/>
              <a:gd name="connsiteX33" fmla="*/ 1834508 w 2036340"/>
              <a:gd name="connsiteY33" fmla="*/ 204691 h 2203209"/>
              <a:gd name="connsiteX34" fmla="*/ 1643520 w 2036340"/>
              <a:gd name="connsiteY34" fmla="*/ 99297 h 2203209"/>
              <a:gd name="connsiteX35" fmla="*/ 1652968 w 2036340"/>
              <a:gd name="connsiteY35" fmla="*/ 100027 h 2203209"/>
              <a:gd name="connsiteX36" fmla="*/ 1652278 w 2036340"/>
              <a:gd name="connsiteY36" fmla="*/ 108964 h 2203209"/>
              <a:gd name="connsiteX37" fmla="*/ 1643520 w 2036340"/>
              <a:gd name="connsiteY37" fmla="*/ 99297 h 2203209"/>
              <a:gd name="connsiteX38" fmla="*/ 1648716 w 2036340"/>
              <a:gd name="connsiteY38" fmla="*/ 49605 h 2203209"/>
              <a:gd name="connsiteX39" fmla="*/ 1657474 w 2036340"/>
              <a:gd name="connsiteY39" fmla="*/ 59272 h 2203209"/>
              <a:gd name="connsiteX40" fmla="*/ 1650004 w 2036340"/>
              <a:gd name="connsiteY40" fmla="*/ 85669 h 2203209"/>
              <a:gd name="connsiteX41" fmla="*/ 1639205 w 2036340"/>
              <a:gd name="connsiteY41" fmla="*/ 84835 h 2203209"/>
              <a:gd name="connsiteX42" fmla="*/ 1648716 w 2036340"/>
              <a:gd name="connsiteY42" fmla="*/ 49605 h 2203209"/>
              <a:gd name="connsiteX43" fmla="*/ 408935 w 2036340"/>
              <a:gd name="connsiteY43" fmla="*/ 42333 h 2203209"/>
              <a:gd name="connsiteX44" fmla="*/ 408343 w 2036340"/>
              <a:gd name="connsiteY44" fmla="*/ 49994 h 2203209"/>
              <a:gd name="connsiteX45" fmla="*/ 412581 w 2036340"/>
              <a:gd name="connsiteY45" fmla="*/ 51605 h 2203209"/>
              <a:gd name="connsiteX46" fmla="*/ 413271 w 2036340"/>
              <a:gd name="connsiteY46" fmla="*/ 42668 h 2203209"/>
              <a:gd name="connsiteX47" fmla="*/ 410022 w 2036340"/>
              <a:gd name="connsiteY47" fmla="*/ 14159 h 2203209"/>
              <a:gd name="connsiteX48" fmla="*/ 414258 w 2036340"/>
              <a:gd name="connsiteY48" fmla="*/ 15770 h 2203209"/>
              <a:gd name="connsiteX49" fmla="*/ 413667 w 2036340"/>
              <a:gd name="connsiteY49" fmla="*/ 23431 h 2203209"/>
              <a:gd name="connsiteX50" fmla="*/ 409332 w 2036340"/>
              <a:gd name="connsiteY50" fmla="*/ 23096 h 2203209"/>
              <a:gd name="connsiteX51" fmla="*/ 692365 w 2036340"/>
              <a:gd name="connsiteY51" fmla="*/ 0 h 2203209"/>
              <a:gd name="connsiteX52" fmla="*/ 699555 w 2036340"/>
              <a:gd name="connsiteY52" fmla="*/ 5693 h 2203209"/>
              <a:gd name="connsiteX53" fmla="*/ 1062875 w 2036340"/>
              <a:gd name="connsiteY53" fmla="*/ 29898 h 2203209"/>
              <a:gd name="connsiteX54" fmla="*/ 1067506 w 2036340"/>
              <a:gd name="connsiteY54" fmla="*/ 26402 h 2203209"/>
              <a:gd name="connsiteX55" fmla="*/ 1080114 w 2036340"/>
              <a:gd name="connsiteY55" fmla="*/ 32513 h 2203209"/>
              <a:gd name="connsiteX56" fmla="*/ 1228673 w 2036340"/>
              <a:gd name="connsiteY56" fmla="*/ 42703 h 2203209"/>
              <a:gd name="connsiteX57" fmla="*/ 1235864 w 2036340"/>
              <a:gd name="connsiteY57" fmla="*/ 48396 h 2203209"/>
              <a:gd name="connsiteX58" fmla="*/ 1257636 w 2036340"/>
              <a:gd name="connsiteY58" fmla="*/ 48793 h 2203209"/>
              <a:gd name="connsiteX59" fmla="*/ 1261675 w 2036340"/>
              <a:gd name="connsiteY59" fmla="*/ 52957 h 2203209"/>
              <a:gd name="connsiteX60" fmla="*/ 1366887 w 2036340"/>
              <a:gd name="connsiteY60" fmla="*/ 59798 h 2203209"/>
              <a:gd name="connsiteX61" fmla="*/ 1377681 w 2036340"/>
              <a:gd name="connsiteY61" fmla="*/ 64129 h 2203209"/>
              <a:gd name="connsiteX62" fmla="*/ 1377999 w 2036340"/>
              <a:gd name="connsiteY62" fmla="*/ 60006 h 2203209"/>
              <a:gd name="connsiteX63" fmla="*/ 1384006 w 2036340"/>
              <a:gd name="connsiteY63" fmla="*/ 60470 h 2203209"/>
              <a:gd name="connsiteX64" fmla="*/ 1384423 w 2036340"/>
              <a:gd name="connsiteY64" fmla="*/ 58584 h 2203209"/>
              <a:gd name="connsiteX65" fmla="*/ 1388658 w 2036340"/>
              <a:gd name="connsiteY65" fmla="*/ 59333 h 2203209"/>
              <a:gd name="connsiteX66" fmla="*/ 1382639 w 2036340"/>
              <a:gd name="connsiteY66" fmla="*/ 53525 h 2203209"/>
              <a:gd name="connsiteX67" fmla="*/ 1383164 w 2036340"/>
              <a:gd name="connsiteY67" fmla="*/ 46725 h 2203209"/>
              <a:gd name="connsiteX68" fmla="*/ 1411900 w 2036340"/>
              <a:gd name="connsiteY68" fmla="*/ 49800 h 2203209"/>
              <a:gd name="connsiteX69" fmla="*/ 1413853 w 2036340"/>
              <a:gd name="connsiteY69" fmla="*/ 64698 h 2203209"/>
              <a:gd name="connsiteX70" fmla="*/ 1418885 w 2036340"/>
              <a:gd name="connsiteY70" fmla="*/ 73957 h 2203209"/>
              <a:gd name="connsiteX71" fmla="*/ 1430193 w 2036340"/>
              <a:gd name="connsiteY71" fmla="*/ 80823 h 2203209"/>
              <a:gd name="connsiteX72" fmla="*/ 1441727 w 2036340"/>
              <a:gd name="connsiteY72" fmla="*/ 92299 h 2203209"/>
              <a:gd name="connsiteX73" fmla="*/ 1442122 w 2036340"/>
              <a:gd name="connsiteY73" fmla="*/ 87185 h 2203209"/>
              <a:gd name="connsiteX74" fmla="*/ 1449125 w 2036340"/>
              <a:gd name="connsiteY74" fmla="*/ 50109 h 2203209"/>
              <a:gd name="connsiteX75" fmla="*/ 1474005 w 2036340"/>
              <a:gd name="connsiteY75" fmla="*/ 49467 h 2203209"/>
              <a:gd name="connsiteX76" fmla="*/ 1486087 w 2036340"/>
              <a:gd name="connsiteY76" fmla="*/ 53819 h 2203209"/>
              <a:gd name="connsiteX77" fmla="*/ 1529724 w 2036340"/>
              <a:gd name="connsiteY77" fmla="*/ 24702 h 2203209"/>
              <a:gd name="connsiteX78" fmla="*/ 1540228 w 2036340"/>
              <a:gd name="connsiteY78" fmla="*/ 49452 h 2203209"/>
              <a:gd name="connsiteX79" fmla="*/ 1552504 w 2036340"/>
              <a:gd name="connsiteY79" fmla="*/ 51254 h 2203209"/>
              <a:gd name="connsiteX80" fmla="*/ 1581502 w 2036340"/>
              <a:gd name="connsiteY80" fmla="*/ 50928 h 2203209"/>
              <a:gd name="connsiteX81" fmla="*/ 1595339 w 2036340"/>
              <a:gd name="connsiteY81" fmla="*/ 72730 h 2203209"/>
              <a:gd name="connsiteX82" fmla="*/ 1596579 w 2036340"/>
              <a:gd name="connsiteY82" fmla="*/ 74191 h 2203209"/>
              <a:gd name="connsiteX83" fmla="*/ 1597978 w 2036340"/>
              <a:gd name="connsiteY83" fmla="*/ 73656 h 2203209"/>
              <a:gd name="connsiteX84" fmla="*/ 1601634 w 2036340"/>
              <a:gd name="connsiteY84" fmla="*/ 79076 h 2203209"/>
              <a:gd name="connsiteX85" fmla="*/ 1618879 w 2036340"/>
              <a:gd name="connsiteY85" fmla="*/ 31599 h 2203209"/>
              <a:gd name="connsiteX86" fmla="*/ 1620167 w 2036340"/>
              <a:gd name="connsiteY86" fmla="*/ 67663 h 2203209"/>
              <a:gd name="connsiteX87" fmla="*/ 1624118 w 2036340"/>
              <a:gd name="connsiteY87" fmla="*/ 69253 h 2203209"/>
              <a:gd name="connsiteX88" fmla="*/ 1633863 w 2036340"/>
              <a:gd name="connsiteY88" fmla="*/ 66151 h 2203209"/>
              <a:gd name="connsiteX89" fmla="*/ 1635019 w 2036340"/>
              <a:gd name="connsiteY89" fmla="*/ 84967 h 2203209"/>
              <a:gd name="connsiteX90" fmla="*/ 1640207 w 2036340"/>
              <a:gd name="connsiteY90" fmla="*/ 124099 h 2203209"/>
              <a:gd name="connsiteX91" fmla="*/ 1645733 w 2036340"/>
              <a:gd name="connsiteY91" fmla="*/ 130268 h 2203209"/>
              <a:gd name="connsiteX92" fmla="*/ 1656835 w 2036340"/>
              <a:gd name="connsiteY92" fmla="*/ 131126 h 2203209"/>
              <a:gd name="connsiteX93" fmla="*/ 1659532 w 2036340"/>
              <a:gd name="connsiteY93" fmla="*/ 112399 h 2203209"/>
              <a:gd name="connsiteX94" fmla="*/ 1659916 w 2036340"/>
              <a:gd name="connsiteY94" fmla="*/ 107426 h 2203209"/>
              <a:gd name="connsiteX95" fmla="*/ 1660443 w 2036340"/>
              <a:gd name="connsiteY95" fmla="*/ 106069 h 2203209"/>
              <a:gd name="connsiteX96" fmla="*/ 1660897 w 2036340"/>
              <a:gd name="connsiteY96" fmla="*/ 102919 h 2203209"/>
              <a:gd name="connsiteX97" fmla="*/ 1661602 w 2036340"/>
              <a:gd name="connsiteY97" fmla="*/ 103087 h 2203209"/>
              <a:gd name="connsiteX98" fmla="*/ 1670243 w 2036340"/>
              <a:gd name="connsiteY98" fmla="*/ 80865 h 2203209"/>
              <a:gd name="connsiteX99" fmla="*/ 1694863 w 2036340"/>
              <a:gd name="connsiteY99" fmla="*/ 83621 h 2203209"/>
              <a:gd name="connsiteX100" fmla="*/ 1695806 w 2036340"/>
              <a:gd name="connsiteY100" fmla="*/ 86151 h 2203209"/>
              <a:gd name="connsiteX101" fmla="*/ 1703141 w 2036340"/>
              <a:gd name="connsiteY101" fmla="*/ 83350 h 2203209"/>
              <a:gd name="connsiteX102" fmla="*/ 1706500 w 2036340"/>
              <a:gd name="connsiteY102" fmla="*/ 92600 h 2203209"/>
              <a:gd name="connsiteX103" fmla="*/ 1705389 w 2036340"/>
              <a:gd name="connsiteY103" fmla="*/ 106984 h 2203209"/>
              <a:gd name="connsiteX104" fmla="*/ 1736311 w 2036340"/>
              <a:gd name="connsiteY104" fmla="*/ 136408 h 2203209"/>
              <a:gd name="connsiteX105" fmla="*/ 1719133 w 2036340"/>
              <a:gd name="connsiteY105" fmla="*/ 144485 h 2203209"/>
              <a:gd name="connsiteX106" fmla="*/ 1753928 w 2036340"/>
              <a:gd name="connsiteY106" fmla="*/ 176240 h 2203209"/>
              <a:gd name="connsiteX107" fmla="*/ 1795269 w 2036340"/>
              <a:gd name="connsiteY107" fmla="*/ 176868 h 2203209"/>
              <a:gd name="connsiteX108" fmla="*/ 1802449 w 2036340"/>
              <a:gd name="connsiteY108" fmla="*/ 191101 h 2203209"/>
              <a:gd name="connsiteX109" fmla="*/ 1827066 w 2036340"/>
              <a:gd name="connsiteY109" fmla="*/ 193858 h 2203209"/>
              <a:gd name="connsiteX110" fmla="*/ 1856852 w 2036340"/>
              <a:gd name="connsiteY110" fmla="*/ 183334 h 2203209"/>
              <a:gd name="connsiteX111" fmla="*/ 1942441 w 2036340"/>
              <a:gd name="connsiteY111" fmla="*/ 254063 h 2203209"/>
              <a:gd name="connsiteX112" fmla="*/ 1984417 w 2036340"/>
              <a:gd name="connsiteY112" fmla="*/ 300050 h 2203209"/>
              <a:gd name="connsiteX113" fmla="*/ 1962534 w 2036340"/>
              <a:gd name="connsiteY113" fmla="*/ 315459 h 2203209"/>
              <a:gd name="connsiteX114" fmla="*/ 1991443 w 2036340"/>
              <a:gd name="connsiteY114" fmla="*/ 369842 h 2203209"/>
              <a:gd name="connsiteX115" fmla="*/ 2023352 w 2036340"/>
              <a:gd name="connsiteY115" fmla="*/ 438990 h 2203209"/>
              <a:gd name="connsiteX116" fmla="*/ 2006435 w 2036340"/>
              <a:gd name="connsiteY116" fmla="*/ 443669 h 2203209"/>
              <a:gd name="connsiteX117" fmla="*/ 2007258 w 2036340"/>
              <a:gd name="connsiteY117" fmla="*/ 520430 h 2203209"/>
              <a:gd name="connsiteX118" fmla="*/ 2016948 w 2036340"/>
              <a:gd name="connsiteY118" fmla="*/ 521178 h 2203209"/>
              <a:gd name="connsiteX119" fmla="*/ 2025707 w 2036340"/>
              <a:gd name="connsiteY119" fmla="*/ 530845 h 2203209"/>
              <a:gd name="connsiteX120" fmla="*/ 2024918 w 2036340"/>
              <a:gd name="connsiteY120" fmla="*/ 541060 h 2203209"/>
              <a:gd name="connsiteX121" fmla="*/ 2014218 w 2036340"/>
              <a:gd name="connsiteY121" fmla="*/ 538950 h 2203209"/>
              <a:gd name="connsiteX122" fmla="*/ 2007375 w 2036340"/>
              <a:gd name="connsiteY122" fmla="*/ 531397 h 2203209"/>
              <a:gd name="connsiteX123" fmla="*/ 2007662 w 2036340"/>
              <a:gd name="connsiteY123" fmla="*/ 558141 h 2203209"/>
              <a:gd name="connsiteX124" fmla="*/ 2024228 w 2036340"/>
              <a:gd name="connsiteY124" fmla="*/ 549998 h 2203209"/>
              <a:gd name="connsiteX125" fmla="*/ 2036314 w 2036340"/>
              <a:gd name="connsiteY125" fmla="*/ 586896 h 2203209"/>
              <a:gd name="connsiteX126" fmla="*/ 2022785 w 2036340"/>
              <a:gd name="connsiteY126" fmla="*/ 603834 h 2203209"/>
              <a:gd name="connsiteX127" fmla="*/ 2033585 w 2036340"/>
              <a:gd name="connsiteY127" fmla="*/ 604668 h 2203209"/>
              <a:gd name="connsiteX128" fmla="*/ 2026411 w 2036340"/>
              <a:gd name="connsiteY128" fmla="*/ 627234 h 2203209"/>
              <a:gd name="connsiteX129" fmla="*/ 2024370 w 2036340"/>
              <a:gd name="connsiteY129" fmla="*/ 636067 h 2203209"/>
              <a:gd name="connsiteX130" fmla="*/ 2035169 w 2036340"/>
              <a:gd name="connsiteY130" fmla="*/ 636901 h 2203209"/>
              <a:gd name="connsiteX131" fmla="*/ 2034774 w 2036340"/>
              <a:gd name="connsiteY131" fmla="*/ 642009 h 2203209"/>
              <a:gd name="connsiteX132" fmla="*/ 2022990 w 2036340"/>
              <a:gd name="connsiteY132" fmla="*/ 653942 h 2203209"/>
              <a:gd name="connsiteX133" fmla="*/ 2027995 w 2036340"/>
              <a:gd name="connsiteY133" fmla="*/ 659468 h 2203209"/>
              <a:gd name="connsiteX134" fmla="*/ 2021905 w 2036340"/>
              <a:gd name="connsiteY134" fmla="*/ 667988 h 2203209"/>
              <a:gd name="connsiteX135" fmla="*/ 2019569 w 2036340"/>
              <a:gd name="connsiteY135" fmla="*/ 680652 h 2203209"/>
              <a:gd name="connsiteX136" fmla="*/ 2024574 w 2036340"/>
              <a:gd name="connsiteY136" fmla="*/ 686176 h 2203209"/>
              <a:gd name="connsiteX137" fmla="*/ 2018484 w 2036340"/>
              <a:gd name="connsiteY137" fmla="*/ 694698 h 2203209"/>
              <a:gd name="connsiteX138" fmla="*/ 2019378 w 2036340"/>
              <a:gd name="connsiteY138" fmla="*/ 735869 h 2203209"/>
              <a:gd name="connsiteX139" fmla="*/ 2007988 w 2036340"/>
              <a:gd name="connsiteY139" fmla="*/ 742695 h 2203209"/>
              <a:gd name="connsiteX140" fmla="*/ 2017043 w 2036340"/>
              <a:gd name="connsiteY140" fmla="*/ 748532 h 2203209"/>
              <a:gd name="connsiteX141" fmla="*/ 2028137 w 2036340"/>
              <a:gd name="connsiteY141" fmla="*/ 745536 h 2203209"/>
              <a:gd name="connsiteX142" fmla="*/ 2032846 w 2036340"/>
              <a:gd name="connsiteY142" fmla="*/ 754891 h 2203209"/>
              <a:gd name="connsiteX143" fmla="*/ 2032452 w 2036340"/>
              <a:gd name="connsiteY143" fmla="*/ 759999 h 2203209"/>
              <a:gd name="connsiteX144" fmla="*/ 2014972 w 2036340"/>
              <a:gd name="connsiteY144" fmla="*/ 775346 h 2203209"/>
              <a:gd name="connsiteX145" fmla="*/ 2014578 w 2036340"/>
              <a:gd name="connsiteY145" fmla="*/ 780454 h 2203209"/>
              <a:gd name="connsiteX146" fmla="*/ 2030616 w 2036340"/>
              <a:gd name="connsiteY146" fmla="*/ 818941 h 2203209"/>
              <a:gd name="connsiteX147" fmla="*/ 2019225 w 2036340"/>
              <a:gd name="connsiteY147" fmla="*/ 825769 h 2203209"/>
              <a:gd name="connsiteX148" fmla="*/ 2018830 w 2036340"/>
              <a:gd name="connsiteY148" fmla="*/ 830876 h 2203209"/>
              <a:gd name="connsiteX149" fmla="*/ 2028545 w 2036340"/>
              <a:gd name="connsiteY149" fmla="*/ 845755 h 2203209"/>
              <a:gd name="connsiteX150" fmla="*/ 2011360 w 2036340"/>
              <a:gd name="connsiteY150" fmla="*/ 857272 h 2203209"/>
              <a:gd name="connsiteX151" fmla="*/ 2023978 w 2036340"/>
              <a:gd name="connsiteY151" fmla="*/ 922469 h 2203209"/>
              <a:gd name="connsiteX152" fmla="*/ 2006399 w 2036340"/>
              <a:gd name="connsiteY152" fmla="*/ 939093 h 2203209"/>
              <a:gd name="connsiteX153" fmla="*/ 2016212 w 2036340"/>
              <a:gd name="connsiteY153" fmla="*/ 952696 h 2203209"/>
              <a:gd name="connsiteX154" fmla="*/ 2010418 w 2036340"/>
              <a:gd name="connsiteY154" fmla="*/ 957386 h 2203209"/>
              <a:gd name="connsiteX155" fmla="*/ 2017402 w 2036340"/>
              <a:gd name="connsiteY155" fmla="*/ 990037 h 2203209"/>
              <a:gd name="connsiteX156" fmla="*/ 2000217 w 2036340"/>
              <a:gd name="connsiteY156" fmla="*/ 1001554 h 2203209"/>
              <a:gd name="connsiteX157" fmla="*/ 2009180 w 2036340"/>
              <a:gd name="connsiteY157" fmla="*/ 1061331 h 2203209"/>
              <a:gd name="connsiteX158" fmla="*/ 2003781 w 2036340"/>
              <a:gd name="connsiteY158" fmla="*/ 1060914 h 2203209"/>
              <a:gd name="connsiteX159" fmla="*/ 2008490 w 2036340"/>
              <a:gd name="connsiteY159" fmla="*/ 1070269 h 2203209"/>
              <a:gd name="connsiteX160" fmla="*/ 2002696 w 2036340"/>
              <a:gd name="connsiteY160" fmla="*/ 1074960 h 2203209"/>
              <a:gd name="connsiteX161" fmla="*/ 2006055 w 2036340"/>
              <a:gd name="connsiteY161" fmla="*/ 1084210 h 2203209"/>
              <a:gd name="connsiteX162" fmla="*/ 2000169 w 2036340"/>
              <a:gd name="connsiteY162" fmla="*/ 1142840 h 2203209"/>
              <a:gd name="connsiteX163" fmla="*/ 1994474 w 2036340"/>
              <a:gd name="connsiteY163" fmla="*/ 1146254 h 2203209"/>
              <a:gd name="connsiteX164" fmla="*/ 1997834 w 2036340"/>
              <a:gd name="connsiteY164" fmla="*/ 1155504 h 2203209"/>
              <a:gd name="connsiteX165" fmla="*/ 1990863 w 2036340"/>
              <a:gd name="connsiteY165" fmla="*/ 1228180 h 2203209"/>
              <a:gd name="connsiteX166" fmla="*/ 1986001 w 2036340"/>
              <a:gd name="connsiteY166" fmla="*/ 1308724 h 2203209"/>
              <a:gd name="connsiteX167" fmla="*/ 1978826 w 2036340"/>
              <a:gd name="connsiteY167" fmla="*/ 1331290 h 2203209"/>
              <a:gd name="connsiteX168" fmla="*/ 1979030 w 2036340"/>
              <a:gd name="connsiteY168" fmla="*/ 1381400 h 2203209"/>
              <a:gd name="connsiteX169" fmla="*/ 1972941 w 2036340"/>
              <a:gd name="connsiteY169" fmla="*/ 1389920 h 2203209"/>
              <a:gd name="connsiteX170" fmla="*/ 1976004 w 2036340"/>
              <a:gd name="connsiteY170" fmla="*/ 1403001 h 2203209"/>
              <a:gd name="connsiteX171" fmla="*/ 1970210 w 2036340"/>
              <a:gd name="connsiteY171" fmla="*/ 1407692 h 2203209"/>
              <a:gd name="connsiteX172" fmla="*/ 1972484 w 2036340"/>
              <a:gd name="connsiteY172" fmla="*/ 1430987 h 2203209"/>
              <a:gd name="connsiteX173" fmla="*/ 1963178 w 2036340"/>
              <a:gd name="connsiteY173" fmla="*/ 1516327 h 2203209"/>
              <a:gd name="connsiteX174" fmla="*/ 1957483 w 2036340"/>
              <a:gd name="connsiteY174" fmla="*/ 1519740 h 2203209"/>
              <a:gd name="connsiteX175" fmla="*/ 1962192 w 2036340"/>
              <a:gd name="connsiteY175" fmla="*/ 1529095 h 2203209"/>
              <a:gd name="connsiteX176" fmla="*/ 1958377 w 2036340"/>
              <a:gd name="connsiteY176" fmla="*/ 1560912 h 2203209"/>
              <a:gd name="connsiteX177" fmla="*/ 1952288 w 2036340"/>
              <a:gd name="connsiteY177" fmla="*/ 1569433 h 2203209"/>
              <a:gd name="connsiteX178" fmla="*/ 1962692 w 2036340"/>
              <a:gd name="connsiteY178" fmla="*/ 1575374 h 2203209"/>
              <a:gd name="connsiteX179" fmla="*/ 1954956 w 2036340"/>
              <a:gd name="connsiteY179" fmla="*/ 1587621 h 2203209"/>
              <a:gd name="connsiteX180" fmla="*/ 1956449 w 2036340"/>
              <a:gd name="connsiteY180" fmla="*/ 1673795 h 2203209"/>
              <a:gd name="connsiteX181" fmla="*/ 1950655 w 2036340"/>
              <a:gd name="connsiteY181" fmla="*/ 1678485 h 2203209"/>
              <a:gd name="connsiteX182" fmla="*/ 1952239 w 2036340"/>
              <a:gd name="connsiteY182" fmla="*/ 1710718 h 2203209"/>
              <a:gd name="connsiteX183" fmla="*/ 1945164 w 2036340"/>
              <a:gd name="connsiteY183" fmla="*/ 1732008 h 2203209"/>
              <a:gd name="connsiteX184" fmla="*/ 1947142 w 2036340"/>
              <a:gd name="connsiteY184" fmla="*/ 1759134 h 2203209"/>
              <a:gd name="connsiteX185" fmla="*/ 1943327 w 2036340"/>
              <a:gd name="connsiteY185" fmla="*/ 1790951 h 2203209"/>
              <a:gd name="connsiteX186" fmla="*/ 1934508 w 2036340"/>
              <a:gd name="connsiteY186" fmla="*/ 1817243 h 2203209"/>
              <a:gd name="connsiteX187" fmla="*/ 1938526 w 2036340"/>
              <a:gd name="connsiteY187" fmla="*/ 1835535 h 2203209"/>
              <a:gd name="connsiteX188" fmla="*/ 1914858 w 2036340"/>
              <a:gd name="connsiteY188" fmla="*/ 1860681 h 2203209"/>
              <a:gd name="connsiteX189" fmla="*/ 1911937 w 2036340"/>
              <a:gd name="connsiteY189" fmla="*/ 1933669 h 2203209"/>
              <a:gd name="connsiteX190" fmla="*/ 1889057 w 2036340"/>
              <a:gd name="connsiteY190" fmla="*/ 1948600 h 2203209"/>
              <a:gd name="connsiteX191" fmla="*/ 1878259 w 2036340"/>
              <a:gd name="connsiteY191" fmla="*/ 1947766 h 2203209"/>
              <a:gd name="connsiteX192" fmla="*/ 1877963 w 2036340"/>
              <a:gd name="connsiteY192" fmla="*/ 1951597 h 2203209"/>
              <a:gd name="connsiteX193" fmla="*/ 1882968 w 2036340"/>
              <a:gd name="connsiteY193" fmla="*/ 1957121 h 2203209"/>
              <a:gd name="connsiteX194" fmla="*/ 1867664 w 2036340"/>
              <a:gd name="connsiteY194" fmla="*/ 1997041 h 2203209"/>
              <a:gd name="connsiteX195" fmla="*/ 1868952 w 2036340"/>
              <a:gd name="connsiteY195" fmla="*/ 2033105 h 2203209"/>
              <a:gd name="connsiteX196" fmla="*/ 1856773 w 2036340"/>
              <a:gd name="connsiteY196" fmla="*/ 2050147 h 2203209"/>
              <a:gd name="connsiteX197" fmla="*/ 1859738 w 2036340"/>
              <a:gd name="connsiteY197" fmla="*/ 2064505 h 2203209"/>
              <a:gd name="connsiteX198" fmla="*/ 1833105 w 2036340"/>
              <a:gd name="connsiteY198" fmla="*/ 2075293 h 2203209"/>
              <a:gd name="connsiteX199" fmla="*/ 1822404 w 2036340"/>
              <a:gd name="connsiteY199" fmla="*/ 2073182 h 2203209"/>
              <a:gd name="connsiteX200" fmla="*/ 1823391 w 2036340"/>
              <a:gd name="connsiteY200" fmla="*/ 2060414 h 2203209"/>
              <a:gd name="connsiteX201" fmla="*/ 1812296 w 2036340"/>
              <a:gd name="connsiteY201" fmla="*/ 2063410 h 2203209"/>
              <a:gd name="connsiteX202" fmla="*/ 1806897 w 2036340"/>
              <a:gd name="connsiteY202" fmla="*/ 2062993 h 2203209"/>
              <a:gd name="connsiteX203" fmla="*/ 1808937 w 2036340"/>
              <a:gd name="connsiteY203" fmla="*/ 2054160 h 2203209"/>
              <a:gd name="connsiteX204" fmla="*/ 1798138 w 2036340"/>
              <a:gd name="connsiteY204" fmla="*/ 2053326 h 2203209"/>
              <a:gd name="connsiteX205" fmla="*/ 1797448 w 2036340"/>
              <a:gd name="connsiteY205" fmla="*/ 2062263 h 2203209"/>
              <a:gd name="connsiteX206" fmla="*/ 1806601 w 2036340"/>
              <a:gd name="connsiteY206" fmla="*/ 2066824 h 2203209"/>
              <a:gd name="connsiteX207" fmla="*/ 1794028 w 2036340"/>
              <a:gd name="connsiteY207" fmla="*/ 2088973 h 2203209"/>
              <a:gd name="connsiteX208" fmla="*/ 1798441 w 2036340"/>
              <a:gd name="connsiteY208" fmla="*/ 2102158 h 2203209"/>
              <a:gd name="connsiteX209" fmla="*/ 1743165 w 2036340"/>
              <a:gd name="connsiteY209" fmla="*/ 2114587 h 2203209"/>
              <a:gd name="connsiteX210" fmla="*/ 1739116 w 2036340"/>
              <a:gd name="connsiteY210" fmla="*/ 2114274 h 2203209"/>
              <a:gd name="connsiteX211" fmla="*/ 1735787 w 2036340"/>
              <a:gd name="connsiteY211" fmla="*/ 2087043 h 2203209"/>
              <a:gd name="connsiteX212" fmla="*/ 1731738 w 2036340"/>
              <a:gd name="connsiteY212" fmla="*/ 2086731 h 2203209"/>
              <a:gd name="connsiteX213" fmla="*/ 1703459 w 2036340"/>
              <a:gd name="connsiteY213" fmla="*/ 2101245 h 2203209"/>
              <a:gd name="connsiteX214" fmla="*/ 1712422 w 2036340"/>
              <a:gd name="connsiteY214" fmla="*/ 2161022 h 2203209"/>
              <a:gd name="connsiteX215" fmla="*/ 1706628 w 2036340"/>
              <a:gd name="connsiteY215" fmla="*/ 2165712 h 2203209"/>
              <a:gd name="connsiteX216" fmla="*/ 1717032 w 2036340"/>
              <a:gd name="connsiteY216" fmla="*/ 2171653 h 2203209"/>
              <a:gd name="connsiteX217" fmla="*/ 1676574 w 2036340"/>
              <a:gd name="connsiteY217" fmla="*/ 2203209 h 2203209"/>
              <a:gd name="connsiteX218" fmla="*/ 1656026 w 2036340"/>
              <a:gd name="connsiteY218" fmla="*/ 2186850 h 2203209"/>
              <a:gd name="connsiteX219" fmla="*/ 1650604 w 2036340"/>
              <a:gd name="connsiteY219" fmla="*/ 2171710 h 2203209"/>
              <a:gd name="connsiteX220" fmla="*/ 1641192 w 2036340"/>
              <a:gd name="connsiteY220" fmla="*/ 2182229 h 2203209"/>
              <a:gd name="connsiteX221" fmla="*/ 1588880 w 2036340"/>
              <a:gd name="connsiteY221" fmla="*/ 2195851 h 2203209"/>
              <a:gd name="connsiteX222" fmla="*/ 1577225 w 2036340"/>
              <a:gd name="connsiteY222" fmla="*/ 2188528 h 2203209"/>
              <a:gd name="connsiteX223" fmla="*/ 1547429 w 2036340"/>
              <a:gd name="connsiteY223" fmla="*/ 2187512 h 2203209"/>
              <a:gd name="connsiteX224" fmla="*/ 1549173 w 2036340"/>
              <a:gd name="connsiteY224" fmla="*/ 2182508 h 2203209"/>
              <a:gd name="connsiteX225" fmla="*/ 1518984 w 2036340"/>
              <a:gd name="connsiteY225" fmla="*/ 2186599 h 2203209"/>
              <a:gd name="connsiteX226" fmla="*/ 1508216 w 2036340"/>
              <a:gd name="connsiteY226" fmla="*/ 2167785 h 2203209"/>
              <a:gd name="connsiteX227" fmla="*/ 1475721 w 2036340"/>
              <a:gd name="connsiteY227" fmla="*/ 2166560 h 2203209"/>
              <a:gd name="connsiteX228" fmla="*/ 1475962 w 2036340"/>
              <a:gd name="connsiteY228" fmla="*/ 2163444 h 2203209"/>
              <a:gd name="connsiteX229" fmla="*/ 1423879 w 2036340"/>
              <a:gd name="connsiteY229" fmla="*/ 2181180 h 2203209"/>
              <a:gd name="connsiteX230" fmla="*/ 1267211 w 2036340"/>
              <a:gd name="connsiteY230" fmla="*/ 2186742 h 2203209"/>
              <a:gd name="connsiteX231" fmla="*/ 1230676 w 2036340"/>
              <a:gd name="connsiteY231" fmla="*/ 2177499 h 2203209"/>
              <a:gd name="connsiteX232" fmla="*/ 1140062 w 2036340"/>
              <a:gd name="connsiteY232" fmla="*/ 2171785 h 2203209"/>
              <a:gd name="connsiteX233" fmla="*/ 1144571 w 2036340"/>
              <a:gd name="connsiteY233" fmla="*/ 2166995 h 2203209"/>
              <a:gd name="connsiteX234" fmla="*/ 1053566 w 2036340"/>
              <a:gd name="connsiteY234" fmla="*/ 2166389 h 2203209"/>
              <a:gd name="connsiteX235" fmla="*/ 1017919 w 2036340"/>
              <a:gd name="connsiteY235" fmla="*/ 2145654 h 2203209"/>
              <a:gd name="connsiteX236" fmla="*/ 919078 w 2036340"/>
              <a:gd name="connsiteY236" fmla="*/ 2139305 h 2203209"/>
              <a:gd name="connsiteX237" fmla="*/ 919472 w 2036340"/>
              <a:gd name="connsiteY237" fmla="*/ 2134198 h 2203209"/>
              <a:gd name="connsiteX238" fmla="*/ 882148 w 2036340"/>
              <a:gd name="connsiteY238" fmla="*/ 2135168 h 2203209"/>
              <a:gd name="connsiteX239" fmla="*/ 833371 w 2036340"/>
              <a:gd name="connsiteY239" fmla="*/ 2123695 h 2203209"/>
              <a:gd name="connsiteX240" fmla="*/ 816517 w 2036340"/>
              <a:gd name="connsiteY240" fmla="*/ 2127531 h 2203209"/>
              <a:gd name="connsiteX241" fmla="*/ 645102 w 2036340"/>
              <a:gd name="connsiteY241" fmla="*/ 2096311 h 2203209"/>
              <a:gd name="connsiteX242" fmla="*/ 615611 w 2036340"/>
              <a:gd name="connsiteY242" fmla="*/ 2103024 h 2203209"/>
              <a:gd name="connsiteX243" fmla="*/ 596321 w 2036340"/>
              <a:gd name="connsiteY243" fmla="*/ 2084836 h 2203209"/>
              <a:gd name="connsiteX244" fmla="*/ 598197 w 2036340"/>
              <a:gd name="connsiteY244" fmla="*/ 2079526 h 2203209"/>
              <a:gd name="connsiteX245" fmla="*/ 593656 w 2036340"/>
              <a:gd name="connsiteY245" fmla="*/ 2079603 h 2203209"/>
              <a:gd name="connsiteX246" fmla="*/ 593476 w 2036340"/>
              <a:gd name="connsiteY246" fmla="*/ 2081934 h 2203209"/>
              <a:gd name="connsiteX247" fmla="*/ 591856 w 2036340"/>
              <a:gd name="connsiteY247" fmla="*/ 2102915 h 2203209"/>
              <a:gd name="connsiteX248" fmla="*/ 581733 w 2036340"/>
              <a:gd name="connsiteY248" fmla="*/ 2102133 h 2203209"/>
              <a:gd name="connsiteX249" fmla="*/ 588122 w 2036340"/>
              <a:gd name="connsiteY249" fmla="*/ 2107316 h 2203209"/>
              <a:gd name="connsiteX250" fmla="*/ 587762 w 2036340"/>
              <a:gd name="connsiteY250" fmla="*/ 2111978 h 2203209"/>
              <a:gd name="connsiteX251" fmla="*/ 564192 w 2036340"/>
              <a:gd name="connsiteY251" fmla="*/ 2109572 h 2203209"/>
              <a:gd name="connsiteX252" fmla="*/ 549531 w 2036340"/>
              <a:gd name="connsiteY252" fmla="*/ 2079713 h 2203209"/>
              <a:gd name="connsiteX253" fmla="*/ 539412 w 2036340"/>
              <a:gd name="connsiteY253" fmla="*/ 2078931 h 2203209"/>
              <a:gd name="connsiteX254" fmla="*/ 539052 w 2036340"/>
              <a:gd name="connsiteY254" fmla="*/ 2083593 h 2203209"/>
              <a:gd name="connsiteX255" fmla="*/ 533699 w 2036340"/>
              <a:gd name="connsiteY255" fmla="*/ 2108976 h 2203209"/>
              <a:gd name="connsiteX256" fmla="*/ 513326 w 2036340"/>
              <a:gd name="connsiteY256" fmla="*/ 2109161 h 2203209"/>
              <a:gd name="connsiteX257" fmla="*/ 503385 w 2036340"/>
              <a:gd name="connsiteY257" fmla="*/ 2106048 h 2203209"/>
              <a:gd name="connsiteX258" fmla="*/ 467942 w 2036340"/>
              <a:gd name="connsiteY258" fmla="*/ 2125589 h 2203209"/>
              <a:gd name="connsiteX259" fmla="*/ 459083 w 2036340"/>
              <a:gd name="connsiteY259" fmla="*/ 2108489 h 2203209"/>
              <a:gd name="connsiteX260" fmla="*/ 449009 w 2036340"/>
              <a:gd name="connsiteY260" fmla="*/ 2107125 h 2203209"/>
              <a:gd name="connsiteX261" fmla="*/ 425261 w 2036340"/>
              <a:gd name="connsiteY261" fmla="*/ 2107050 h 2203209"/>
              <a:gd name="connsiteX262" fmla="*/ 371832 w 2036340"/>
              <a:gd name="connsiteY262" fmla="*/ 2051919 h 2203209"/>
              <a:gd name="connsiteX263" fmla="*/ 361711 w 2036340"/>
              <a:gd name="connsiteY263" fmla="*/ 2051137 h 2203209"/>
              <a:gd name="connsiteX264" fmla="*/ 360451 w 2036340"/>
              <a:gd name="connsiteY264" fmla="*/ 2067455 h 2203209"/>
              <a:gd name="connsiteX265" fmla="*/ 352265 w 2036340"/>
              <a:gd name="connsiteY265" fmla="*/ 2085583 h 2203209"/>
              <a:gd name="connsiteX266" fmla="*/ 332070 w 2036340"/>
              <a:gd name="connsiteY266" fmla="*/ 2083437 h 2203209"/>
              <a:gd name="connsiteX267" fmla="*/ 297578 w 2036340"/>
              <a:gd name="connsiteY267" fmla="*/ 2046770 h 2203209"/>
              <a:gd name="connsiteX268" fmla="*/ 311565 w 2036340"/>
              <a:gd name="connsiteY268" fmla="*/ 2041402 h 2203209"/>
              <a:gd name="connsiteX269" fmla="*/ 282737 w 2036340"/>
              <a:gd name="connsiteY269" fmla="*/ 2019242 h 2203209"/>
              <a:gd name="connsiteX270" fmla="*/ 248868 w 2036340"/>
              <a:gd name="connsiteY270" fmla="*/ 2018385 h 2203209"/>
              <a:gd name="connsiteX271" fmla="*/ 242841 w 2036340"/>
              <a:gd name="connsiteY271" fmla="*/ 2008540 h 2203209"/>
              <a:gd name="connsiteX272" fmla="*/ 222649 w 2036340"/>
              <a:gd name="connsiteY272" fmla="*/ 2006394 h 2203209"/>
              <a:gd name="connsiteX273" fmla="*/ 198360 w 2036340"/>
              <a:gd name="connsiteY273" fmla="*/ 2013312 h 2203209"/>
              <a:gd name="connsiteX274" fmla="*/ 127525 w 2036340"/>
              <a:gd name="connsiteY274" fmla="*/ 1963872 h 2203209"/>
              <a:gd name="connsiteX275" fmla="*/ 92669 w 2036340"/>
              <a:gd name="connsiteY275" fmla="*/ 1931867 h 2203209"/>
              <a:gd name="connsiteX276" fmla="*/ 110436 w 2036340"/>
              <a:gd name="connsiteY276" fmla="*/ 1921514 h 2203209"/>
              <a:gd name="connsiteX277" fmla="*/ 86196 w 2036340"/>
              <a:gd name="connsiteY277" fmla="*/ 1883880 h 2203209"/>
              <a:gd name="connsiteX278" fmla="*/ 59348 w 2036340"/>
              <a:gd name="connsiteY278" fmla="*/ 1836078 h 2203209"/>
              <a:gd name="connsiteX279" fmla="*/ 63134 w 2036340"/>
              <a:gd name="connsiteY279" fmla="*/ 1835244 h 2203209"/>
              <a:gd name="connsiteX280" fmla="*/ 52371 w 2036340"/>
              <a:gd name="connsiteY280" fmla="*/ 1832239 h 2203209"/>
              <a:gd name="connsiteX281" fmla="*/ 42947 w 2036340"/>
              <a:gd name="connsiteY281" fmla="*/ 1842978 h 2203209"/>
              <a:gd name="connsiteX282" fmla="*/ 36086 w 2036340"/>
              <a:gd name="connsiteY282" fmla="*/ 1822937 h 2203209"/>
              <a:gd name="connsiteX283" fmla="*/ 37354 w 2036340"/>
              <a:gd name="connsiteY283" fmla="*/ 1804468 h 2203209"/>
              <a:gd name="connsiteX284" fmla="*/ 31854 w 2036340"/>
              <a:gd name="connsiteY284" fmla="*/ 1785972 h 2203209"/>
              <a:gd name="connsiteX285" fmla="*/ 27273 w 2036340"/>
              <a:gd name="connsiteY285" fmla="*/ 1743586 h 2203209"/>
              <a:gd name="connsiteX286" fmla="*/ 23307 w 2036340"/>
              <a:gd name="connsiteY286" fmla="*/ 1744067 h 2203209"/>
              <a:gd name="connsiteX287" fmla="*/ 16612 w 2036340"/>
              <a:gd name="connsiteY287" fmla="*/ 1754956 h 2203209"/>
              <a:gd name="connsiteX288" fmla="*/ 5275 w 2036340"/>
              <a:gd name="connsiteY288" fmla="*/ 1733210 h 2203209"/>
              <a:gd name="connsiteX289" fmla="*/ 10465 w 2036340"/>
              <a:gd name="connsiteY289" fmla="*/ 1734962 h 2203209"/>
              <a:gd name="connsiteX290" fmla="*/ 6219 w 2036340"/>
              <a:gd name="connsiteY290" fmla="*/ 1656496 h 2203209"/>
              <a:gd name="connsiteX291" fmla="*/ 877 w 2036340"/>
              <a:gd name="connsiteY291" fmla="*/ 1655625 h 2203209"/>
              <a:gd name="connsiteX292" fmla="*/ 3281 w 2036340"/>
              <a:gd name="connsiteY292" fmla="*/ 1649687 h 2203209"/>
              <a:gd name="connsiteX293" fmla="*/ 9691 w 2036340"/>
              <a:gd name="connsiteY293" fmla="*/ 1644403 h 2203209"/>
              <a:gd name="connsiteX294" fmla="*/ 74 w 2036340"/>
              <a:gd name="connsiteY294" fmla="*/ 1636502 h 2203209"/>
              <a:gd name="connsiteX295" fmla="*/ 8886 w 2036340"/>
              <a:gd name="connsiteY295" fmla="*/ 1625281 h 2203209"/>
              <a:gd name="connsiteX296" fmla="*/ 4418 w 2036340"/>
              <a:gd name="connsiteY296" fmla="*/ 1595613 h 2203209"/>
              <a:gd name="connsiteX297" fmla="*/ 27924 w 2036340"/>
              <a:gd name="connsiteY297" fmla="*/ 1586790 h 2203209"/>
              <a:gd name="connsiteX298" fmla="*/ 12963 w 2036340"/>
              <a:gd name="connsiteY298" fmla="*/ 1578016 h 2203209"/>
              <a:gd name="connsiteX299" fmla="*/ 18570 w 2036340"/>
              <a:gd name="connsiteY299" fmla="*/ 1553611 h 2203209"/>
              <a:gd name="connsiteX300" fmla="*/ 17823 w 2036340"/>
              <a:gd name="connsiteY300" fmla="*/ 1546586 h 2203209"/>
              <a:gd name="connsiteX301" fmla="*/ 17205 w 2036340"/>
              <a:gd name="connsiteY301" fmla="*/ 1547290 h 2203209"/>
              <a:gd name="connsiteX302" fmla="*/ 14440 w 2036340"/>
              <a:gd name="connsiteY302" fmla="*/ 1534962 h 2203209"/>
              <a:gd name="connsiteX303" fmla="*/ 16587 w 2036340"/>
              <a:gd name="connsiteY303" fmla="*/ 1534971 h 2203209"/>
              <a:gd name="connsiteX304" fmla="*/ 15436 w 2036340"/>
              <a:gd name="connsiteY304" fmla="*/ 1524161 h 2203209"/>
              <a:gd name="connsiteX305" fmla="*/ 23914 w 2036340"/>
              <a:gd name="connsiteY305" fmla="*/ 1521177 h 2203209"/>
              <a:gd name="connsiteX306" fmla="*/ 24381 w 2036340"/>
              <a:gd name="connsiteY306" fmla="*/ 1492504 h 2203209"/>
              <a:gd name="connsiteX307" fmla="*/ 22721 w 2036340"/>
              <a:gd name="connsiteY307" fmla="*/ 1490082 h 2203209"/>
              <a:gd name="connsiteX308" fmla="*/ 24459 w 2036340"/>
              <a:gd name="connsiteY308" fmla="*/ 1487663 h 2203209"/>
              <a:gd name="connsiteX309" fmla="*/ 24826 w 2036340"/>
              <a:gd name="connsiteY309" fmla="*/ 1465104 h 2203209"/>
              <a:gd name="connsiteX310" fmla="*/ 22985 w 2036340"/>
              <a:gd name="connsiteY310" fmla="*/ 1464804 h 2203209"/>
              <a:gd name="connsiteX311" fmla="*/ 23596 w 2036340"/>
              <a:gd name="connsiteY311" fmla="*/ 1461286 h 2203209"/>
              <a:gd name="connsiteX312" fmla="*/ 24900 w 2036340"/>
              <a:gd name="connsiteY312" fmla="*/ 1460532 h 2203209"/>
              <a:gd name="connsiteX313" fmla="*/ 25179 w 2036340"/>
              <a:gd name="connsiteY313" fmla="*/ 1443404 h 2203209"/>
              <a:gd name="connsiteX314" fmla="*/ 16480 w 2036340"/>
              <a:gd name="connsiteY314" fmla="*/ 1391795 h 2203209"/>
              <a:gd name="connsiteX315" fmla="*/ 17747 w 2036340"/>
              <a:gd name="connsiteY315" fmla="*/ 1373326 h 2203209"/>
              <a:gd name="connsiteX316" fmla="*/ 9568 w 2036340"/>
              <a:gd name="connsiteY316" fmla="*/ 1360978 h 2203209"/>
              <a:gd name="connsiteX317" fmla="*/ 9540 w 2036340"/>
              <a:gd name="connsiteY317" fmla="*/ 1354819 h 2203209"/>
              <a:gd name="connsiteX318" fmla="*/ 33743 w 2036340"/>
              <a:gd name="connsiteY318" fmla="*/ 1321045 h 2203209"/>
              <a:gd name="connsiteX319" fmla="*/ 31950 w 2036340"/>
              <a:gd name="connsiteY319" fmla="*/ 1227127 h 2203209"/>
              <a:gd name="connsiteX320" fmla="*/ 31865 w 2036340"/>
              <a:gd name="connsiteY320" fmla="*/ 1208653 h 2203209"/>
              <a:gd name="connsiteX321" fmla="*/ 41289 w 2036340"/>
              <a:gd name="connsiteY321" fmla="*/ 1197912 h 2203209"/>
              <a:gd name="connsiteX322" fmla="*/ 32902 w 2036340"/>
              <a:gd name="connsiteY322" fmla="*/ 1140917 h 2203209"/>
              <a:gd name="connsiteX323" fmla="*/ 39475 w 2036340"/>
              <a:gd name="connsiteY323" fmla="*/ 1099376 h 2203209"/>
              <a:gd name="connsiteX324" fmla="*/ 38979 w 2036340"/>
              <a:gd name="connsiteY324" fmla="*/ 993147 h 2203209"/>
              <a:gd name="connsiteX325" fmla="*/ 43046 w 2036340"/>
              <a:gd name="connsiteY325" fmla="*/ 994703 h 2203209"/>
              <a:gd name="connsiteX326" fmla="*/ 40247 w 2036340"/>
              <a:gd name="connsiteY326" fmla="*/ 974679 h 2203209"/>
              <a:gd name="connsiteX327" fmla="*/ 36669 w 2036340"/>
              <a:gd name="connsiteY327" fmla="*/ 788382 h 2203209"/>
              <a:gd name="connsiteX328" fmla="*/ 41947 w 2036340"/>
              <a:gd name="connsiteY328" fmla="*/ 759153 h 2203209"/>
              <a:gd name="connsiteX329" fmla="*/ 40479 w 2036340"/>
              <a:gd name="connsiteY329" fmla="*/ 734513 h 2203209"/>
              <a:gd name="connsiteX330" fmla="*/ 44510 w 2036340"/>
              <a:gd name="connsiteY330" fmla="*/ 728371 h 2203209"/>
              <a:gd name="connsiteX331" fmla="*/ 43935 w 2036340"/>
              <a:gd name="connsiteY331" fmla="*/ 605207 h 2203209"/>
              <a:gd name="connsiteX332" fmla="*/ 53359 w 2036340"/>
              <a:gd name="connsiteY332" fmla="*/ 594468 h 2203209"/>
              <a:gd name="connsiteX333" fmla="*/ 54683 w 2036340"/>
              <a:gd name="connsiteY333" fmla="*/ 588315 h 2203209"/>
              <a:gd name="connsiteX334" fmla="*/ 46498 w 2036340"/>
              <a:gd name="connsiteY334" fmla="*/ 574427 h 2203209"/>
              <a:gd name="connsiteX335" fmla="*/ 53122 w 2036340"/>
              <a:gd name="connsiteY335" fmla="*/ 543663 h 2203209"/>
              <a:gd name="connsiteX336" fmla="*/ 56931 w 2036340"/>
              <a:gd name="connsiteY336" fmla="*/ 489794 h 2203209"/>
              <a:gd name="connsiteX337" fmla="*/ 65021 w 2036340"/>
              <a:gd name="connsiteY337" fmla="*/ 483668 h 2203209"/>
              <a:gd name="connsiteX338" fmla="*/ 62229 w 2036340"/>
              <a:gd name="connsiteY338" fmla="*/ 465183 h 2203209"/>
              <a:gd name="connsiteX339" fmla="*/ 67564 w 2036340"/>
              <a:gd name="connsiteY339" fmla="*/ 448269 h 2203209"/>
              <a:gd name="connsiteX340" fmla="*/ 56635 w 2036340"/>
              <a:gd name="connsiteY340" fmla="*/ 426672 h 2203209"/>
              <a:gd name="connsiteX341" fmla="*/ 57903 w 2036340"/>
              <a:gd name="connsiteY341" fmla="*/ 408204 h 2203209"/>
              <a:gd name="connsiteX342" fmla="*/ 63209 w 2036340"/>
              <a:gd name="connsiteY342" fmla="*/ 385131 h 2203209"/>
              <a:gd name="connsiteX343" fmla="*/ 60415 w 2036340"/>
              <a:gd name="connsiteY343" fmla="*/ 366647 h 2203209"/>
              <a:gd name="connsiteX344" fmla="*/ 75139 w 2036340"/>
              <a:gd name="connsiteY344" fmla="*/ 331296 h 2203209"/>
              <a:gd name="connsiteX345" fmla="*/ 84619 w 2036340"/>
              <a:gd name="connsiteY345" fmla="*/ 332871 h 2203209"/>
              <a:gd name="connsiteX346" fmla="*/ 83323 w 2036340"/>
              <a:gd name="connsiteY346" fmla="*/ 345183 h 2203209"/>
              <a:gd name="connsiteX347" fmla="*/ 91451 w 2036340"/>
              <a:gd name="connsiteY347" fmla="*/ 346753 h 2203209"/>
              <a:gd name="connsiteX348" fmla="*/ 91422 w 2036340"/>
              <a:gd name="connsiteY348" fmla="*/ 340595 h 2203209"/>
              <a:gd name="connsiteX349" fmla="*/ 88622 w 2036340"/>
              <a:gd name="connsiteY349" fmla="*/ 320570 h 2203209"/>
              <a:gd name="connsiteX350" fmla="*/ 127526 w 2036340"/>
              <a:gd name="connsiteY350" fmla="*/ 246824 h 2203209"/>
              <a:gd name="connsiteX351" fmla="*/ 127497 w 2036340"/>
              <a:gd name="connsiteY351" fmla="*/ 240667 h 2203209"/>
              <a:gd name="connsiteX352" fmla="*/ 127238 w 2036340"/>
              <a:gd name="connsiteY352" fmla="*/ 185243 h 2203209"/>
              <a:gd name="connsiteX353" fmla="*/ 131300 w 2036340"/>
              <a:gd name="connsiteY353" fmla="*/ 185259 h 2203209"/>
              <a:gd name="connsiteX354" fmla="*/ 128535 w 2036340"/>
              <a:gd name="connsiteY354" fmla="*/ 172932 h 2203209"/>
              <a:gd name="connsiteX355" fmla="*/ 128477 w 2036340"/>
              <a:gd name="connsiteY355" fmla="*/ 160616 h 2203209"/>
              <a:gd name="connsiteX356" fmla="*/ 137959 w 2036340"/>
              <a:gd name="connsiteY356" fmla="*/ 162192 h 2203209"/>
              <a:gd name="connsiteX357" fmla="*/ 145078 w 2036340"/>
              <a:gd name="connsiteY357" fmla="*/ 237657 h 2203209"/>
              <a:gd name="connsiteX358" fmla="*/ 149138 w 2036340"/>
              <a:gd name="connsiteY358" fmla="*/ 237673 h 2203209"/>
              <a:gd name="connsiteX359" fmla="*/ 149080 w 2036340"/>
              <a:gd name="connsiteY359" fmla="*/ 225355 h 2203209"/>
              <a:gd name="connsiteX360" fmla="*/ 150117 w 2036340"/>
              <a:gd name="connsiteY360" fmla="*/ 157621 h 2203209"/>
              <a:gd name="connsiteX361" fmla="*/ 158216 w 2036340"/>
              <a:gd name="connsiteY361" fmla="*/ 153034 h 2203209"/>
              <a:gd name="connsiteX362" fmla="*/ 162306 w 2036340"/>
              <a:gd name="connsiteY362" fmla="*/ 159209 h 2203209"/>
              <a:gd name="connsiteX363" fmla="*/ 175568 w 2036340"/>
              <a:gd name="connsiteY363" fmla="*/ 100758 h 2203209"/>
              <a:gd name="connsiteX364" fmla="*/ 179828 w 2036340"/>
              <a:gd name="connsiteY364" fmla="*/ 143882 h 2203209"/>
              <a:gd name="connsiteX365" fmla="*/ 183895 w 2036340"/>
              <a:gd name="connsiteY365" fmla="*/ 145437 h 2203209"/>
              <a:gd name="connsiteX366" fmla="*/ 193348 w 2036340"/>
              <a:gd name="connsiteY366" fmla="*/ 140855 h 2203209"/>
              <a:gd name="connsiteX367" fmla="*/ 194332 w 2036340"/>
              <a:gd name="connsiteY367" fmla="*/ 152116 h 2203209"/>
              <a:gd name="connsiteX368" fmla="*/ 198543 w 2036340"/>
              <a:gd name="connsiteY368" fmla="*/ 177875 h 2203209"/>
              <a:gd name="connsiteX369" fmla="*/ 241002 w 2036340"/>
              <a:gd name="connsiteY369" fmla="*/ 151934 h 2203209"/>
              <a:gd name="connsiteX370" fmla="*/ 238598 w 2036340"/>
              <a:gd name="connsiteY370" fmla="*/ 144779 h 2203209"/>
              <a:gd name="connsiteX371" fmla="*/ 243228 w 2036340"/>
              <a:gd name="connsiteY371" fmla="*/ 141282 h 2203209"/>
              <a:gd name="connsiteX372" fmla="*/ 203036 w 2036340"/>
              <a:gd name="connsiteY372" fmla="*/ 125334 h 2203209"/>
              <a:gd name="connsiteX373" fmla="*/ 233673 w 2036340"/>
              <a:gd name="connsiteY373" fmla="*/ 123847 h 2203209"/>
              <a:gd name="connsiteX374" fmla="*/ 235053 w 2036340"/>
              <a:gd name="connsiteY374" fmla="*/ 120100 h 2203209"/>
              <a:gd name="connsiteX375" fmla="*/ 232492 w 2036340"/>
              <a:gd name="connsiteY375" fmla="*/ 110911 h 2203209"/>
              <a:gd name="connsiteX376" fmla="*/ 328446 w 2036340"/>
              <a:gd name="connsiteY376" fmla="*/ 96486 h 2203209"/>
              <a:gd name="connsiteX377" fmla="*/ 328742 w 2036340"/>
              <a:gd name="connsiteY377" fmla="*/ 92655 h 2203209"/>
              <a:gd name="connsiteX378" fmla="*/ 298400 w 2036340"/>
              <a:gd name="connsiteY378" fmla="*/ 90312 h 2203209"/>
              <a:gd name="connsiteX379" fmla="*/ 263919 w 2036340"/>
              <a:gd name="connsiteY379" fmla="*/ 85080 h 2203209"/>
              <a:gd name="connsiteX380" fmla="*/ 265595 w 2036340"/>
              <a:gd name="connsiteY380" fmla="*/ 77503 h 2203209"/>
              <a:gd name="connsiteX381" fmla="*/ 329532 w 2036340"/>
              <a:gd name="connsiteY381" fmla="*/ 68312 h 2203209"/>
              <a:gd name="connsiteX382" fmla="*/ 341057 w 2036340"/>
              <a:gd name="connsiteY382" fmla="*/ 74340 h 2203209"/>
              <a:gd name="connsiteX383" fmla="*/ 378788 w 2036340"/>
              <a:gd name="connsiteY383" fmla="*/ 65694 h 2203209"/>
              <a:gd name="connsiteX384" fmla="*/ 376524 w 2036340"/>
              <a:gd name="connsiteY384" fmla="*/ 52675 h 2203209"/>
              <a:gd name="connsiteX385" fmla="*/ 394060 w 2036340"/>
              <a:gd name="connsiteY385" fmla="*/ 51459 h 2203209"/>
              <a:gd name="connsiteX386" fmla="*/ 395735 w 2036340"/>
              <a:gd name="connsiteY386" fmla="*/ 43883 h 2203209"/>
              <a:gd name="connsiteX387" fmla="*/ 380170 w 2036340"/>
              <a:gd name="connsiteY387" fmla="*/ 33689 h 2203209"/>
              <a:gd name="connsiteX388" fmla="*/ 463613 w 2036340"/>
              <a:gd name="connsiteY388" fmla="*/ 11876 h 2203209"/>
              <a:gd name="connsiteX389" fmla="*/ 518881 w 2036340"/>
              <a:gd name="connsiteY389" fmla="*/ 2015 h 2203209"/>
              <a:gd name="connsiteX390" fmla="*/ 540060 w 2036340"/>
              <a:gd name="connsiteY390" fmla="*/ 10073 h 2203209"/>
              <a:gd name="connsiteX391" fmla="*/ 606953 w 2036340"/>
              <a:gd name="connsiteY391" fmla="*/ 4963 h 220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</a:cxnLst>
            <a:rect l="l" t="t" r="r" b="b"/>
            <a:pathLst>
              <a:path w="2036340" h="2203209">
                <a:moveTo>
                  <a:pt x="1712969" y="2066015"/>
                </a:moveTo>
                <a:cubicBezTo>
                  <a:pt x="1711675" y="2071053"/>
                  <a:pt x="1707165" y="2076699"/>
                  <a:pt x="1699440" y="2082953"/>
                </a:cubicBezTo>
                <a:lnTo>
                  <a:pt x="1732133" y="2081623"/>
                </a:lnTo>
                <a:lnTo>
                  <a:pt x="1733119" y="2068855"/>
                </a:lnTo>
                <a:close/>
                <a:moveTo>
                  <a:pt x="1745988" y="2042876"/>
                </a:moveTo>
                <a:lnTo>
                  <a:pt x="1745298" y="2051813"/>
                </a:lnTo>
                <a:lnTo>
                  <a:pt x="1750697" y="2052230"/>
                </a:lnTo>
                <a:lnTo>
                  <a:pt x="1751387" y="2043293"/>
                </a:lnTo>
                <a:close/>
                <a:moveTo>
                  <a:pt x="1821807" y="2028180"/>
                </a:moveTo>
                <a:lnTo>
                  <a:pt x="1821116" y="2037118"/>
                </a:lnTo>
                <a:lnTo>
                  <a:pt x="1826516" y="2037535"/>
                </a:lnTo>
                <a:lnTo>
                  <a:pt x="1827206" y="2028597"/>
                </a:lnTo>
                <a:close/>
                <a:moveTo>
                  <a:pt x="216621" y="1996548"/>
                </a:moveTo>
                <a:lnTo>
                  <a:pt x="216441" y="1998880"/>
                </a:lnTo>
                <a:lnTo>
                  <a:pt x="236681" y="2000443"/>
                </a:lnTo>
                <a:lnTo>
                  <a:pt x="240232" y="1998372"/>
                </a:lnTo>
                <a:close/>
                <a:moveTo>
                  <a:pt x="145737" y="1991660"/>
                </a:moveTo>
                <a:lnTo>
                  <a:pt x="165978" y="1993223"/>
                </a:lnTo>
                <a:lnTo>
                  <a:pt x="165798" y="1995554"/>
                </a:lnTo>
                <a:lnTo>
                  <a:pt x="142187" y="1993731"/>
                </a:lnTo>
                <a:close/>
                <a:moveTo>
                  <a:pt x="2016162" y="812687"/>
                </a:moveTo>
                <a:cubicBezTo>
                  <a:pt x="2009028" y="811280"/>
                  <a:pt x="2005232" y="813555"/>
                  <a:pt x="2004771" y="819514"/>
                </a:cubicBezTo>
                <a:lnTo>
                  <a:pt x="2015471" y="821625"/>
                </a:lnTo>
                <a:close/>
                <a:moveTo>
                  <a:pt x="1896288" y="208608"/>
                </a:moveTo>
                <a:lnTo>
                  <a:pt x="1925086" y="210832"/>
                </a:lnTo>
                <a:lnTo>
                  <a:pt x="1920712" y="213914"/>
                </a:lnTo>
                <a:lnTo>
                  <a:pt x="1896025" y="212007"/>
                </a:lnTo>
                <a:close/>
                <a:moveTo>
                  <a:pt x="203355" y="203993"/>
                </a:moveTo>
                <a:lnTo>
                  <a:pt x="203571" y="205166"/>
                </a:lnTo>
                <a:lnTo>
                  <a:pt x="204589" y="204153"/>
                </a:lnTo>
                <a:close/>
                <a:moveTo>
                  <a:pt x="1809822" y="202785"/>
                </a:moveTo>
                <a:lnTo>
                  <a:pt x="1805447" y="205866"/>
                </a:lnTo>
                <a:lnTo>
                  <a:pt x="1834246" y="208090"/>
                </a:lnTo>
                <a:lnTo>
                  <a:pt x="1834508" y="204691"/>
                </a:lnTo>
                <a:close/>
                <a:moveTo>
                  <a:pt x="1643520" y="99297"/>
                </a:moveTo>
                <a:lnTo>
                  <a:pt x="1652968" y="100027"/>
                </a:lnTo>
                <a:lnTo>
                  <a:pt x="1652278" y="108964"/>
                </a:lnTo>
                <a:cubicBezTo>
                  <a:pt x="1645146" y="107557"/>
                  <a:pt x="1642225" y="104335"/>
                  <a:pt x="1643520" y="99297"/>
                </a:cubicBezTo>
                <a:close/>
                <a:moveTo>
                  <a:pt x="1648716" y="49605"/>
                </a:moveTo>
                <a:cubicBezTo>
                  <a:pt x="1655915" y="50161"/>
                  <a:pt x="1658834" y="53383"/>
                  <a:pt x="1657474" y="59272"/>
                </a:cubicBezTo>
                <a:lnTo>
                  <a:pt x="1650004" y="85669"/>
                </a:lnTo>
                <a:lnTo>
                  <a:pt x="1639205" y="84835"/>
                </a:lnTo>
                <a:cubicBezTo>
                  <a:pt x="1644954" y="69010"/>
                  <a:pt x="1648124" y="57266"/>
                  <a:pt x="1648716" y="49605"/>
                </a:cubicBezTo>
                <a:close/>
                <a:moveTo>
                  <a:pt x="408935" y="42333"/>
                </a:moveTo>
                <a:lnTo>
                  <a:pt x="408343" y="49994"/>
                </a:lnTo>
                <a:lnTo>
                  <a:pt x="412581" y="51605"/>
                </a:lnTo>
                <a:lnTo>
                  <a:pt x="413271" y="42668"/>
                </a:lnTo>
                <a:close/>
                <a:moveTo>
                  <a:pt x="410022" y="14159"/>
                </a:moveTo>
                <a:lnTo>
                  <a:pt x="414258" y="15770"/>
                </a:lnTo>
                <a:lnTo>
                  <a:pt x="413667" y="23431"/>
                </a:lnTo>
                <a:lnTo>
                  <a:pt x="409332" y="23096"/>
                </a:lnTo>
                <a:close/>
                <a:moveTo>
                  <a:pt x="692365" y="0"/>
                </a:moveTo>
                <a:lnTo>
                  <a:pt x="699555" y="5693"/>
                </a:lnTo>
                <a:cubicBezTo>
                  <a:pt x="797347" y="9819"/>
                  <a:pt x="918453" y="17888"/>
                  <a:pt x="1062875" y="29898"/>
                </a:cubicBezTo>
                <a:cubicBezTo>
                  <a:pt x="1063072" y="27344"/>
                  <a:pt x="1064615" y="26179"/>
                  <a:pt x="1067506" y="26402"/>
                </a:cubicBezTo>
                <a:cubicBezTo>
                  <a:pt x="1070329" y="27476"/>
                  <a:pt x="1074532" y="29514"/>
                  <a:pt x="1080114" y="32513"/>
                </a:cubicBezTo>
                <a:cubicBezTo>
                  <a:pt x="1157218" y="41037"/>
                  <a:pt x="1206737" y="44433"/>
                  <a:pt x="1228673" y="42703"/>
                </a:cubicBezTo>
                <a:lnTo>
                  <a:pt x="1235864" y="48396"/>
                </a:lnTo>
                <a:lnTo>
                  <a:pt x="1257636" y="48793"/>
                </a:lnTo>
                <a:cubicBezTo>
                  <a:pt x="1260525" y="49016"/>
                  <a:pt x="1261872" y="50404"/>
                  <a:pt x="1261675" y="52957"/>
                </a:cubicBezTo>
                <a:cubicBezTo>
                  <a:pt x="1274087" y="52204"/>
                  <a:pt x="1309159" y="54484"/>
                  <a:pt x="1366887" y="59798"/>
                </a:cubicBezTo>
                <a:lnTo>
                  <a:pt x="1377681" y="64129"/>
                </a:lnTo>
                <a:lnTo>
                  <a:pt x="1377999" y="60006"/>
                </a:lnTo>
                <a:lnTo>
                  <a:pt x="1384006" y="60470"/>
                </a:lnTo>
                <a:lnTo>
                  <a:pt x="1384423" y="58584"/>
                </a:lnTo>
                <a:lnTo>
                  <a:pt x="1388658" y="59333"/>
                </a:lnTo>
                <a:lnTo>
                  <a:pt x="1382639" y="53525"/>
                </a:lnTo>
                <a:lnTo>
                  <a:pt x="1383164" y="46725"/>
                </a:lnTo>
                <a:lnTo>
                  <a:pt x="1411900" y="49800"/>
                </a:lnTo>
                <a:cubicBezTo>
                  <a:pt x="1410309" y="52527"/>
                  <a:pt x="1410960" y="57493"/>
                  <a:pt x="1413853" y="64698"/>
                </a:cubicBezTo>
                <a:lnTo>
                  <a:pt x="1418885" y="73957"/>
                </a:lnTo>
                <a:lnTo>
                  <a:pt x="1430193" y="80823"/>
                </a:lnTo>
                <a:lnTo>
                  <a:pt x="1441727" y="92299"/>
                </a:lnTo>
                <a:lnTo>
                  <a:pt x="1442122" y="87185"/>
                </a:lnTo>
                <a:cubicBezTo>
                  <a:pt x="1443303" y="71888"/>
                  <a:pt x="1445638" y="59529"/>
                  <a:pt x="1449125" y="50109"/>
                </a:cubicBezTo>
                <a:lnTo>
                  <a:pt x="1474005" y="49467"/>
                </a:lnTo>
                <a:cubicBezTo>
                  <a:pt x="1473830" y="51733"/>
                  <a:pt x="1477858" y="53184"/>
                  <a:pt x="1486087" y="53819"/>
                </a:cubicBezTo>
                <a:cubicBezTo>
                  <a:pt x="1496020" y="32358"/>
                  <a:pt x="1510568" y="22653"/>
                  <a:pt x="1529724" y="24702"/>
                </a:cubicBezTo>
                <a:cubicBezTo>
                  <a:pt x="1539994" y="34614"/>
                  <a:pt x="1543496" y="42865"/>
                  <a:pt x="1540228" y="49452"/>
                </a:cubicBezTo>
                <a:lnTo>
                  <a:pt x="1552504" y="51254"/>
                </a:lnTo>
                <a:lnTo>
                  <a:pt x="1581502" y="50928"/>
                </a:lnTo>
                <a:cubicBezTo>
                  <a:pt x="1580021" y="52239"/>
                  <a:pt x="1584633" y="59506"/>
                  <a:pt x="1595339" y="72730"/>
                </a:cubicBezTo>
                <a:lnTo>
                  <a:pt x="1596579" y="74191"/>
                </a:lnTo>
                <a:lnTo>
                  <a:pt x="1597978" y="73656"/>
                </a:lnTo>
                <a:cubicBezTo>
                  <a:pt x="1597715" y="77061"/>
                  <a:pt x="1598933" y="78868"/>
                  <a:pt x="1601634" y="79076"/>
                </a:cubicBezTo>
                <a:cubicBezTo>
                  <a:pt x="1606896" y="46087"/>
                  <a:pt x="1612646" y="30261"/>
                  <a:pt x="1618879" y="31599"/>
                </a:cubicBezTo>
                <a:cubicBezTo>
                  <a:pt x="1621426" y="45497"/>
                  <a:pt x="1621856" y="57518"/>
                  <a:pt x="1620167" y="67663"/>
                </a:cubicBezTo>
                <a:lnTo>
                  <a:pt x="1624118" y="69253"/>
                </a:lnTo>
                <a:lnTo>
                  <a:pt x="1633863" y="66151"/>
                </a:lnTo>
                <a:cubicBezTo>
                  <a:pt x="1633402" y="67722"/>
                  <a:pt x="1633788" y="73993"/>
                  <a:pt x="1635019" y="84967"/>
                </a:cubicBezTo>
                <a:lnTo>
                  <a:pt x="1640207" y="124099"/>
                </a:lnTo>
                <a:lnTo>
                  <a:pt x="1645733" y="130268"/>
                </a:lnTo>
                <a:lnTo>
                  <a:pt x="1656835" y="131126"/>
                </a:lnTo>
                <a:lnTo>
                  <a:pt x="1659532" y="112399"/>
                </a:lnTo>
                <a:lnTo>
                  <a:pt x="1659916" y="107426"/>
                </a:lnTo>
                <a:lnTo>
                  <a:pt x="1660443" y="106069"/>
                </a:lnTo>
                <a:lnTo>
                  <a:pt x="1660897" y="102919"/>
                </a:lnTo>
                <a:lnTo>
                  <a:pt x="1661602" y="103087"/>
                </a:lnTo>
                <a:lnTo>
                  <a:pt x="1670243" y="80865"/>
                </a:lnTo>
                <a:lnTo>
                  <a:pt x="1694863" y="83621"/>
                </a:lnTo>
                <a:lnTo>
                  <a:pt x="1695806" y="86151"/>
                </a:lnTo>
                <a:lnTo>
                  <a:pt x="1703141" y="83350"/>
                </a:lnTo>
                <a:lnTo>
                  <a:pt x="1706500" y="92600"/>
                </a:lnTo>
                <a:lnTo>
                  <a:pt x="1705389" y="106984"/>
                </a:lnTo>
                <a:lnTo>
                  <a:pt x="1736311" y="136408"/>
                </a:lnTo>
                <a:cubicBezTo>
                  <a:pt x="1725035" y="139527"/>
                  <a:pt x="1719308" y="142219"/>
                  <a:pt x="1719133" y="144485"/>
                </a:cubicBezTo>
                <a:cubicBezTo>
                  <a:pt x="1732805" y="146111"/>
                  <a:pt x="1744403" y="156696"/>
                  <a:pt x="1753928" y="176240"/>
                </a:cubicBezTo>
                <a:cubicBezTo>
                  <a:pt x="1773303" y="175457"/>
                  <a:pt x="1787086" y="175666"/>
                  <a:pt x="1795269" y="176868"/>
                </a:cubicBezTo>
                <a:cubicBezTo>
                  <a:pt x="1800449" y="181258"/>
                  <a:pt x="1802842" y="186002"/>
                  <a:pt x="1802449" y="191101"/>
                </a:cubicBezTo>
                <a:lnTo>
                  <a:pt x="1827066" y="193858"/>
                </a:lnTo>
                <a:cubicBezTo>
                  <a:pt x="1830510" y="185004"/>
                  <a:pt x="1840439" y="181497"/>
                  <a:pt x="1856852" y="183334"/>
                </a:cubicBezTo>
                <a:cubicBezTo>
                  <a:pt x="1873163" y="222210"/>
                  <a:pt x="1901692" y="245786"/>
                  <a:pt x="1942441" y="254063"/>
                </a:cubicBezTo>
                <a:cubicBezTo>
                  <a:pt x="1944003" y="269573"/>
                  <a:pt x="1957994" y="284901"/>
                  <a:pt x="1984417" y="300050"/>
                </a:cubicBezTo>
                <a:lnTo>
                  <a:pt x="1962534" y="315459"/>
                </a:lnTo>
                <a:cubicBezTo>
                  <a:pt x="1981689" y="317509"/>
                  <a:pt x="1991325" y="335636"/>
                  <a:pt x="1991443" y="369842"/>
                </a:cubicBezTo>
                <a:lnTo>
                  <a:pt x="2023352" y="438990"/>
                </a:lnTo>
                <a:lnTo>
                  <a:pt x="2006435" y="443669"/>
                </a:lnTo>
                <a:lnTo>
                  <a:pt x="2007258" y="520430"/>
                </a:lnTo>
                <a:lnTo>
                  <a:pt x="2016948" y="521178"/>
                </a:lnTo>
                <a:cubicBezTo>
                  <a:pt x="2016487" y="527137"/>
                  <a:pt x="2019408" y="530359"/>
                  <a:pt x="2025707" y="530845"/>
                </a:cubicBezTo>
                <a:lnTo>
                  <a:pt x="2024918" y="541060"/>
                </a:lnTo>
                <a:lnTo>
                  <a:pt x="2014218" y="538950"/>
                </a:lnTo>
                <a:lnTo>
                  <a:pt x="2007375" y="531397"/>
                </a:lnTo>
                <a:lnTo>
                  <a:pt x="2007662" y="558141"/>
                </a:lnTo>
                <a:lnTo>
                  <a:pt x="2024228" y="549998"/>
                </a:lnTo>
                <a:cubicBezTo>
                  <a:pt x="2032680" y="569490"/>
                  <a:pt x="2036709" y="581789"/>
                  <a:pt x="2036314" y="586896"/>
                </a:cubicBezTo>
                <a:lnTo>
                  <a:pt x="2022785" y="603834"/>
                </a:lnTo>
                <a:lnTo>
                  <a:pt x="2033585" y="604668"/>
                </a:lnTo>
                <a:lnTo>
                  <a:pt x="2026411" y="627234"/>
                </a:lnTo>
                <a:lnTo>
                  <a:pt x="2024370" y="636067"/>
                </a:lnTo>
                <a:lnTo>
                  <a:pt x="2035169" y="636901"/>
                </a:lnTo>
                <a:lnTo>
                  <a:pt x="2034774" y="642009"/>
                </a:lnTo>
                <a:lnTo>
                  <a:pt x="2022990" y="653942"/>
                </a:lnTo>
                <a:cubicBezTo>
                  <a:pt x="2022793" y="656496"/>
                  <a:pt x="2024460" y="658338"/>
                  <a:pt x="2027995" y="659468"/>
                </a:cubicBezTo>
                <a:lnTo>
                  <a:pt x="2021905" y="667988"/>
                </a:lnTo>
                <a:lnTo>
                  <a:pt x="2019569" y="680652"/>
                </a:lnTo>
                <a:cubicBezTo>
                  <a:pt x="2019306" y="684057"/>
                  <a:pt x="2020975" y="685898"/>
                  <a:pt x="2024574" y="686176"/>
                </a:cubicBezTo>
                <a:lnTo>
                  <a:pt x="2018484" y="694698"/>
                </a:lnTo>
                <a:cubicBezTo>
                  <a:pt x="2019935" y="711079"/>
                  <a:pt x="2020232" y="724803"/>
                  <a:pt x="2019378" y="735869"/>
                </a:cubicBezTo>
                <a:cubicBezTo>
                  <a:pt x="2012244" y="734462"/>
                  <a:pt x="2008448" y="736737"/>
                  <a:pt x="2007988" y="742695"/>
                </a:cubicBezTo>
                <a:lnTo>
                  <a:pt x="2017043" y="748532"/>
                </a:lnTo>
                <a:lnTo>
                  <a:pt x="2028137" y="745536"/>
                </a:lnTo>
                <a:lnTo>
                  <a:pt x="2032846" y="754891"/>
                </a:lnTo>
                <a:lnTo>
                  <a:pt x="2032452" y="759999"/>
                </a:lnTo>
                <a:lnTo>
                  <a:pt x="2014972" y="775346"/>
                </a:lnTo>
                <a:lnTo>
                  <a:pt x="2014578" y="780454"/>
                </a:lnTo>
                <a:cubicBezTo>
                  <a:pt x="2028075" y="781496"/>
                  <a:pt x="2033421" y="794325"/>
                  <a:pt x="2030616" y="818941"/>
                </a:cubicBezTo>
                <a:cubicBezTo>
                  <a:pt x="2023482" y="817534"/>
                  <a:pt x="2019685" y="819810"/>
                  <a:pt x="2019225" y="825769"/>
                </a:cubicBezTo>
                <a:lnTo>
                  <a:pt x="2018830" y="830876"/>
                </a:lnTo>
                <a:lnTo>
                  <a:pt x="2028545" y="845755"/>
                </a:lnTo>
                <a:cubicBezTo>
                  <a:pt x="2027316" y="849942"/>
                  <a:pt x="2021588" y="853781"/>
                  <a:pt x="2011360" y="857272"/>
                </a:cubicBezTo>
                <a:lnTo>
                  <a:pt x="2023978" y="922469"/>
                </a:lnTo>
                <a:cubicBezTo>
                  <a:pt x="2021258" y="934247"/>
                  <a:pt x="2015398" y="939788"/>
                  <a:pt x="2006399" y="939093"/>
                </a:cubicBezTo>
                <a:lnTo>
                  <a:pt x="2016212" y="952696"/>
                </a:lnTo>
                <a:cubicBezTo>
                  <a:pt x="2015949" y="956101"/>
                  <a:pt x="2014017" y="957664"/>
                  <a:pt x="2010418" y="957386"/>
                </a:cubicBezTo>
                <a:cubicBezTo>
                  <a:pt x="2015534" y="973195"/>
                  <a:pt x="2017862" y="984079"/>
                  <a:pt x="2017402" y="990037"/>
                </a:cubicBezTo>
                <a:cubicBezTo>
                  <a:pt x="2012002" y="989620"/>
                  <a:pt x="2006274" y="993459"/>
                  <a:pt x="2000217" y="1001554"/>
                </a:cubicBezTo>
                <a:cubicBezTo>
                  <a:pt x="2009217" y="1002249"/>
                  <a:pt x="2012204" y="1022175"/>
                  <a:pt x="2009180" y="1061331"/>
                </a:cubicBezTo>
                <a:lnTo>
                  <a:pt x="2003781" y="1060914"/>
                </a:lnTo>
                <a:lnTo>
                  <a:pt x="2008490" y="1070269"/>
                </a:lnTo>
                <a:cubicBezTo>
                  <a:pt x="2008227" y="1073674"/>
                  <a:pt x="2006295" y="1075238"/>
                  <a:pt x="2002696" y="1074960"/>
                </a:cubicBezTo>
                <a:lnTo>
                  <a:pt x="2006055" y="1084210"/>
                </a:lnTo>
                <a:lnTo>
                  <a:pt x="2000169" y="1142840"/>
                </a:lnTo>
                <a:cubicBezTo>
                  <a:pt x="1999972" y="1145394"/>
                  <a:pt x="1998074" y="1146532"/>
                  <a:pt x="1994474" y="1146254"/>
                </a:cubicBezTo>
                <a:lnTo>
                  <a:pt x="1997834" y="1155504"/>
                </a:lnTo>
                <a:lnTo>
                  <a:pt x="1990863" y="1228180"/>
                </a:lnTo>
                <a:cubicBezTo>
                  <a:pt x="1987991" y="1253646"/>
                  <a:pt x="1986370" y="1280495"/>
                  <a:pt x="1986001" y="1308724"/>
                </a:cubicBezTo>
                <a:lnTo>
                  <a:pt x="1978826" y="1331290"/>
                </a:lnTo>
                <a:cubicBezTo>
                  <a:pt x="1979948" y="1351928"/>
                  <a:pt x="1980016" y="1368631"/>
                  <a:pt x="1979030" y="1381400"/>
                </a:cubicBezTo>
                <a:lnTo>
                  <a:pt x="1972941" y="1389920"/>
                </a:lnTo>
                <a:cubicBezTo>
                  <a:pt x="1975180" y="1396087"/>
                  <a:pt x="1976201" y="1400448"/>
                  <a:pt x="1976004" y="1403001"/>
                </a:cubicBezTo>
                <a:cubicBezTo>
                  <a:pt x="1975741" y="1406407"/>
                  <a:pt x="1973809" y="1407969"/>
                  <a:pt x="1970210" y="1407692"/>
                </a:cubicBezTo>
                <a:lnTo>
                  <a:pt x="1972484" y="1430987"/>
                </a:lnTo>
                <a:lnTo>
                  <a:pt x="1963178" y="1516327"/>
                </a:lnTo>
                <a:cubicBezTo>
                  <a:pt x="1962981" y="1518881"/>
                  <a:pt x="1961083" y="1520018"/>
                  <a:pt x="1957483" y="1519740"/>
                </a:cubicBezTo>
                <a:lnTo>
                  <a:pt x="1962192" y="1529095"/>
                </a:lnTo>
                <a:lnTo>
                  <a:pt x="1958377" y="1560912"/>
                </a:lnTo>
                <a:lnTo>
                  <a:pt x="1952288" y="1569433"/>
                </a:lnTo>
                <a:lnTo>
                  <a:pt x="1962692" y="1575374"/>
                </a:lnTo>
                <a:cubicBezTo>
                  <a:pt x="1961594" y="1577859"/>
                  <a:pt x="1959017" y="1581941"/>
                  <a:pt x="1954956" y="1587621"/>
                </a:cubicBezTo>
                <a:cubicBezTo>
                  <a:pt x="1952549" y="1642239"/>
                  <a:pt x="1953046" y="1670963"/>
                  <a:pt x="1956449" y="1673795"/>
                </a:cubicBezTo>
                <a:cubicBezTo>
                  <a:pt x="1956186" y="1677199"/>
                  <a:pt x="1954254" y="1678763"/>
                  <a:pt x="1950655" y="1678485"/>
                </a:cubicBezTo>
                <a:lnTo>
                  <a:pt x="1952239" y="1710718"/>
                </a:lnTo>
                <a:cubicBezTo>
                  <a:pt x="1951516" y="1720082"/>
                  <a:pt x="1949157" y="1727179"/>
                  <a:pt x="1945164" y="1732008"/>
                </a:cubicBezTo>
                <a:lnTo>
                  <a:pt x="1947142" y="1759134"/>
                </a:lnTo>
                <a:lnTo>
                  <a:pt x="1943327" y="1790951"/>
                </a:lnTo>
                <a:lnTo>
                  <a:pt x="1934508" y="1817243"/>
                </a:lnTo>
                <a:cubicBezTo>
                  <a:pt x="1937712" y="1822628"/>
                  <a:pt x="1939052" y="1828725"/>
                  <a:pt x="1938526" y="1835535"/>
                </a:cubicBezTo>
                <a:cubicBezTo>
                  <a:pt x="1929046" y="1852785"/>
                  <a:pt x="1921157" y="1861168"/>
                  <a:pt x="1914858" y="1860681"/>
                </a:cubicBezTo>
                <a:cubicBezTo>
                  <a:pt x="1917098" y="1866848"/>
                  <a:pt x="1916124" y="1891178"/>
                  <a:pt x="1911937" y="1933669"/>
                </a:cubicBezTo>
                <a:cubicBezTo>
                  <a:pt x="1904803" y="1932262"/>
                  <a:pt x="1897177" y="1937239"/>
                  <a:pt x="1889057" y="1948600"/>
                </a:cubicBezTo>
                <a:lnTo>
                  <a:pt x="1878259" y="1947766"/>
                </a:lnTo>
                <a:lnTo>
                  <a:pt x="1877963" y="1951597"/>
                </a:lnTo>
                <a:cubicBezTo>
                  <a:pt x="1877700" y="1955001"/>
                  <a:pt x="1879369" y="1956843"/>
                  <a:pt x="1882968" y="1957121"/>
                </a:cubicBezTo>
                <a:cubicBezTo>
                  <a:pt x="1878974" y="1961950"/>
                  <a:pt x="1873872" y="1975257"/>
                  <a:pt x="1867664" y="1997041"/>
                </a:cubicBezTo>
                <a:cubicBezTo>
                  <a:pt x="1869115" y="2013424"/>
                  <a:pt x="1869544" y="2025445"/>
                  <a:pt x="1868952" y="2033105"/>
                </a:cubicBezTo>
                <a:lnTo>
                  <a:pt x="1856773" y="2050147"/>
                </a:lnTo>
                <a:cubicBezTo>
                  <a:pt x="1859013" y="2056314"/>
                  <a:pt x="1860001" y="2061100"/>
                  <a:pt x="1859738" y="2064505"/>
                </a:cubicBezTo>
                <a:lnTo>
                  <a:pt x="1833105" y="2075293"/>
                </a:lnTo>
                <a:lnTo>
                  <a:pt x="1822404" y="2073182"/>
                </a:lnTo>
                <a:lnTo>
                  <a:pt x="1823391" y="2060414"/>
                </a:lnTo>
                <a:lnTo>
                  <a:pt x="1812296" y="2063410"/>
                </a:lnTo>
                <a:lnTo>
                  <a:pt x="1806897" y="2062993"/>
                </a:lnTo>
                <a:lnTo>
                  <a:pt x="1808937" y="2054160"/>
                </a:lnTo>
                <a:lnTo>
                  <a:pt x="1798138" y="2053326"/>
                </a:lnTo>
                <a:lnTo>
                  <a:pt x="1797448" y="2062263"/>
                </a:lnTo>
                <a:cubicBezTo>
                  <a:pt x="1803747" y="2062749"/>
                  <a:pt x="1806798" y="2064270"/>
                  <a:pt x="1806601" y="2066824"/>
                </a:cubicBezTo>
                <a:cubicBezTo>
                  <a:pt x="1798613" y="2076482"/>
                  <a:pt x="1794422" y="2083866"/>
                  <a:pt x="1794028" y="2088973"/>
                </a:cubicBezTo>
                <a:cubicBezTo>
                  <a:pt x="1797167" y="2095209"/>
                  <a:pt x="1798638" y="2099604"/>
                  <a:pt x="1798441" y="2102158"/>
                </a:cubicBezTo>
                <a:cubicBezTo>
                  <a:pt x="1774123" y="2112268"/>
                  <a:pt x="1755698" y="2116411"/>
                  <a:pt x="1743165" y="2114587"/>
                </a:cubicBezTo>
                <a:lnTo>
                  <a:pt x="1739116" y="2114274"/>
                </a:lnTo>
                <a:lnTo>
                  <a:pt x="1735787" y="2087043"/>
                </a:lnTo>
                <a:lnTo>
                  <a:pt x="1731738" y="2086731"/>
                </a:lnTo>
                <a:cubicBezTo>
                  <a:pt x="1713213" y="2092150"/>
                  <a:pt x="1703788" y="2096988"/>
                  <a:pt x="1703459" y="2101245"/>
                </a:cubicBezTo>
                <a:cubicBezTo>
                  <a:pt x="1709101" y="2110243"/>
                  <a:pt x="1712088" y="2130169"/>
                  <a:pt x="1712422" y="2161022"/>
                </a:cubicBezTo>
                <a:cubicBezTo>
                  <a:pt x="1708821" y="2160744"/>
                  <a:pt x="1706891" y="2162307"/>
                  <a:pt x="1706628" y="2165712"/>
                </a:cubicBezTo>
                <a:lnTo>
                  <a:pt x="1717032" y="2171653"/>
                </a:lnTo>
                <a:cubicBezTo>
                  <a:pt x="1715803" y="2175840"/>
                  <a:pt x="1702317" y="2186358"/>
                  <a:pt x="1676574" y="2203209"/>
                </a:cubicBezTo>
                <a:cubicBezTo>
                  <a:pt x="1668941" y="2202405"/>
                  <a:pt x="1662093" y="2196953"/>
                  <a:pt x="1656026" y="2186850"/>
                </a:cubicBezTo>
                <a:lnTo>
                  <a:pt x="1650604" y="2171710"/>
                </a:lnTo>
                <a:lnTo>
                  <a:pt x="1641192" y="2182229"/>
                </a:lnTo>
                <a:cubicBezTo>
                  <a:pt x="1625017" y="2195324"/>
                  <a:pt x="1607581" y="2199863"/>
                  <a:pt x="1588880" y="2195851"/>
                </a:cubicBezTo>
                <a:cubicBezTo>
                  <a:pt x="1583810" y="2191177"/>
                  <a:pt x="1579924" y="2188737"/>
                  <a:pt x="1577225" y="2188528"/>
                </a:cubicBezTo>
                <a:lnTo>
                  <a:pt x="1547429" y="2187512"/>
                </a:lnTo>
                <a:lnTo>
                  <a:pt x="1549173" y="2182508"/>
                </a:lnTo>
                <a:cubicBezTo>
                  <a:pt x="1533547" y="2185583"/>
                  <a:pt x="1523483" y="2186946"/>
                  <a:pt x="1518984" y="2186599"/>
                </a:cubicBezTo>
                <a:cubicBezTo>
                  <a:pt x="1519379" y="2181492"/>
                  <a:pt x="1515790" y="2175220"/>
                  <a:pt x="1508216" y="2167785"/>
                </a:cubicBezTo>
                <a:cubicBezTo>
                  <a:pt x="1492786" y="2168306"/>
                  <a:pt x="1481955" y="2167898"/>
                  <a:pt x="1475721" y="2166560"/>
                </a:cubicBezTo>
                <a:lnTo>
                  <a:pt x="1475962" y="2163444"/>
                </a:lnTo>
                <a:lnTo>
                  <a:pt x="1423879" y="2181180"/>
                </a:lnTo>
                <a:cubicBezTo>
                  <a:pt x="1376836" y="2191890"/>
                  <a:pt x="1324614" y="2193744"/>
                  <a:pt x="1267211" y="2186742"/>
                </a:cubicBezTo>
                <a:cubicBezTo>
                  <a:pt x="1251083" y="2181215"/>
                  <a:pt x="1238902" y="2178134"/>
                  <a:pt x="1230676" y="2177499"/>
                </a:cubicBezTo>
                <a:lnTo>
                  <a:pt x="1140062" y="2171785"/>
                </a:lnTo>
                <a:lnTo>
                  <a:pt x="1144571" y="2166995"/>
                </a:lnTo>
                <a:cubicBezTo>
                  <a:pt x="1097616" y="2167651"/>
                  <a:pt x="1067279" y="2167448"/>
                  <a:pt x="1053566" y="2166389"/>
                </a:cubicBezTo>
                <a:cubicBezTo>
                  <a:pt x="1053960" y="2161282"/>
                  <a:pt x="1042079" y="2154370"/>
                  <a:pt x="1017919" y="2145654"/>
                </a:cubicBezTo>
                <a:cubicBezTo>
                  <a:pt x="971158" y="2143755"/>
                  <a:pt x="938212" y="2141639"/>
                  <a:pt x="919078" y="2139305"/>
                </a:cubicBezTo>
                <a:lnTo>
                  <a:pt x="919472" y="2134198"/>
                </a:lnTo>
                <a:cubicBezTo>
                  <a:pt x="902819" y="2135481"/>
                  <a:pt x="890378" y="2135804"/>
                  <a:pt x="882148" y="2135168"/>
                </a:cubicBezTo>
                <a:lnTo>
                  <a:pt x="833371" y="2123695"/>
                </a:lnTo>
                <a:cubicBezTo>
                  <a:pt x="825141" y="2123060"/>
                  <a:pt x="819522" y="2124338"/>
                  <a:pt x="816517" y="2127531"/>
                </a:cubicBezTo>
                <a:cubicBezTo>
                  <a:pt x="735089" y="2110111"/>
                  <a:pt x="677950" y="2099704"/>
                  <a:pt x="645102" y="2096311"/>
                </a:cubicBezTo>
                <a:cubicBezTo>
                  <a:pt x="644642" y="2102269"/>
                  <a:pt x="634810" y="2104507"/>
                  <a:pt x="615611" y="2103024"/>
                </a:cubicBezTo>
                <a:cubicBezTo>
                  <a:pt x="599220" y="2100901"/>
                  <a:pt x="592789" y="2094839"/>
                  <a:pt x="596321" y="2084836"/>
                </a:cubicBezTo>
                <a:lnTo>
                  <a:pt x="598197" y="2079526"/>
                </a:lnTo>
                <a:lnTo>
                  <a:pt x="593656" y="2079603"/>
                </a:lnTo>
                <a:lnTo>
                  <a:pt x="593476" y="2081934"/>
                </a:lnTo>
                <a:cubicBezTo>
                  <a:pt x="595062" y="2090655"/>
                  <a:pt x="594522" y="2097649"/>
                  <a:pt x="591856" y="2102915"/>
                </a:cubicBezTo>
                <a:lnTo>
                  <a:pt x="581733" y="2102133"/>
                </a:lnTo>
                <a:lnTo>
                  <a:pt x="588122" y="2107316"/>
                </a:lnTo>
                <a:lnTo>
                  <a:pt x="587762" y="2111978"/>
                </a:lnTo>
                <a:lnTo>
                  <a:pt x="564192" y="2109572"/>
                </a:lnTo>
                <a:cubicBezTo>
                  <a:pt x="566741" y="2105860"/>
                  <a:pt x="561857" y="2095907"/>
                  <a:pt x="549531" y="2079713"/>
                </a:cubicBezTo>
                <a:lnTo>
                  <a:pt x="539412" y="2078931"/>
                </a:lnTo>
                <a:lnTo>
                  <a:pt x="539052" y="2083593"/>
                </a:lnTo>
                <a:cubicBezTo>
                  <a:pt x="538242" y="2094083"/>
                  <a:pt x="536458" y="2102544"/>
                  <a:pt x="533699" y="2108976"/>
                </a:cubicBezTo>
                <a:lnTo>
                  <a:pt x="513326" y="2109161"/>
                </a:lnTo>
                <a:cubicBezTo>
                  <a:pt x="513446" y="2107607"/>
                  <a:pt x="510133" y="2106569"/>
                  <a:pt x="503385" y="2106048"/>
                </a:cubicBezTo>
                <a:cubicBezTo>
                  <a:pt x="495470" y="2120680"/>
                  <a:pt x="483653" y="2127193"/>
                  <a:pt x="467942" y="2125589"/>
                </a:cubicBezTo>
                <a:cubicBezTo>
                  <a:pt x="459428" y="2118678"/>
                  <a:pt x="456474" y="2112978"/>
                  <a:pt x="459083" y="2108489"/>
                </a:cubicBezTo>
                <a:lnTo>
                  <a:pt x="449009" y="2107125"/>
                </a:lnTo>
                <a:lnTo>
                  <a:pt x="425261" y="2107050"/>
                </a:lnTo>
                <a:cubicBezTo>
                  <a:pt x="427660" y="2105281"/>
                  <a:pt x="409850" y="2086904"/>
                  <a:pt x="371832" y="2051919"/>
                </a:cubicBezTo>
                <a:lnTo>
                  <a:pt x="361711" y="2051137"/>
                </a:lnTo>
                <a:lnTo>
                  <a:pt x="360451" y="2067455"/>
                </a:lnTo>
                <a:lnTo>
                  <a:pt x="352265" y="2085583"/>
                </a:lnTo>
                <a:lnTo>
                  <a:pt x="332070" y="2083437"/>
                </a:lnTo>
                <a:cubicBezTo>
                  <a:pt x="334860" y="2076618"/>
                  <a:pt x="323362" y="2064395"/>
                  <a:pt x="297578" y="2046770"/>
                </a:cubicBezTo>
                <a:cubicBezTo>
                  <a:pt x="306782" y="2044745"/>
                  <a:pt x="311445" y="2042955"/>
                  <a:pt x="311565" y="2041402"/>
                </a:cubicBezTo>
                <a:cubicBezTo>
                  <a:pt x="300349" y="2040145"/>
                  <a:pt x="290741" y="2032758"/>
                  <a:pt x="282737" y="2019242"/>
                </a:cubicBezTo>
                <a:cubicBezTo>
                  <a:pt x="266874" y="2019580"/>
                  <a:pt x="255583" y="2019295"/>
                  <a:pt x="248868" y="2018385"/>
                </a:cubicBezTo>
                <a:cubicBezTo>
                  <a:pt x="244580" y="2015318"/>
                  <a:pt x="242571" y="2012036"/>
                  <a:pt x="242841" y="2008540"/>
                </a:cubicBezTo>
                <a:lnTo>
                  <a:pt x="222649" y="2006394"/>
                </a:lnTo>
                <a:cubicBezTo>
                  <a:pt x="219919" y="2012437"/>
                  <a:pt x="211822" y="2014743"/>
                  <a:pt x="198360" y="2013312"/>
                </a:cubicBezTo>
                <a:cubicBezTo>
                  <a:pt x="184598" y="1986454"/>
                  <a:pt x="160988" y="1969975"/>
                  <a:pt x="127525" y="1963872"/>
                </a:cubicBezTo>
                <a:cubicBezTo>
                  <a:pt x="126086" y="1953208"/>
                  <a:pt x="114469" y="1942540"/>
                  <a:pt x="92669" y="1931867"/>
                </a:cubicBezTo>
                <a:lnTo>
                  <a:pt x="110436" y="1921514"/>
                </a:lnTo>
                <a:cubicBezTo>
                  <a:pt x="94724" y="1919909"/>
                  <a:pt x="86645" y="1907365"/>
                  <a:pt x="86196" y="1883880"/>
                </a:cubicBezTo>
                <a:lnTo>
                  <a:pt x="59348" y="1836078"/>
                </a:lnTo>
                <a:lnTo>
                  <a:pt x="63134" y="1835244"/>
                </a:lnTo>
                <a:lnTo>
                  <a:pt x="52371" y="1832239"/>
                </a:lnTo>
                <a:cubicBezTo>
                  <a:pt x="52405" y="1839423"/>
                  <a:pt x="49263" y="1843002"/>
                  <a:pt x="42947" y="1842978"/>
                </a:cubicBezTo>
                <a:cubicBezTo>
                  <a:pt x="37529" y="1841930"/>
                  <a:pt x="35241" y="1835250"/>
                  <a:pt x="36086" y="1822937"/>
                </a:cubicBezTo>
                <a:lnTo>
                  <a:pt x="37354" y="1804468"/>
                </a:lnTo>
                <a:cubicBezTo>
                  <a:pt x="35547" y="1803948"/>
                  <a:pt x="33713" y="1797783"/>
                  <a:pt x="31854" y="1785972"/>
                </a:cubicBezTo>
                <a:lnTo>
                  <a:pt x="27273" y="1743586"/>
                </a:lnTo>
                <a:lnTo>
                  <a:pt x="23307" y="1744067"/>
                </a:lnTo>
                <a:cubicBezTo>
                  <a:pt x="20204" y="1746123"/>
                  <a:pt x="17972" y="1749752"/>
                  <a:pt x="16612" y="1754956"/>
                </a:cubicBezTo>
                <a:cubicBezTo>
                  <a:pt x="9488" y="1753793"/>
                  <a:pt x="5710" y="1746544"/>
                  <a:pt x="5275" y="1733210"/>
                </a:cubicBezTo>
                <a:lnTo>
                  <a:pt x="10465" y="1734962"/>
                </a:lnTo>
                <a:cubicBezTo>
                  <a:pt x="9493" y="1687778"/>
                  <a:pt x="8078" y="1661623"/>
                  <a:pt x="6219" y="1656496"/>
                </a:cubicBezTo>
                <a:lnTo>
                  <a:pt x="877" y="1655625"/>
                </a:lnTo>
                <a:lnTo>
                  <a:pt x="3281" y="1649687"/>
                </a:lnTo>
                <a:lnTo>
                  <a:pt x="9691" y="1644403"/>
                </a:lnTo>
                <a:cubicBezTo>
                  <a:pt x="2669" y="1642654"/>
                  <a:pt x="-536" y="1640020"/>
                  <a:pt x="74" y="1636502"/>
                </a:cubicBezTo>
                <a:lnTo>
                  <a:pt x="8886" y="1625281"/>
                </a:lnTo>
                <a:lnTo>
                  <a:pt x="4418" y="1595613"/>
                </a:lnTo>
                <a:cubicBezTo>
                  <a:pt x="9760" y="1596485"/>
                  <a:pt x="17596" y="1593544"/>
                  <a:pt x="27924" y="1586790"/>
                </a:cubicBezTo>
                <a:cubicBezTo>
                  <a:pt x="17238" y="1585045"/>
                  <a:pt x="12251" y="1582120"/>
                  <a:pt x="12963" y="1578016"/>
                </a:cubicBezTo>
                <a:lnTo>
                  <a:pt x="18570" y="1553611"/>
                </a:lnTo>
                <a:lnTo>
                  <a:pt x="17823" y="1546586"/>
                </a:lnTo>
                <a:lnTo>
                  <a:pt x="17205" y="1547290"/>
                </a:lnTo>
                <a:lnTo>
                  <a:pt x="14440" y="1534962"/>
                </a:lnTo>
                <a:lnTo>
                  <a:pt x="16587" y="1534971"/>
                </a:lnTo>
                <a:lnTo>
                  <a:pt x="15436" y="1524161"/>
                </a:lnTo>
                <a:lnTo>
                  <a:pt x="23914" y="1521177"/>
                </a:lnTo>
                <a:lnTo>
                  <a:pt x="24381" y="1492504"/>
                </a:lnTo>
                <a:lnTo>
                  <a:pt x="22721" y="1490082"/>
                </a:lnTo>
                <a:lnTo>
                  <a:pt x="24459" y="1487663"/>
                </a:lnTo>
                <a:lnTo>
                  <a:pt x="24826" y="1465104"/>
                </a:lnTo>
                <a:lnTo>
                  <a:pt x="22985" y="1464804"/>
                </a:lnTo>
                <a:lnTo>
                  <a:pt x="23596" y="1461286"/>
                </a:lnTo>
                <a:lnTo>
                  <a:pt x="24900" y="1460532"/>
                </a:lnTo>
                <a:lnTo>
                  <a:pt x="25179" y="1443404"/>
                </a:lnTo>
                <a:cubicBezTo>
                  <a:pt x="23947" y="1421332"/>
                  <a:pt x="21048" y="1404129"/>
                  <a:pt x="16480" y="1391795"/>
                </a:cubicBezTo>
                <a:lnTo>
                  <a:pt x="17747" y="1373326"/>
                </a:lnTo>
                <a:cubicBezTo>
                  <a:pt x="12323" y="1371251"/>
                  <a:pt x="9597" y="1367136"/>
                  <a:pt x="9568" y="1360978"/>
                </a:cubicBezTo>
                <a:lnTo>
                  <a:pt x="9540" y="1354819"/>
                </a:lnTo>
                <a:lnTo>
                  <a:pt x="33743" y="1321045"/>
                </a:lnTo>
                <a:cubicBezTo>
                  <a:pt x="30855" y="1282032"/>
                  <a:pt x="30257" y="1250726"/>
                  <a:pt x="31950" y="1227127"/>
                </a:cubicBezTo>
                <a:lnTo>
                  <a:pt x="31865" y="1208653"/>
                </a:lnTo>
                <a:cubicBezTo>
                  <a:pt x="33636" y="1201475"/>
                  <a:pt x="36778" y="1197894"/>
                  <a:pt x="41289" y="1197912"/>
                </a:cubicBezTo>
                <a:cubicBezTo>
                  <a:pt x="35717" y="1164022"/>
                  <a:pt x="32921" y="1145023"/>
                  <a:pt x="32902" y="1140917"/>
                </a:cubicBezTo>
                <a:cubicBezTo>
                  <a:pt x="33747" y="1128604"/>
                  <a:pt x="35938" y="1114758"/>
                  <a:pt x="39475" y="1099376"/>
                </a:cubicBezTo>
                <a:lnTo>
                  <a:pt x="38979" y="993147"/>
                </a:lnTo>
                <a:lnTo>
                  <a:pt x="43046" y="994703"/>
                </a:lnTo>
                <a:cubicBezTo>
                  <a:pt x="41204" y="986485"/>
                  <a:pt x="40271" y="979810"/>
                  <a:pt x="40247" y="974679"/>
                </a:cubicBezTo>
                <a:cubicBezTo>
                  <a:pt x="44188" y="852558"/>
                  <a:pt x="42996" y="790459"/>
                  <a:pt x="36669" y="788382"/>
                </a:cubicBezTo>
                <a:lnTo>
                  <a:pt x="41947" y="759153"/>
                </a:lnTo>
                <a:cubicBezTo>
                  <a:pt x="42806" y="749918"/>
                  <a:pt x="42317" y="741706"/>
                  <a:pt x="40479" y="734513"/>
                </a:cubicBezTo>
                <a:cubicBezTo>
                  <a:pt x="40460" y="730409"/>
                  <a:pt x="41803" y="728361"/>
                  <a:pt x="44510" y="728371"/>
                </a:cubicBezTo>
                <a:cubicBezTo>
                  <a:pt x="43335" y="669864"/>
                  <a:pt x="43143" y="628810"/>
                  <a:pt x="43935" y="605207"/>
                </a:cubicBezTo>
                <a:cubicBezTo>
                  <a:pt x="50247" y="604205"/>
                  <a:pt x="53387" y="600626"/>
                  <a:pt x="53359" y="594468"/>
                </a:cubicBezTo>
                <a:lnTo>
                  <a:pt x="54683" y="588315"/>
                </a:lnTo>
                <a:cubicBezTo>
                  <a:pt x="54645" y="580104"/>
                  <a:pt x="51917" y="575474"/>
                  <a:pt x="46498" y="574427"/>
                </a:cubicBezTo>
                <a:lnTo>
                  <a:pt x="53122" y="543663"/>
                </a:lnTo>
                <a:lnTo>
                  <a:pt x="56931" y="489794"/>
                </a:lnTo>
                <a:lnTo>
                  <a:pt x="65021" y="483668"/>
                </a:lnTo>
                <a:cubicBezTo>
                  <a:pt x="63179" y="475449"/>
                  <a:pt x="62249" y="469288"/>
                  <a:pt x="62229" y="465183"/>
                </a:cubicBezTo>
                <a:cubicBezTo>
                  <a:pt x="65804" y="458012"/>
                  <a:pt x="67582" y="452374"/>
                  <a:pt x="67564" y="448269"/>
                </a:cubicBezTo>
                <a:cubicBezTo>
                  <a:pt x="63950" y="447228"/>
                  <a:pt x="60307" y="440029"/>
                  <a:pt x="56635" y="426672"/>
                </a:cubicBezTo>
                <a:lnTo>
                  <a:pt x="57903" y="408204"/>
                </a:lnTo>
                <a:cubicBezTo>
                  <a:pt x="58762" y="398970"/>
                  <a:pt x="60530" y="391278"/>
                  <a:pt x="63209" y="385131"/>
                </a:cubicBezTo>
                <a:cubicBezTo>
                  <a:pt x="61366" y="376913"/>
                  <a:pt x="60435" y="370752"/>
                  <a:pt x="60415" y="366647"/>
                </a:cubicBezTo>
                <a:cubicBezTo>
                  <a:pt x="70269" y="351289"/>
                  <a:pt x="75176" y="339505"/>
                  <a:pt x="75139" y="331296"/>
                </a:cubicBezTo>
                <a:lnTo>
                  <a:pt x="84619" y="332871"/>
                </a:lnTo>
                <a:lnTo>
                  <a:pt x="83323" y="345183"/>
                </a:lnTo>
                <a:lnTo>
                  <a:pt x="91451" y="346753"/>
                </a:lnTo>
                <a:lnTo>
                  <a:pt x="91422" y="340595"/>
                </a:lnTo>
                <a:cubicBezTo>
                  <a:pt x="92300" y="335467"/>
                  <a:pt x="91367" y="328792"/>
                  <a:pt x="88622" y="320570"/>
                </a:cubicBezTo>
                <a:cubicBezTo>
                  <a:pt x="92890" y="268243"/>
                  <a:pt x="105857" y="243661"/>
                  <a:pt x="127526" y="246824"/>
                </a:cubicBezTo>
                <a:lnTo>
                  <a:pt x="127497" y="240667"/>
                </a:lnTo>
                <a:cubicBezTo>
                  <a:pt x="126490" y="218083"/>
                  <a:pt x="126405" y="199609"/>
                  <a:pt x="127238" y="185243"/>
                </a:cubicBezTo>
                <a:lnTo>
                  <a:pt x="131300" y="185259"/>
                </a:lnTo>
                <a:lnTo>
                  <a:pt x="128535" y="172932"/>
                </a:lnTo>
                <a:lnTo>
                  <a:pt x="128477" y="160616"/>
                </a:lnTo>
                <a:lnTo>
                  <a:pt x="137959" y="162192"/>
                </a:lnTo>
                <a:cubicBezTo>
                  <a:pt x="137104" y="172453"/>
                  <a:pt x="139477" y="197607"/>
                  <a:pt x="145078" y="237657"/>
                </a:cubicBezTo>
                <a:lnTo>
                  <a:pt x="149138" y="237673"/>
                </a:lnTo>
                <a:lnTo>
                  <a:pt x="149080" y="225355"/>
                </a:lnTo>
                <a:cubicBezTo>
                  <a:pt x="148951" y="197643"/>
                  <a:pt x="149296" y="175065"/>
                  <a:pt x="150117" y="157621"/>
                </a:cubicBezTo>
                <a:lnTo>
                  <a:pt x="158216" y="153034"/>
                </a:lnTo>
                <a:cubicBezTo>
                  <a:pt x="158236" y="157140"/>
                  <a:pt x="159599" y="159198"/>
                  <a:pt x="162306" y="159209"/>
                </a:cubicBezTo>
                <a:cubicBezTo>
                  <a:pt x="164825" y="119191"/>
                  <a:pt x="169246" y="99708"/>
                  <a:pt x="175568" y="100758"/>
                </a:cubicBezTo>
                <a:cubicBezTo>
                  <a:pt x="179253" y="117195"/>
                  <a:pt x="180673" y="131569"/>
                  <a:pt x="179828" y="143882"/>
                </a:cubicBezTo>
                <a:lnTo>
                  <a:pt x="183895" y="145437"/>
                </a:lnTo>
                <a:lnTo>
                  <a:pt x="193348" y="140855"/>
                </a:lnTo>
                <a:cubicBezTo>
                  <a:pt x="193129" y="142137"/>
                  <a:pt x="193457" y="145891"/>
                  <a:pt x="194332" y="152116"/>
                </a:cubicBezTo>
                <a:lnTo>
                  <a:pt x="198543" y="177875"/>
                </a:lnTo>
                <a:lnTo>
                  <a:pt x="241002" y="151934"/>
                </a:lnTo>
                <a:lnTo>
                  <a:pt x="238598" y="144779"/>
                </a:lnTo>
                <a:cubicBezTo>
                  <a:pt x="241487" y="145002"/>
                  <a:pt x="243031" y="143836"/>
                  <a:pt x="243228" y="141282"/>
                </a:cubicBezTo>
                <a:cubicBezTo>
                  <a:pt x="215250" y="136553"/>
                  <a:pt x="201853" y="131236"/>
                  <a:pt x="203036" y="125334"/>
                </a:cubicBezTo>
                <a:cubicBezTo>
                  <a:pt x="214858" y="122822"/>
                  <a:pt x="225070" y="122326"/>
                  <a:pt x="233673" y="123847"/>
                </a:cubicBezTo>
                <a:lnTo>
                  <a:pt x="235053" y="120100"/>
                </a:lnTo>
                <a:lnTo>
                  <a:pt x="232492" y="110911"/>
                </a:lnTo>
                <a:cubicBezTo>
                  <a:pt x="236038" y="112041"/>
                  <a:pt x="268023" y="107233"/>
                  <a:pt x="328446" y="96486"/>
                </a:cubicBezTo>
                <a:lnTo>
                  <a:pt x="328742" y="92655"/>
                </a:lnTo>
                <a:lnTo>
                  <a:pt x="298400" y="90312"/>
                </a:lnTo>
                <a:lnTo>
                  <a:pt x="263919" y="85080"/>
                </a:lnTo>
                <a:lnTo>
                  <a:pt x="265595" y="77503"/>
                </a:lnTo>
                <a:cubicBezTo>
                  <a:pt x="278533" y="79358"/>
                  <a:pt x="299845" y="76295"/>
                  <a:pt x="329532" y="68312"/>
                </a:cubicBezTo>
                <a:cubicBezTo>
                  <a:pt x="334326" y="72107"/>
                  <a:pt x="338167" y="74117"/>
                  <a:pt x="341057" y="74340"/>
                </a:cubicBezTo>
                <a:cubicBezTo>
                  <a:pt x="342108" y="70139"/>
                  <a:pt x="354686" y="67257"/>
                  <a:pt x="378788" y="65694"/>
                </a:cubicBezTo>
                <a:cubicBezTo>
                  <a:pt x="376359" y="59512"/>
                  <a:pt x="375604" y="55172"/>
                  <a:pt x="376524" y="52675"/>
                </a:cubicBezTo>
                <a:cubicBezTo>
                  <a:pt x="381713" y="51362"/>
                  <a:pt x="387558" y="50957"/>
                  <a:pt x="394060" y="51459"/>
                </a:cubicBezTo>
                <a:lnTo>
                  <a:pt x="395735" y="43883"/>
                </a:lnTo>
                <a:cubicBezTo>
                  <a:pt x="384241" y="42139"/>
                  <a:pt x="379053" y="38740"/>
                  <a:pt x="380170" y="33689"/>
                </a:cubicBezTo>
                <a:cubicBezTo>
                  <a:pt x="428311" y="31413"/>
                  <a:pt x="456125" y="24142"/>
                  <a:pt x="463613" y="11876"/>
                </a:cubicBezTo>
                <a:cubicBezTo>
                  <a:pt x="483185" y="12531"/>
                  <a:pt x="501608" y="9244"/>
                  <a:pt x="518881" y="2015"/>
                </a:cubicBezTo>
                <a:lnTo>
                  <a:pt x="540060" y="10073"/>
                </a:lnTo>
                <a:cubicBezTo>
                  <a:pt x="541243" y="4170"/>
                  <a:pt x="563541" y="2467"/>
                  <a:pt x="606953" y="496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231482" y="3712541"/>
            <a:ext cx="1941676" cy="2151910"/>
          </a:xfrm>
          <a:custGeom>
            <a:avLst/>
            <a:gdLst>
              <a:gd name="connsiteX0" fmla="*/ 456441 w 2039201"/>
              <a:gd name="connsiteY0" fmla="*/ 2310573 h 2331072"/>
              <a:gd name="connsiteX1" fmla="*/ 457255 w 2039201"/>
              <a:gd name="connsiteY1" fmla="*/ 2318600 h 2331072"/>
              <a:gd name="connsiteX2" fmla="*/ 453127 w 2039201"/>
              <a:gd name="connsiteY2" fmla="*/ 2320369 h 2331072"/>
              <a:gd name="connsiteX3" fmla="*/ 452178 w 2039201"/>
              <a:gd name="connsiteY3" fmla="*/ 2311005 h 2331072"/>
              <a:gd name="connsiteX4" fmla="*/ 454522 w 2039201"/>
              <a:gd name="connsiteY4" fmla="*/ 2281035 h 2331072"/>
              <a:gd name="connsiteX5" fmla="*/ 450393 w 2039201"/>
              <a:gd name="connsiteY5" fmla="*/ 2282804 h 2331072"/>
              <a:gd name="connsiteX6" fmla="*/ 451207 w 2039201"/>
              <a:gd name="connsiteY6" fmla="*/ 2290831 h 2331072"/>
              <a:gd name="connsiteX7" fmla="*/ 455472 w 2039201"/>
              <a:gd name="connsiteY7" fmla="*/ 2290398 h 2331072"/>
              <a:gd name="connsiteX8" fmla="*/ 1673407 w 2039201"/>
              <a:gd name="connsiteY8" fmla="*/ 2222118 h 2331072"/>
              <a:gd name="connsiteX9" fmla="*/ 1681566 w 2039201"/>
              <a:gd name="connsiteY9" fmla="*/ 2249672 h 2331072"/>
              <a:gd name="connsiteX10" fmla="*/ 1673223 w 2039201"/>
              <a:gd name="connsiteY10" fmla="*/ 2259979 h 2331072"/>
              <a:gd name="connsiteX11" fmla="*/ 1662786 w 2039201"/>
              <a:gd name="connsiteY11" fmla="*/ 2223195 h 2331072"/>
              <a:gd name="connsiteX12" fmla="*/ 1674947 w 2039201"/>
              <a:gd name="connsiteY12" fmla="*/ 2197634 h 2331072"/>
              <a:gd name="connsiteX13" fmla="*/ 1675897 w 2039201"/>
              <a:gd name="connsiteY13" fmla="*/ 2206998 h 2331072"/>
              <a:gd name="connsiteX14" fmla="*/ 1666604 w 2039201"/>
              <a:gd name="connsiteY14" fmla="*/ 2207941 h 2331072"/>
              <a:gd name="connsiteX15" fmla="*/ 1674947 w 2039201"/>
              <a:gd name="connsiteY15" fmla="*/ 2197634 h 2331072"/>
              <a:gd name="connsiteX16" fmla="*/ 243843 w 2039201"/>
              <a:gd name="connsiteY16" fmla="*/ 2123841 h 2331072"/>
              <a:gd name="connsiteX17" fmla="*/ 243665 w 2039201"/>
              <a:gd name="connsiteY17" fmla="*/ 2125076 h 2331072"/>
              <a:gd name="connsiteX18" fmla="*/ 244877 w 2039201"/>
              <a:gd name="connsiteY18" fmla="*/ 2124885 h 2331072"/>
              <a:gd name="connsiteX19" fmla="*/ 1851352 w 2039201"/>
              <a:gd name="connsiteY19" fmla="*/ 2090228 h 2331072"/>
              <a:gd name="connsiteX20" fmla="*/ 1823029 w 2039201"/>
              <a:gd name="connsiteY20" fmla="*/ 2093101 h 2331072"/>
              <a:gd name="connsiteX21" fmla="*/ 1827434 w 2039201"/>
              <a:gd name="connsiteY21" fmla="*/ 2096252 h 2331072"/>
              <a:gd name="connsiteX22" fmla="*/ 1851714 w 2039201"/>
              <a:gd name="connsiteY22" fmla="*/ 2093789 h 2331072"/>
              <a:gd name="connsiteX23" fmla="*/ 1936419 w 2039201"/>
              <a:gd name="connsiteY23" fmla="*/ 2082499 h 2331072"/>
              <a:gd name="connsiteX24" fmla="*/ 1940825 w 2039201"/>
              <a:gd name="connsiteY24" fmla="*/ 2085650 h 2331072"/>
              <a:gd name="connsiteX25" fmla="*/ 1912501 w 2039201"/>
              <a:gd name="connsiteY25" fmla="*/ 2088523 h 2331072"/>
              <a:gd name="connsiteX26" fmla="*/ 1912140 w 2039201"/>
              <a:gd name="connsiteY26" fmla="*/ 2084961 h 2331072"/>
              <a:gd name="connsiteX27" fmla="*/ 2011527 w 2039201"/>
              <a:gd name="connsiteY27" fmla="*/ 1443143 h 2331072"/>
              <a:gd name="connsiteX28" fmla="*/ 2001043 w 2039201"/>
              <a:gd name="connsiteY28" fmla="*/ 1445558 h 2331072"/>
              <a:gd name="connsiteX29" fmla="*/ 2012477 w 2039201"/>
              <a:gd name="connsiteY29" fmla="*/ 1452507 h 2331072"/>
              <a:gd name="connsiteX30" fmla="*/ 152659 w 2039201"/>
              <a:gd name="connsiteY30" fmla="*/ 246160 h 2331072"/>
              <a:gd name="connsiteX31" fmla="*/ 152907 w 2039201"/>
              <a:gd name="connsiteY31" fmla="*/ 248603 h 2331072"/>
              <a:gd name="connsiteX32" fmla="*/ 133000 w 2039201"/>
              <a:gd name="connsiteY32" fmla="*/ 250622 h 2331072"/>
              <a:gd name="connsiteX33" fmla="*/ 129437 w 2039201"/>
              <a:gd name="connsiteY33" fmla="*/ 248516 h 2331072"/>
              <a:gd name="connsiteX34" fmla="*/ 222393 w 2039201"/>
              <a:gd name="connsiteY34" fmla="*/ 239704 h 2331072"/>
              <a:gd name="connsiteX35" fmla="*/ 202486 w 2039201"/>
              <a:gd name="connsiteY35" fmla="*/ 241723 h 2331072"/>
              <a:gd name="connsiteX36" fmla="*/ 202734 w 2039201"/>
              <a:gd name="connsiteY36" fmla="*/ 244166 h 2331072"/>
              <a:gd name="connsiteX37" fmla="*/ 225956 w 2039201"/>
              <a:gd name="connsiteY37" fmla="*/ 241811 h 2331072"/>
              <a:gd name="connsiteX38" fmla="*/ 1788610 w 2039201"/>
              <a:gd name="connsiteY38" fmla="*/ 171009 h 2331072"/>
              <a:gd name="connsiteX39" fmla="*/ 1783300 w 2039201"/>
              <a:gd name="connsiteY39" fmla="*/ 171547 h 2331072"/>
              <a:gd name="connsiteX40" fmla="*/ 1784250 w 2039201"/>
              <a:gd name="connsiteY40" fmla="*/ 180912 h 2331072"/>
              <a:gd name="connsiteX41" fmla="*/ 1789560 w 2039201"/>
              <a:gd name="connsiteY41" fmla="*/ 180374 h 2331072"/>
              <a:gd name="connsiteX42" fmla="*/ 1713421 w 2039201"/>
              <a:gd name="connsiteY42" fmla="*/ 157012 h 2331072"/>
              <a:gd name="connsiteX43" fmla="*/ 1708111 w 2039201"/>
              <a:gd name="connsiteY43" fmla="*/ 157550 h 2331072"/>
              <a:gd name="connsiteX44" fmla="*/ 1709061 w 2039201"/>
              <a:gd name="connsiteY44" fmla="*/ 166914 h 2331072"/>
              <a:gd name="connsiteX45" fmla="*/ 1714371 w 2039201"/>
              <a:gd name="connsiteY45" fmla="*/ 166375 h 2331072"/>
              <a:gd name="connsiteX46" fmla="*/ 1661965 w 2039201"/>
              <a:gd name="connsiteY46" fmla="*/ 125739 h 2331072"/>
              <a:gd name="connsiteX47" fmla="*/ 1675813 w 2039201"/>
              <a:gd name="connsiteY47" fmla="*/ 143256 h 2331072"/>
              <a:gd name="connsiteX48" fmla="*/ 1695591 w 2039201"/>
              <a:gd name="connsiteY48" fmla="*/ 139899 h 2331072"/>
              <a:gd name="connsiteX49" fmla="*/ 1694234 w 2039201"/>
              <a:gd name="connsiteY49" fmla="*/ 126521 h 2331072"/>
              <a:gd name="connsiteX50" fmla="*/ 1635799 w 2039201"/>
              <a:gd name="connsiteY50" fmla="*/ 0 h 2331072"/>
              <a:gd name="connsiteX51" fmla="*/ 1676635 w 2039201"/>
              <a:gd name="connsiteY51" fmla="*/ 32349 h 2331072"/>
              <a:gd name="connsiteX52" fmla="*/ 1666557 w 2039201"/>
              <a:gd name="connsiteY52" fmla="*/ 38777 h 2331072"/>
              <a:gd name="connsiteX53" fmla="*/ 1672410 w 2039201"/>
              <a:gd name="connsiteY53" fmla="*/ 43589 h 2331072"/>
              <a:gd name="connsiteX54" fmla="*/ 1665375 w 2039201"/>
              <a:gd name="connsiteY54" fmla="*/ 106472 h 2331072"/>
              <a:gd name="connsiteX55" fmla="*/ 1693692 w 2039201"/>
              <a:gd name="connsiteY55" fmla="*/ 121170 h 2331072"/>
              <a:gd name="connsiteX56" fmla="*/ 1697674 w 2039201"/>
              <a:gd name="connsiteY56" fmla="*/ 120767 h 2331072"/>
              <a:gd name="connsiteX57" fmla="*/ 1700135 w 2039201"/>
              <a:gd name="connsiteY57" fmla="*/ 92135 h 2331072"/>
              <a:gd name="connsiteX58" fmla="*/ 1704117 w 2039201"/>
              <a:gd name="connsiteY58" fmla="*/ 91731 h 2331072"/>
              <a:gd name="connsiteX59" fmla="*/ 1758986 w 2039201"/>
              <a:gd name="connsiteY59" fmla="*/ 103735 h 2331072"/>
              <a:gd name="connsiteX60" fmla="*/ 1755032 w 2039201"/>
              <a:gd name="connsiteY60" fmla="*/ 117651 h 2331072"/>
              <a:gd name="connsiteX61" fmla="*/ 1768095 w 2039201"/>
              <a:gd name="connsiteY61" fmla="*/ 140653 h 2331072"/>
              <a:gd name="connsiteX62" fmla="*/ 1759208 w 2039201"/>
              <a:gd name="connsiteY62" fmla="*/ 145610 h 2331072"/>
              <a:gd name="connsiteX63" fmla="*/ 1760158 w 2039201"/>
              <a:gd name="connsiteY63" fmla="*/ 154974 h 2331072"/>
              <a:gd name="connsiteX64" fmla="*/ 1770780 w 2039201"/>
              <a:gd name="connsiteY64" fmla="*/ 153896 h 2331072"/>
              <a:gd name="connsiteX65" fmla="*/ 1768502 w 2039201"/>
              <a:gd name="connsiteY65" fmla="*/ 144667 h 2331072"/>
              <a:gd name="connsiteX66" fmla="*/ 1773812 w 2039201"/>
              <a:gd name="connsiteY66" fmla="*/ 144129 h 2331072"/>
              <a:gd name="connsiteX67" fmla="*/ 1784840 w 2039201"/>
              <a:gd name="connsiteY67" fmla="*/ 147064 h 2331072"/>
              <a:gd name="connsiteX68" fmla="*/ 1783483 w 2039201"/>
              <a:gd name="connsiteY68" fmla="*/ 133687 h 2331072"/>
              <a:gd name="connsiteX69" fmla="*/ 1793969 w 2039201"/>
              <a:gd name="connsiteY69" fmla="*/ 131271 h 2331072"/>
              <a:gd name="connsiteX70" fmla="*/ 1820550 w 2039201"/>
              <a:gd name="connsiteY70" fmla="*/ 142090 h 2331072"/>
              <a:gd name="connsiteX71" fmla="*/ 1818059 w 2039201"/>
              <a:gd name="connsiteY71" fmla="*/ 157210 h 2331072"/>
              <a:gd name="connsiteX72" fmla="*/ 1830579 w 2039201"/>
              <a:gd name="connsiteY72" fmla="*/ 174861 h 2331072"/>
              <a:gd name="connsiteX73" fmla="*/ 1830396 w 2039201"/>
              <a:gd name="connsiteY73" fmla="*/ 212722 h 2331072"/>
              <a:gd name="connsiteX74" fmla="*/ 1846686 w 2039201"/>
              <a:gd name="connsiteY74" fmla="*/ 254318 h 2331072"/>
              <a:gd name="connsiteX75" fmla="*/ 1841919 w 2039201"/>
              <a:gd name="connsiteY75" fmla="*/ 260207 h 2331072"/>
              <a:gd name="connsiteX76" fmla="*/ 1842326 w 2039201"/>
              <a:gd name="connsiteY76" fmla="*/ 264220 h 2331072"/>
              <a:gd name="connsiteX77" fmla="*/ 1852946 w 2039201"/>
              <a:gd name="connsiteY77" fmla="*/ 263143 h 2331072"/>
              <a:gd name="connsiteX78" fmla="*/ 1875952 w 2039201"/>
              <a:gd name="connsiteY78" fmla="*/ 278380 h 2331072"/>
              <a:gd name="connsiteX79" fmla="*/ 1881031 w 2039201"/>
              <a:gd name="connsiteY79" fmla="*/ 354900 h 2331072"/>
              <a:gd name="connsiteX80" fmla="*/ 1905122 w 2039201"/>
              <a:gd name="connsiteY80" fmla="*/ 380839 h 2331072"/>
              <a:gd name="connsiteX81" fmla="*/ 1901711 w 2039201"/>
              <a:gd name="connsiteY81" fmla="*/ 400106 h 2331072"/>
              <a:gd name="connsiteX82" fmla="*/ 1911198 w 2039201"/>
              <a:gd name="connsiteY82" fmla="*/ 427525 h 2331072"/>
              <a:gd name="connsiteX83" fmla="*/ 1915918 w 2039201"/>
              <a:gd name="connsiteY83" fmla="*/ 460834 h 2331072"/>
              <a:gd name="connsiteX84" fmla="*/ 1914785 w 2039201"/>
              <a:gd name="connsiteY84" fmla="*/ 489330 h 2331072"/>
              <a:gd name="connsiteX85" fmla="*/ 1922401 w 2039201"/>
              <a:gd name="connsiteY85" fmla="*/ 511534 h 2331072"/>
              <a:gd name="connsiteX86" fmla="*/ 1921811 w 2039201"/>
              <a:gd name="connsiteY86" fmla="*/ 545381 h 2331072"/>
              <a:gd name="connsiteX87" fmla="*/ 1927664 w 2039201"/>
              <a:gd name="connsiteY87" fmla="*/ 550193 h 2331072"/>
              <a:gd name="connsiteX88" fmla="*/ 1928789 w 2039201"/>
              <a:gd name="connsiteY88" fmla="*/ 640630 h 2331072"/>
              <a:gd name="connsiteX89" fmla="*/ 1936784 w 2039201"/>
              <a:gd name="connsiteY89" fmla="*/ 653335 h 2331072"/>
              <a:gd name="connsiteX90" fmla="*/ 1926706 w 2039201"/>
              <a:gd name="connsiteY90" fmla="*/ 659763 h 2331072"/>
              <a:gd name="connsiteX91" fmla="*/ 1932966 w 2039201"/>
              <a:gd name="connsiteY91" fmla="*/ 668588 h 2331072"/>
              <a:gd name="connsiteX92" fmla="*/ 1937686 w 2039201"/>
              <a:gd name="connsiteY92" fmla="*/ 701897 h 2331072"/>
              <a:gd name="connsiteX93" fmla="*/ 1933326 w 2039201"/>
              <a:gd name="connsiteY93" fmla="*/ 711801 h 2331072"/>
              <a:gd name="connsiteX94" fmla="*/ 1939043 w 2039201"/>
              <a:gd name="connsiteY94" fmla="*/ 715275 h 2331072"/>
              <a:gd name="connsiteX95" fmla="*/ 1950789 w 2039201"/>
              <a:gd name="connsiteY95" fmla="*/ 804635 h 2331072"/>
              <a:gd name="connsiteX96" fmla="*/ 1949248 w 2039201"/>
              <a:gd name="connsiteY96" fmla="*/ 829118 h 2331072"/>
              <a:gd name="connsiteX97" fmla="*/ 1955101 w 2039201"/>
              <a:gd name="connsiteY97" fmla="*/ 833930 h 2331072"/>
              <a:gd name="connsiteX98" fmla="*/ 1952476 w 2039201"/>
              <a:gd name="connsiteY98" fmla="*/ 847712 h 2331072"/>
              <a:gd name="connsiteX99" fmla="*/ 1958736 w 2039201"/>
              <a:gd name="connsiteY99" fmla="*/ 856537 h 2331072"/>
              <a:gd name="connsiteX100" fmla="*/ 1960044 w 2039201"/>
              <a:gd name="connsiteY100" fmla="*/ 909114 h 2331072"/>
              <a:gd name="connsiteX101" fmla="*/ 1967798 w 2039201"/>
              <a:gd name="connsiteY101" fmla="*/ 932654 h 2331072"/>
              <a:gd name="connsiteX102" fmla="*/ 1975018 w 2039201"/>
              <a:gd name="connsiteY102" fmla="*/ 1017066 h 2331072"/>
              <a:gd name="connsiteX103" fmla="*/ 1984080 w 2039201"/>
              <a:gd name="connsiteY103" fmla="*/ 1093183 h 2331072"/>
              <a:gd name="connsiteX104" fmla="*/ 1981046 w 2039201"/>
              <a:gd name="connsiteY104" fmla="*/ 1102951 h 2331072"/>
              <a:gd name="connsiteX105" fmla="*/ 1986763 w 2039201"/>
              <a:gd name="connsiteY105" fmla="*/ 1106426 h 2331072"/>
              <a:gd name="connsiteX106" fmla="*/ 1994333 w 2039201"/>
              <a:gd name="connsiteY106" fmla="*/ 1167828 h 2331072"/>
              <a:gd name="connsiteX107" fmla="*/ 1991300 w 2039201"/>
              <a:gd name="connsiteY107" fmla="*/ 1177595 h 2331072"/>
              <a:gd name="connsiteX108" fmla="*/ 1997153 w 2039201"/>
              <a:gd name="connsiteY108" fmla="*/ 1182409 h 2331072"/>
              <a:gd name="connsiteX109" fmla="*/ 1992793 w 2039201"/>
              <a:gd name="connsiteY109" fmla="*/ 1192311 h 2331072"/>
              <a:gd name="connsiteX110" fmla="*/ 1998103 w 2039201"/>
              <a:gd name="connsiteY110" fmla="*/ 1191773 h 2331072"/>
              <a:gd name="connsiteX111" fmla="*/ 1991068 w 2039201"/>
              <a:gd name="connsiteY111" fmla="*/ 1254655 h 2331072"/>
              <a:gd name="connsiteX112" fmla="*/ 2008357 w 2039201"/>
              <a:gd name="connsiteY112" fmla="*/ 1266417 h 2331072"/>
              <a:gd name="connsiteX113" fmla="*/ 2002455 w 2039201"/>
              <a:gd name="connsiteY113" fmla="*/ 1300804 h 2331072"/>
              <a:gd name="connsiteX114" fmla="*/ 2008308 w 2039201"/>
              <a:gd name="connsiteY114" fmla="*/ 1305616 h 2331072"/>
              <a:gd name="connsiteX115" fmla="*/ 1999045 w 2039201"/>
              <a:gd name="connsiteY115" fmla="*/ 1320071 h 2331072"/>
              <a:gd name="connsiteX116" fmla="*/ 2016875 w 2039201"/>
              <a:gd name="connsiteY116" fmla="*/ 1337183 h 2331072"/>
              <a:gd name="connsiteX117" fmla="*/ 2006400 w 2039201"/>
              <a:gd name="connsiteY117" fmla="*/ 1405821 h 2331072"/>
              <a:gd name="connsiteX118" fmla="*/ 2023689 w 2039201"/>
              <a:gd name="connsiteY118" fmla="*/ 1417582 h 2331072"/>
              <a:gd name="connsiteX119" fmla="*/ 2014560 w 2039201"/>
              <a:gd name="connsiteY119" fmla="*/ 1433374 h 2331072"/>
              <a:gd name="connsiteX120" fmla="*/ 2015103 w 2039201"/>
              <a:gd name="connsiteY120" fmla="*/ 1438725 h 2331072"/>
              <a:gd name="connsiteX121" fmla="*/ 2026538 w 2039201"/>
              <a:gd name="connsiteY121" fmla="*/ 1445675 h 2331072"/>
              <a:gd name="connsiteX122" fmla="*/ 2011887 w 2039201"/>
              <a:gd name="connsiteY122" fmla="*/ 1486355 h 2331072"/>
              <a:gd name="connsiteX123" fmla="*/ 2012430 w 2039201"/>
              <a:gd name="connsiteY123" fmla="*/ 1491705 h 2331072"/>
              <a:gd name="connsiteX124" fmla="*/ 2030124 w 2039201"/>
              <a:gd name="connsiteY124" fmla="*/ 1507480 h 2331072"/>
              <a:gd name="connsiteX125" fmla="*/ 2030667 w 2039201"/>
              <a:gd name="connsiteY125" fmla="*/ 1512831 h 2331072"/>
              <a:gd name="connsiteX126" fmla="*/ 2026307 w 2039201"/>
              <a:gd name="connsiteY126" fmla="*/ 1522734 h 2331072"/>
              <a:gd name="connsiteX127" fmla="*/ 2015279 w 2039201"/>
              <a:gd name="connsiteY127" fmla="*/ 1519799 h 2331072"/>
              <a:gd name="connsiteX128" fmla="*/ 2006528 w 2039201"/>
              <a:gd name="connsiteY128" fmla="*/ 1526092 h 2331072"/>
              <a:gd name="connsiteX129" fmla="*/ 2017963 w 2039201"/>
              <a:gd name="connsiteY129" fmla="*/ 1533041 h 2331072"/>
              <a:gd name="connsiteX130" fmla="*/ 2018322 w 2039201"/>
              <a:gd name="connsiteY130" fmla="*/ 1576252 h 2331072"/>
              <a:gd name="connsiteX131" fmla="*/ 2024582 w 2039201"/>
              <a:gd name="connsiteY131" fmla="*/ 1585078 h 2331072"/>
              <a:gd name="connsiteX132" fmla="*/ 2019815 w 2039201"/>
              <a:gd name="connsiteY132" fmla="*/ 1590968 h 2331072"/>
              <a:gd name="connsiteX133" fmla="*/ 2022499 w 2039201"/>
              <a:gd name="connsiteY133" fmla="*/ 1604211 h 2331072"/>
              <a:gd name="connsiteX134" fmla="*/ 2028759 w 2039201"/>
              <a:gd name="connsiteY134" fmla="*/ 1613036 h 2331072"/>
              <a:gd name="connsiteX135" fmla="*/ 2023992 w 2039201"/>
              <a:gd name="connsiteY135" fmla="*/ 1618926 h 2331072"/>
              <a:gd name="connsiteX136" fmla="*/ 2035969 w 2039201"/>
              <a:gd name="connsiteY136" fmla="*/ 1631226 h 2331072"/>
              <a:gd name="connsiteX137" fmla="*/ 2036512 w 2039201"/>
              <a:gd name="connsiteY137" fmla="*/ 1636578 h 2331072"/>
              <a:gd name="connsiteX138" fmla="*/ 2025891 w 2039201"/>
              <a:gd name="connsiteY138" fmla="*/ 1637655 h 2331072"/>
              <a:gd name="connsiteX139" fmla="*/ 2028169 w 2039201"/>
              <a:gd name="connsiteY139" fmla="*/ 1646884 h 2331072"/>
              <a:gd name="connsiteX140" fmla="*/ 2035922 w 2039201"/>
              <a:gd name="connsiteY140" fmla="*/ 1670424 h 2331072"/>
              <a:gd name="connsiteX141" fmla="*/ 2025300 w 2039201"/>
              <a:gd name="connsiteY141" fmla="*/ 1671502 h 2331072"/>
              <a:gd name="connsiteX142" fmla="*/ 2039148 w 2039201"/>
              <a:gd name="connsiteY142" fmla="*/ 1689018 h 2331072"/>
              <a:gd name="connsiteX143" fmla="*/ 2028344 w 2039201"/>
              <a:gd name="connsiteY143" fmla="*/ 1727956 h 2331072"/>
              <a:gd name="connsiteX144" fmla="*/ 2011768 w 2039201"/>
              <a:gd name="connsiteY144" fmla="*/ 1719724 h 2331072"/>
              <a:gd name="connsiteX145" fmla="*/ 2012291 w 2039201"/>
              <a:gd name="connsiteY145" fmla="*/ 1747787 h 2331072"/>
              <a:gd name="connsiteX146" fmla="*/ 2018809 w 2039201"/>
              <a:gd name="connsiteY146" fmla="*/ 1739735 h 2331072"/>
              <a:gd name="connsiteX147" fmla="*/ 2029294 w 2039201"/>
              <a:gd name="connsiteY147" fmla="*/ 1737321 h 2331072"/>
              <a:gd name="connsiteX148" fmla="*/ 2030379 w 2039201"/>
              <a:gd name="connsiteY148" fmla="*/ 1748023 h 2331072"/>
              <a:gd name="connsiteX149" fmla="*/ 2022035 w 2039201"/>
              <a:gd name="connsiteY149" fmla="*/ 1758329 h 2331072"/>
              <a:gd name="connsiteX150" fmla="*/ 2012505 w 2039201"/>
              <a:gd name="connsiteY150" fmla="*/ 1759296 h 2331072"/>
              <a:gd name="connsiteX151" fmla="*/ 2014007 w 2039201"/>
              <a:gd name="connsiteY151" fmla="*/ 1839845 h 2331072"/>
              <a:gd name="connsiteX152" fmla="*/ 2030825 w 2039201"/>
              <a:gd name="connsiteY152" fmla="*/ 1844437 h 2331072"/>
              <a:gd name="connsiteX153" fmla="*/ 2001452 w 2039201"/>
              <a:gd name="connsiteY153" fmla="*/ 1917581 h 2331072"/>
              <a:gd name="connsiteX154" fmla="*/ 1974590 w 2039201"/>
              <a:gd name="connsiteY154" fmla="*/ 1975179 h 2331072"/>
              <a:gd name="connsiteX155" fmla="*/ 1996628 w 2039201"/>
              <a:gd name="connsiteY155" fmla="*/ 1990935 h 2331072"/>
              <a:gd name="connsiteX156" fmla="*/ 1956632 w 2039201"/>
              <a:gd name="connsiteY156" fmla="*/ 2039969 h 2331072"/>
              <a:gd name="connsiteX157" fmla="*/ 1874385 w 2039201"/>
              <a:gd name="connsiteY157" fmla="*/ 2115778 h 2331072"/>
              <a:gd name="connsiteX158" fmla="*/ 1844703 w 2039201"/>
              <a:gd name="connsiteY158" fmla="*/ 2105295 h 2331072"/>
              <a:gd name="connsiteX159" fmla="*/ 1820517 w 2039201"/>
              <a:gd name="connsiteY159" fmla="*/ 2108648 h 2331072"/>
              <a:gd name="connsiteX160" fmla="*/ 1813868 w 2039201"/>
              <a:gd name="connsiteY160" fmla="*/ 2123715 h 2331072"/>
              <a:gd name="connsiteX161" fmla="*/ 1773132 w 2039201"/>
              <a:gd name="connsiteY161" fmla="*/ 2125149 h 2331072"/>
              <a:gd name="connsiteX162" fmla="*/ 1739785 w 2039201"/>
              <a:gd name="connsiteY162" fmla="*/ 2159116 h 2331072"/>
              <a:gd name="connsiteX163" fmla="*/ 1756964 w 2039201"/>
              <a:gd name="connsiteY163" fmla="*/ 2167268 h 2331072"/>
              <a:gd name="connsiteX164" fmla="*/ 1727366 w 2039201"/>
              <a:gd name="connsiteY164" fmla="*/ 2198717 h 2331072"/>
              <a:gd name="connsiteX165" fmla="*/ 1728895 w 2039201"/>
              <a:gd name="connsiteY165" fmla="*/ 2213787 h 2331072"/>
              <a:gd name="connsiteX166" fmla="*/ 1725862 w 2039201"/>
              <a:gd name="connsiteY166" fmla="*/ 2223555 h 2331072"/>
              <a:gd name="connsiteX167" fmla="*/ 1718546 w 2039201"/>
              <a:gd name="connsiteY167" fmla="*/ 2220754 h 2331072"/>
              <a:gd name="connsiteX168" fmla="*/ 1717693 w 2039201"/>
              <a:gd name="connsiteY168" fmla="*/ 2223426 h 2331072"/>
              <a:gd name="connsiteX169" fmla="*/ 1693504 w 2039201"/>
              <a:gd name="connsiteY169" fmla="*/ 2226779 h 2331072"/>
              <a:gd name="connsiteX170" fmla="*/ 1684316 w 2039201"/>
              <a:gd name="connsiteY170" fmla="*/ 2203626 h 2331072"/>
              <a:gd name="connsiteX171" fmla="*/ 1683626 w 2039201"/>
              <a:gd name="connsiteY171" fmla="*/ 2203815 h 2331072"/>
              <a:gd name="connsiteX172" fmla="*/ 1683083 w 2039201"/>
              <a:gd name="connsiteY172" fmla="*/ 2200519 h 2331072"/>
              <a:gd name="connsiteX173" fmla="*/ 1682523 w 2039201"/>
              <a:gd name="connsiteY173" fmla="*/ 2199106 h 2331072"/>
              <a:gd name="connsiteX174" fmla="*/ 1681994 w 2039201"/>
              <a:gd name="connsiteY174" fmla="*/ 2193895 h 2331072"/>
              <a:gd name="connsiteX175" fmla="*/ 1678771 w 2039201"/>
              <a:gd name="connsiteY175" fmla="*/ 2174299 h 2331072"/>
              <a:gd name="connsiteX176" fmla="*/ 1667852 w 2039201"/>
              <a:gd name="connsiteY176" fmla="*/ 2175406 h 2331072"/>
              <a:gd name="connsiteX177" fmla="*/ 1662591 w 2039201"/>
              <a:gd name="connsiteY177" fmla="*/ 2181982 h 2331072"/>
              <a:gd name="connsiteX178" fmla="*/ 1658655 w 2039201"/>
              <a:gd name="connsiteY178" fmla="*/ 2223135 h 2331072"/>
              <a:gd name="connsiteX179" fmla="*/ 1658082 w 2039201"/>
              <a:gd name="connsiteY179" fmla="*/ 2242897 h 2331072"/>
              <a:gd name="connsiteX180" fmla="*/ 1648382 w 2039201"/>
              <a:gd name="connsiteY180" fmla="*/ 2239826 h 2331072"/>
              <a:gd name="connsiteX181" fmla="*/ 1644535 w 2039201"/>
              <a:gd name="connsiteY181" fmla="*/ 2241567 h 2331072"/>
              <a:gd name="connsiteX182" fmla="*/ 1644352 w 2039201"/>
              <a:gd name="connsiteY182" fmla="*/ 2279428 h 2331072"/>
              <a:gd name="connsiteX183" fmla="*/ 1625920 w 2039201"/>
              <a:gd name="connsiteY183" fmla="*/ 2229940 h 2331072"/>
              <a:gd name="connsiteX184" fmla="*/ 1622479 w 2039201"/>
              <a:gd name="connsiteY184" fmla="*/ 2235695 h 2331072"/>
              <a:gd name="connsiteX185" fmla="*/ 1621084 w 2039201"/>
              <a:gd name="connsiteY185" fmla="*/ 2235161 h 2331072"/>
              <a:gd name="connsiteX186" fmla="*/ 1619905 w 2039201"/>
              <a:gd name="connsiteY186" fmla="*/ 2236717 h 2331072"/>
              <a:gd name="connsiteX187" fmla="*/ 1606921 w 2039201"/>
              <a:gd name="connsiteY187" fmla="*/ 2259849 h 2331072"/>
              <a:gd name="connsiteX188" fmla="*/ 1578323 w 2039201"/>
              <a:gd name="connsiteY188" fmla="*/ 2260051 h 2331072"/>
              <a:gd name="connsiteX189" fmla="*/ 1566276 w 2039201"/>
              <a:gd name="connsiteY189" fmla="*/ 2262171 h 2331072"/>
              <a:gd name="connsiteX190" fmla="*/ 1556666 w 2039201"/>
              <a:gd name="connsiteY190" fmla="*/ 2288334 h 2331072"/>
              <a:gd name="connsiteX191" fmla="*/ 1512770 w 2039201"/>
              <a:gd name="connsiteY191" fmla="*/ 2258603 h 2331072"/>
              <a:gd name="connsiteX192" fmla="*/ 1500989 w 2039201"/>
              <a:gd name="connsiteY192" fmla="*/ 2263396 h 2331072"/>
              <a:gd name="connsiteX193" fmla="*/ 1476442 w 2039201"/>
              <a:gd name="connsiteY193" fmla="*/ 2263188 h 2331072"/>
              <a:gd name="connsiteX194" fmla="*/ 1468421 w 2039201"/>
              <a:gd name="connsiteY194" fmla="*/ 2224421 h 2331072"/>
              <a:gd name="connsiteX195" fmla="*/ 1467877 w 2039201"/>
              <a:gd name="connsiteY195" fmla="*/ 2219063 h 2331072"/>
              <a:gd name="connsiteX196" fmla="*/ 1456853 w 2039201"/>
              <a:gd name="connsiteY196" fmla="*/ 2231319 h 2331072"/>
              <a:gd name="connsiteX197" fmla="*/ 1445912 w 2039201"/>
              <a:gd name="connsiteY197" fmla="*/ 2238735 h 2331072"/>
              <a:gd name="connsiteX198" fmla="*/ 1441229 w 2039201"/>
              <a:gd name="connsiteY198" fmla="*/ 2248542 h 2331072"/>
              <a:gd name="connsiteX199" fmla="*/ 1439753 w 2039201"/>
              <a:gd name="connsiteY199" fmla="*/ 2264210 h 2331072"/>
              <a:gd name="connsiteX200" fmla="*/ 1411516 w 2039201"/>
              <a:gd name="connsiteY200" fmla="*/ 2267974 h 2331072"/>
              <a:gd name="connsiteX201" fmla="*/ 1410794 w 2039201"/>
              <a:gd name="connsiteY201" fmla="*/ 2260850 h 2331072"/>
              <a:gd name="connsiteX202" fmla="*/ 1416553 w 2039201"/>
              <a:gd name="connsiteY202" fmla="*/ 2254643 h 2331072"/>
              <a:gd name="connsiteX203" fmla="*/ 1412400 w 2039201"/>
              <a:gd name="connsiteY203" fmla="*/ 2255509 h 2331072"/>
              <a:gd name="connsiteX204" fmla="*/ 1411933 w 2039201"/>
              <a:gd name="connsiteY204" fmla="*/ 2253538 h 2331072"/>
              <a:gd name="connsiteX205" fmla="*/ 1406025 w 2039201"/>
              <a:gd name="connsiteY205" fmla="*/ 2254138 h 2331072"/>
              <a:gd name="connsiteX206" fmla="*/ 1405587 w 2039201"/>
              <a:gd name="connsiteY206" fmla="*/ 2249818 h 2331072"/>
              <a:gd name="connsiteX207" fmla="*/ 1395076 w 2039201"/>
              <a:gd name="connsiteY207" fmla="*/ 2254563 h 2331072"/>
              <a:gd name="connsiteX208" fmla="*/ 1291559 w 2039201"/>
              <a:gd name="connsiteY208" fmla="*/ 2263711 h 2331072"/>
              <a:gd name="connsiteX209" fmla="*/ 1287702 w 2039201"/>
              <a:gd name="connsiteY209" fmla="*/ 2268157 h 2331072"/>
              <a:gd name="connsiteX210" fmla="*/ 1266251 w 2039201"/>
              <a:gd name="connsiteY210" fmla="*/ 2268980 h 2331072"/>
              <a:gd name="connsiteX211" fmla="*/ 1259333 w 2039201"/>
              <a:gd name="connsiteY211" fmla="*/ 2275088 h 2331072"/>
              <a:gd name="connsiteX212" fmla="*/ 1113184 w 2039201"/>
              <a:gd name="connsiteY212" fmla="*/ 2288561 h 2331072"/>
              <a:gd name="connsiteX213" fmla="*/ 1100938 w 2039201"/>
              <a:gd name="connsiteY213" fmla="*/ 2295209 h 2331072"/>
              <a:gd name="connsiteX214" fmla="*/ 1096267 w 2039201"/>
              <a:gd name="connsiteY214" fmla="*/ 2291628 h 2331072"/>
              <a:gd name="connsiteX215" fmla="*/ 738819 w 2039201"/>
              <a:gd name="connsiteY215" fmla="*/ 2323828 h 2331072"/>
              <a:gd name="connsiteX216" fmla="*/ 731901 w 2039201"/>
              <a:gd name="connsiteY216" fmla="*/ 2329936 h 2331072"/>
              <a:gd name="connsiteX217" fmla="*/ 647549 w 2039201"/>
              <a:gd name="connsiteY217" fmla="*/ 2326328 h 2331072"/>
              <a:gd name="connsiteX218" fmla="*/ 581449 w 2039201"/>
              <a:gd name="connsiteY218" fmla="*/ 2322221 h 2331072"/>
              <a:gd name="connsiteX219" fmla="*/ 560811 w 2039201"/>
              <a:gd name="connsiteY219" fmla="*/ 2331072 h 2331072"/>
              <a:gd name="connsiteX220" fmla="*/ 506029 w 2039201"/>
              <a:gd name="connsiteY220" fmla="*/ 2321761 h 2331072"/>
              <a:gd name="connsiteX221" fmla="*/ 423109 w 2039201"/>
              <a:gd name="connsiteY221" fmla="*/ 2300438 h 2331072"/>
              <a:gd name="connsiteX222" fmla="*/ 438147 w 2039201"/>
              <a:gd name="connsiteY222" fmla="*/ 2289452 h 2331072"/>
              <a:gd name="connsiteX223" fmla="*/ 436267 w 2039201"/>
              <a:gd name="connsiteY223" fmla="*/ 2281534 h 2331072"/>
              <a:gd name="connsiteX224" fmla="*/ 418943 w 2039201"/>
              <a:gd name="connsiteY224" fmla="*/ 2280588 h 2331072"/>
              <a:gd name="connsiteX225" fmla="*/ 420783 w 2039201"/>
              <a:gd name="connsiteY225" fmla="*/ 2266886 h 2331072"/>
              <a:gd name="connsiteX226" fmla="*/ 383325 w 2039201"/>
              <a:gd name="connsiteY226" fmla="*/ 2258522 h 2331072"/>
              <a:gd name="connsiteX227" fmla="*/ 372145 w 2039201"/>
              <a:gd name="connsiteY227" fmla="*/ 2265062 h 2331072"/>
              <a:gd name="connsiteX228" fmla="*/ 308836 w 2039201"/>
              <a:gd name="connsiteY228" fmla="*/ 2256617 h 2331072"/>
              <a:gd name="connsiteX229" fmla="*/ 306956 w 2039201"/>
              <a:gd name="connsiteY229" fmla="*/ 2248699 h 2331072"/>
              <a:gd name="connsiteX230" fmla="*/ 340791 w 2039201"/>
              <a:gd name="connsiteY230" fmla="*/ 2242564 h 2331072"/>
              <a:gd name="connsiteX231" fmla="*/ 370633 w 2039201"/>
              <a:gd name="connsiteY231" fmla="*/ 2239538 h 2331072"/>
              <a:gd name="connsiteX232" fmla="*/ 370226 w 2039201"/>
              <a:gd name="connsiteY232" fmla="*/ 2235524 h 2331072"/>
              <a:gd name="connsiteX233" fmla="*/ 275195 w 2039201"/>
              <a:gd name="connsiteY233" fmla="*/ 2222187 h 2331072"/>
              <a:gd name="connsiteX234" fmla="*/ 277443 w 2039201"/>
              <a:gd name="connsiteY234" fmla="*/ 2212498 h 2331072"/>
              <a:gd name="connsiteX235" fmla="*/ 275970 w 2039201"/>
              <a:gd name="connsiteY235" fmla="*/ 2208593 h 2331072"/>
              <a:gd name="connsiteX236" fmla="*/ 245721 w 2039201"/>
              <a:gd name="connsiteY236" fmla="*/ 2207607 h 2331072"/>
              <a:gd name="connsiteX237" fmla="*/ 284864 w 2039201"/>
              <a:gd name="connsiteY237" fmla="*/ 2190122 h 2331072"/>
              <a:gd name="connsiteX238" fmla="*/ 280194 w 2039201"/>
              <a:gd name="connsiteY238" fmla="*/ 2186540 h 2331072"/>
              <a:gd name="connsiteX239" fmla="*/ 282349 w 2039201"/>
              <a:gd name="connsiteY239" fmla="*/ 2178988 h 2331072"/>
              <a:gd name="connsiteX240" fmla="*/ 239708 w 2039201"/>
              <a:gd name="connsiteY240" fmla="*/ 2152568 h 2331072"/>
              <a:gd name="connsiteX241" fmla="*/ 236333 w 2039201"/>
              <a:gd name="connsiteY241" fmla="*/ 2179671 h 2331072"/>
              <a:gd name="connsiteX242" fmla="*/ 235703 w 2039201"/>
              <a:gd name="connsiteY242" fmla="*/ 2191505 h 2331072"/>
              <a:gd name="connsiteX243" fmla="*/ 226245 w 2039201"/>
              <a:gd name="connsiteY243" fmla="*/ 2186874 h 2331072"/>
              <a:gd name="connsiteX244" fmla="*/ 222283 w 2039201"/>
              <a:gd name="connsiteY244" fmla="*/ 2188582 h 2331072"/>
              <a:gd name="connsiteX245" fmla="*/ 219382 w 2039201"/>
              <a:gd name="connsiteY245" fmla="*/ 2233905 h 2331072"/>
              <a:gd name="connsiteX246" fmla="*/ 204546 w 2039201"/>
              <a:gd name="connsiteY246" fmla="*/ 2172830 h 2331072"/>
              <a:gd name="connsiteX247" fmla="*/ 200701 w 2039201"/>
              <a:gd name="connsiteY247" fmla="*/ 2179385 h 2331072"/>
              <a:gd name="connsiteX248" fmla="*/ 192579 w 2039201"/>
              <a:gd name="connsiteY248" fmla="*/ 2174724 h 2331072"/>
              <a:gd name="connsiteX249" fmla="*/ 189515 w 2039201"/>
              <a:gd name="connsiteY249" fmla="*/ 2103680 h 2331072"/>
              <a:gd name="connsiteX250" fmla="*/ 189201 w 2039201"/>
              <a:gd name="connsiteY250" fmla="*/ 2090756 h 2331072"/>
              <a:gd name="connsiteX251" fmla="*/ 185199 w 2039201"/>
              <a:gd name="connsiteY251" fmla="*/ 2090848 h 2331072"/>
              <a:gd name="connsiteX252" fmla="*/ 180455 w 2039201"/>
              <a:gd name="connsiteY252" fmla="*/ 2170156 h 2331072"/>
              <a:gd name="connsiteX253" fmla="*/ 171154 w 2039201"/>
              <a:gd name="connsiteY253" fmla="*/ 2171988 h 2331072"/>
              <a:gd name="connsiteX254" fmla="*/ 170840 w 2039201"/>
              <a:gd name="connsiteY254" fmla="*/ 2159065 h 2331072"/>
              <a:gd name="connsiteX255" fmla="*/ 173194 w 2039201"/>
              <a:gd name="connsiteY255" fmla="*/ 2146080 h 2331072"/>
              <a:gd name="connsiteX256" fmla="*/ 169191 w 2039201"/>
              <a:gd name="connsiteY256" fmla="*/ 2146173 h 2331072"/>
              <a:gd name="connsiteX257" fmla="*/ 167776 w 2039201"/>
              <a:gd name="connsiteY257" fmla="*/ 2088021 h 2331072"/>
              <a:gd name="connsiteX258" fmla="*/ 167619 w 2039201"/>
              <a:gd name="connsiteY258" fmla="*/ 2081560 h 2331072"/>
              <a:gd name="connsiteX259" fmla="*/ 127044 w 2039201"/>
              <a:gd name="connsiteY259" fmla="*/ 2004918 h 2331072"/>
              <a:gd name="connsiteX260" fmla="*/ 129201 w 2039201"/>
              <a:gd name="connsiteY260" fmla="*/ 1983856 h 2331072"/>
              <a:gd name="connsiteX261" fmla="*/ 129043 w 2039201"/>
              <a:gd name="connsiteY261" fmla="*/ 1977395 h 2331072"/>
              <a:gd name="connsiteX262" fmla="*/ 121078 w 2039201"/>
              <a:gd name="connsiteY262" fmla="*/ 1979194 h 2331072"/>
              <a:gd name="connsiteX263" fmla="*/ 122727 w 2039201"/>
              <a:gd name="connsiteY263" fmla="*/ 1992087 h 2331072"/>
              <a:gd name="connsiteX264" fmla="*/ 113428 w 2039201"/>
              <a:gd name="connsiteY264" fmla="*/ 1993918 h 2331072"/>
              <a:gd name="connsiteX265" fmla="*/ 97848 w 2039201"/>
              <a:gd name="connsiteY265" fmla="*/ 1957105 h 2331072"/>
              <a:gd name="connsiteX266" fmla="*/ 100045 w 2039201"/>
              <a:gd name="connsiteY266" fmla="*/ 1937660 h 2331072"/>
              <a:gd name="connsiteX267" fmla="*/ 94119 w 2039201"/>
              <a:gd name="connsiteY267" fmla="*/ 1913553 h 2331072"/>
              <a:gd name="connsiteX268" fmla="*/ 92313 w 2039201"/>
              <a:gd name="connsiteY268" fmla="*/ 1894200 h 2331072"/>
              <a:gd name="connsiteX269" fmla="*/ 102436 w 2039201"/>
              <a:gd name="connsiteY269" fmla="*/ 1871337 h 2331072"/>
              <a:gd name="connsiteX270" fmla="*/ 96667 w 2039201"/>
              <a:gd name="connsiteY270" fmla="*/ 1853691 h 2331072"/>
              <a:gd name="connsiteX271" fmla="*/ 98863 w 2039201"/>
              <a:gd name="connsiteY271" fmla="*/ 1834246 h 2331072"/>
              <a:gd name="connsiteX272" fmla="*/ 90702 w 2039201"/>
              <a:gd name="connsiteY272" fmla="*/ 1827970 h 2331072"/>
              <a:gd name="connsiteX273" fmla="*/ 85324 w 2039201"/>
              <a:gd name="connsiteY273" fmla="*/ 1771525 h 2331072"/>
              <a:gd name="connsiteX274" fmla="*/ 77867 w 2039201"/>
              <a:gd name="connsiteY274" fmla="*/ 1739372 h 2331072"/>
              <a:gd name="connsiteX275" fmla="*/ 85518 w 2039201"/>
              <a:gd name="connsiteY275" fmla="*/ 1724649 h 2331072"/>
              <a:gd name="connsiteX276" fmla="*/ 84027 w 2039201"/>
              <a:gd name="connsiteY276" fmla="*/ 1718218 h 2331072"/>
              <a:gd name="connsiteX277" fmla="*/ 74413 w 2039201"/>
              <a:gd name="connsiteY277" fmla="*/ 1707127 h 2331072"/>
              <a:gd name="connsiteX278" fmla="*/ 71269 w 2039201"/>
              <a:gd name="connsiteY278" fmla="*/ 1577899 h 2331072"/>
              <a:gd name="connsiteX279" fmla="*/ 67109 w 2039201"/>
              <a:gd name="connsiteY279" fmla="*/ 1571531 h 2331072"/>
              <a:gd name="connsiteX280" fmla="*/ 67815 w 2039201"/>
              <a:gd name="connsiteY280" fmla="*/ 1545653 h 2331072"/>
              <a:gd name="connsiteX281" fmla="*/ 61731 w 2039201"/>
              <a:gd name="connsiteY281" fmla="*/ 1515085 h 2331072"/>
              <a:gd name="connsiteX282" fmla="*/ 59645 w 2039201"/>
              <a:gd name="connsiteY282" fmla="*/ 1319565 h 2331072"/>
              <a:gd name="connsiteX283" fmla="*/ 61801 w 2039201"/>
              <a:gd name="connsiteY283" fmla="*/ 1298505 h 2331072"/>
              <a:gd name="connsiteX284" fmla="*/ 57838 w 2039201"/>
              <a:gd name="connsiteY284" fmla="*/ 1300213 h 2331072"/>
              <a:gd name="connsiteX285" fmla="*/ 55127 w 2039201"/>
              <a:gd name="connsiteY285" fmla="*/ 1188753 h 2331072"/>
              <a:gd name="connsiteX286" fmla="*/ 47395 w 2039201"/>
              <a:gd name="connsiteY286" fmla="*/ 1145294 h 2331072"/>
              <a:gd name="connsiteX287" fmla="*/ 53946 w 2039201"/>
              <a:gd name="connsiteY287" fmla="*/ 1085340 h 2331072"/>
              <a:gd name="connsiteX288" fmla="*/ 44331 w 2039201"/>
              <a:gd name="connsiteY288" fmla="*/ 1074248 h 2331072"/>
              <a:gd name="connsiteX289" fmla="*/ 43859 w 2039201"/>
              <a:gd name="connsiteY289" fmla="*/ 1054865 h 2331072"/>
              <a:gd name="connsiteX290" fmla="*/ 42796 w 2039201"/>
              <a:gd name="connsiteY290" fmla="*/ 956296 h 2331072"/>
              <a:gd name="connsiteX291" fmla="*/ 17919 w 2039201"/>
              <a:gd name="connsiteY291" fmla="*/ 921316 h 2331072"/>
              <a:gd name="connsiteX292" fmla="*/ 17761 w 2039201"/>
              <a:gd name="connsiteY292" fmla="*/ 914853 h 2331072"/>
              <a:gd name="connsiteX293" fmla="*/ 25451 w 2039201"/>
              <a:gd name="connsiteY293" fmla="*/ 901745 h 2331072"/>
              <a:gd name="connsiteX294" fmla="*/ 23646 w 2039201"/>
              <a:gd name="connsiteY294" fmla="*/ 882392 h 2331072"/>
              <a:gd name="connsiteX295" fmla="*/ 30667 w 2039201"/>
              <a:gd name="connsiteY295" fmla="*/ 828084 h 2331072"/>
              <a:gd name="connsiteX296" fmla="*/ 29876 w 2039201"/>
              <a:gd name="connsiteY296" fmla="*/ 810119 h 2331072"/>
              <a:gd name="connsiteX297" fmla="*/ 28567 w 2039201"/>
              <a:gd name="connsiteY297" fmla="*/ 809353 h 2331072"/>
              <a:gd name="connsiteX298" fmla="*/ 27859 w 2039201"/>
              <a:gd name="connsiteY298" fmla="*/ 805673 h 2331072"/>
              <a:gd name="connsiteX299" fmla="*/ 29665 w 2039201"/>
              <a:gd name="connsiteY299" fmla="*/ 805323 h 2331072"/>
              <a:gd name="connsiteX300" fmla="*/ 28624 w 2039201"/>
              <a:gd name="connsiteY300" fmla="*/ 781663 h 2331072"/>
              <a:gd name="connsiteX301" fmla="*/ 26838 w 2039201"/>
              <a:gd name="connsiteY301" fmla="*/ 779158 h 2331072"/>
              <a:gd name="connsiteX302" fmla="*/ 28401 w 2039201"/>
              <a:gd name="connsiteY302" fmla="*/ 776585 h 2331072"/>
              <a:gd name="connsiteX303" fmla="*/ 27077 w 2039201"/>
              <a:gd name="connsiteY303" fmla="*/ 746512 h 2331072"/>
              <a:gd name="connsiteX304" fmla="*/ 18629 w 2039201"/>
              <a:gd name="connsiteY304" fmla="*/ 743540 h 2331072"/>
              <a:gd name="connsiteX305" fmla="*/ 19438 w 2039201"/>
              <a:gd name="connsiteY305" fmla="*/ 732177 h 2331072"/>
              <a:gd name="connsiteX306" fmla="*/ 17322 w 2039201"/>
              <a:gd name="connsiteY306" fmla="*/ 732226 h 2331072"/>
              <a:gd name="connsiteX307" fmla="*/ 19676 w 2039201"/>
              <a:gd name="connsiteY307" fmla="*/ 719241 h 2331072"/>
              <a:gd name="connsiteX308" fmla="*/ 20306 w 2039201"/>
              <a:gd name="connsiteY308" fmla="*/ 719968 h 2331072"/>
              <a:gd name="connsiteX309" fmla="*/ 20831 w 2039201"/>
              <a:gd name="connsiteY309" fmla="*/ 712584 h 2331072"/>
              <a:gd name="connsiteX310" fmla="*/ 14568 w 2039201"/>
              <a:gd name="connsiteY310" fmla="*/ 687084 h 2331072"/>
              <a:gd name="connsiteX311" fmla="*/ 29053 w 2039201"/>
              <a:gd name="connsiteY311" fmla="*/ 677599 h 2331072"/>
              <a:gd name="connsiteX312" fmla="*/ 5614 w 2039201"/>
              <a:gd name="connsiteY312" fmla="*/ 668783 h 2331072"/>
              <a:gd name="connsiteX313" fmla="*/ 9124 w 2039201"/>
              <a:gd name="connsiteY313" fmla="*/ 637573 h 2331072"/>
              <a:gd name="connsiteX314" fmla="*/ 99 w 2039201"/>
              <a:gd name="connsiteY314" fmla="*/ 625965 h 2331072"/>
              <a:gd name="connsiteX315" fmla="*/ 9342 w 2039201"/>
              <a:gd name="connsiteY315" fmla="*/ 617496 h 2331072"/>
              <a:gd name="connsiteX316" fmla="*/ 2863 w 2039201"/>
              <a:gd name="connsiteY316" fmla="*/ 612072 h 2331072"/>
              <a:gd name="connsiteX317" fmla="*/ 314 w 2039201"/>
              <a:gd name="connsiteY317" fmla="*/ 605887 h 2331072"/>
              <a:gd name="connsiteX318" fmla="*/ 5555 w 2039201"/>
              <a:gd name="connsiteY318" fmla="*/ 604873 h 2331072"/>
              <a:gd name="connsiteX319" fmla="*/ 7377 w 2039201"/>
              <a:gd name="connsiteY319" fmla="*/ 522471 h 2331072"/>
              <a:gd name="connsiteX320" fmla="*/ 2313 w 2039201"/>
              <a:gd name="connsiteY320" fmla="*/ 524406 h 2331072"/>
              <a:gd name="connsiteX321" fmla="*/ 12834 w 2039201"/>
              <a:gd name="connsiteY321" fmla="*/ 501379 h 2331072"/>
              <a:gd name="connsiteX322" fmla="*/ 19763 w 2039201"/>
              <a:gd name="connsiteY322" fmla="*/ 512678 h 2331072"/>
              <a:gd name="connsiteX323" fmla="*/ 23687 w 2039201"/>
              <a:gd name="connsiteY323" fmla="*/ 513108 h 2331072"/>
              <a:gd name="connsiteX324" fmla="*/ 26926 w 2039201"/>
              <a:gd name="connsiteY324" fmla="*/ 468553 h 2331072"/>
              <a:gd name="connsiteX325" fmla="*/ 31790 w 2039201"/>
              <a:gd name="connsiteY325" fmla="*/ 449045 h 2331072"/>
              <a:gd name="connsiteX326" fmla="*/ 29984 w 2039201"/>
              <a:gd name="connsiteY326" fmla="*/ 429692 h 2331072"/>
              <a:gd name="connsiteX327" fmla="*/ 36144 w 2039201"/>
              <a:gd name="connsiteY327" fmla="*/ 408537 h 2331072"/>
              <a:gd name="connsiteX328" fmla="*/ 45759 w 2039201"/>
              <a:gd name="connsiteY328" fmla="*/ 419628 h 2331072"/>
              <a:gd name="connsiteX329" fmla="*/ 56279 w 2039201"/>
              <a:gd name="connsiteY329" fmla="*/ 416273 h 2331072"/>
              <a:gd name="connsiteX330" fmla="*/ 52521 w 2039201"/>
              <a:gd name="connsiteY330" fmla="*/ 415469 h 2331072"/>
              <a:gd name="connsiteX331" fmla="*/ 77549 w 2039201"/>
              <a:gd name="connsiteY331" fmla="*/ 364815 h 2331072"/>
              <a:gd name="connsiteX332" fmla="*/ 100312 w 2039201"/>
              <a:gd name="connsiteY332" fmla="*/ 324878 h 2331072"/>
              <a:gd name="connsiteX333" fmla="*/ 82484 w 2039201"/>
              <a:gd name="connsiteY333" fmla="*/ 314348 h 2331072"/>
              <a:gd name="connsiteX334" fmla="*/ 115883 w 2039201"/>
              <a:gd name="connsiteY334" fmla="*/ 280117 h 2331072"/>
              <a:gd name="connsiteX335" fmla="*/ 184225 w 2039201"/>
              <a:gd name="connsiteY335" fmla="*/ 226920 h 2331072"/>
              <a:gd name="connsiteX336" fmla="*/ 208380 w 2039201"/>
              <a:gd name="connsiteY336" fmla="*/ 233723 h 2331072"/>
              <a:gd name="connsiteX337" fmla="*/ 228221 w 2039201"/>
              <a:gd name="connsiteY337" fmla="*/ 231093 h 2331072"/>
              <a:gd name="connsiteX338" fmla="*/ 233866 w 2039201"/>
              <a:gd name="connsiteY338" fmla="*/ 220652 h 2331072"/>
              <a:gd name="connsiteX339" fmla="*/ 267230 w 2039201"/>
              <a:gd name="connsiteY339" fmla="*/ 219118 h 2331072"/>
              <a:gd name="connsiteX340" fmla="*/ 294982 w 2039201"/>
              <a:gd name="connsiteY340" fmla="*/ 195329 h 2331072"/>
              <a:gd name="connsiteX341" fmla="*/ 281031 w 2039201"/>
              <a:gd name="connsiteY341" fmla="*/ 189959 h 2331072"/>
              <a:gd name="connsiteX342" fmla="*/ 313931 w 2039201"/>
              <a:gd name="connsiteY342" fmla="*/ 150844 h 2331072"/>
              <a:gd name="connsiteX343" fmla="*/ 333776 w 2039201"/>
              <a:gd name="connsiteY343" fmla="*/ 148214 h 2331072"/>
              <a:gd name="connsiteX344" fmla="*/ 342391 w 2039201"/>
              <a:gd name="connsiteY344" fmla="*/ 167080 h 2331072"/>
              <a:gd name="connsiteX345" fmla="*/ 344125 w 2039201"/>
              <a:gd name="connsiteY345" fmla="*/ 184176 h 2331072"/>
              <a:gd name="connsiteX346" fmla="*/ 354080 w 2039201"/>
              <a:gd name="connsiteY346" fmla="*/ 183166 h 2331072"/>
              <a:gd name="connsiteX347" fmla="*/ 405091 w 2039201"/>
              <a:gd name="connsiteY347" fmla="*/ 124324 h 2331072"/>
              <a:gd name="connsiteX348" fmla="*/ 428501 w 2039201"/>
              <a:gd name="connsiteY348" fmla="*/ 123801 h 2331072"/>
              <a:gd name="connsiteX349" fmla="*/ 438392 w 2039201"/>
              <a:gd name="connsiteY349" fmla="*/ 122181 h 2331072"/>
              <a:gd name="connsiteX350" fmla="*/ 446610 w 2039201"/>
              <a:gd name="connsiteY350" fmla="*/ 104075 h 2331072"/>
              <a:gd name="connsiteX351" fmla="*/ 482140 w 2039201"/>
              <a:gd name="connsiteY351" fmla="*/ 123912 h 2331072"/>
              <a:gd name="connsiteX352" fmla="*/ 491846 w 2039201"/>
              <a:gd name="connsiteY352" fmla="*/ 120461 h 2331072"/>
              <a:gd name="connsiteX353" fmla="*/ 511937 w 2039201"/>
              <a:gd name="connsiteY353" fmla="*/ 120273 h 2331072"/>
              <a:gd name="connsiteX354" fmla="*/ 517979 w 2039201"/>
              <a:gd name="connsiteY354" fmla="*/ 146803 h 2331072"/>
              <a:gd name="connsiteX355" fmla="*/ 518474 w 2039201"/>
              <a:gd name="connsiteY355" fmla="*/ 151687 h 2331072"/>
              <a:gd name="connsiteX356" fmla="*/ 528427 w 2039201"/>
              <a:gd name="connsiteY356" fmla="*/ 150678 h 2331072"/>
              <a:gd name="connsiteX357" fmla="*/ 541980 w 2039201"/>
              <a:gd name="connsiteY357" fmla="*/ 119076 h 2331072"/>
              <a:gd name="connsiteX358" fmla="*/ 565144 w 2039201"/>
              <a:gd name="connsiteY358" fmla="*/ 116111 h 2331072"/>
              <a:gd name="connsiteX359" fmla="*/ 565639 w 2039201"/>
              <a:gd name="connsiteY359" fmla="*/ 120995 h 2331072"/>
              <a:gd name="connsiteX360" fmla="*/ 559498 w 2039201"/>
              <a:gd name="connsiteY360" fmla="*/ 126553 h 2331072"/>
              <a:gd name="connsiteX361" fmla="*/ 569453 w 2039201"/>
              <a:gd name="connsiteY361" fmla="*/ 125543 h 2331072"/>
              <a:gd name="connsiteX362" fmla="*/ 571683 w 2039201"/>
              <a:gd name="connsiteY362" fmla="*/ 147525 h 2331072"/>
              <a:gd name="connsiteX363" fmla="*/ 571930 w 2039201"/>
              <a:gd name="connsiteY363" fmla="*/ 149967 h 2331072"/>
              <a:gd name="connsiteX364" fmla="*/ 576409 w 2039201"/>
              <a:gd name="connsiteY364" fmla="*/ 149962 h 2331072"/>
              <a:gd name="connsiteX365" fmla="*/ 574400 w 2039201"/>
              <a:gd name="connsiteY365" fmla="*/ 144426 h 2331072"/>
              <a:gd name="connsiteX366" fmla="*/ 592869 w 2039201"/>
              <a:gd name="connsiteY366" fmla="*/ 124983 h 2331072"/>
              <a:gd name="connsiteX367" fmla="*/ 622145 w 2039201"/>
              <a:gd name="connsiteY367" fmla="*/ 131474 h 2331072"/>
              <a:gd name="connsiteX368" fmla="*/ 790193 w 2039201"/>
              <a:gd name="connsiteY368" fmla="*/ 95508 h 2331072"/>
              <a:gd name="connsiteX369" fmla="*/ 806924 w 2039201"/>
              <a:gd name="connsiteY369" fmla="*/ 99217 h 2331072"/>
              <a:gd name="connsiteX370" fmla="*/ 854666 w 2039201"/>
              <a:gd name="connsiteY370" fmla="*/ 86266 h 2331072"/>
              <a:gd name="connsiteX371" fmla="*/ 891491 w 2039201"/>
              <a:gd name="connsiteY371" fmla="*/ 86585 h 2331072"/>
              <a:gd name="connsiteX372" fmla="*/ 890948 w 2039201"/>
              <a:gd name="connsiteY372" fmla="*/ 81234 h 2331072"/>
              <a:gd name="connsiteX373" fmla="*/ 988199 w 2039201"/>
              <a:gd name="connsiteY373" fmla="*/ 72722 h 2331072"/>
              <a:gd name="connsiteX374" fmla="*/ 1022716 w 2039201"/>
              <a:gd name="connsiteY374" fmla="*/ 50300 h 2331072"/>
              <a:gd name="connsiteX375" fmla="*/ 1112416 w 2039201"/>
              <a:gd name="connsiteY375" fmla="*/ 47960 h 2331072"/>
              <a:gd name="connsiteX376" fmla="*/ 1107827 w 2039201"/>
              <a:gd name="connsiteY376" fmla="*/ 43018 h 2331072"/>
              <a:gd name="connsiteX377" fmla="*/ 1196986 w 2039201"/>
              <a:gd name="connsiteY377" fmla="*/ 35327 h 2331072"/>
              <a:gd name="connsiteX378" fmla="*/ 1232725 w 2039201"/>
              <a:gd name="connsiteY378" fmla="*/ 24944 h 2331072"/>
              <a:gd name="connsiteX379" fmla="*/ 1387343 w 2039201"/>
              <a:gd name="connsiteY379" fmla="*/ 27845 h 2331072"/>
              <a:gd name="connsiteX380" fmla="*/ 1439224 w 2039201"/>
              <a:gd name="connsiteY380" fmla="*/ 45478 h 2331072"/>
              <a:gd name="connsiteX381" fmla="*/ 1438892 w 2039201"/>
              <a:gd name="connsiteY381" fmla="*/ 42213 h 2331072"/>
              <a:gd name="connsiteX382" fmla="*/ 1470891 w 2039201"/>
              <a:gd name="connsiteY382" fmla="*/ 40319 h 2331072"/>
              <a:gd name="connsiteX383" fmla="*/ 1480939 w 2039201"/>
              <a:gd name="connsiteY383" fmla="*/ 20379 h 2331072"/>
              <a:gd name="connsiteX384" fmla="*/ 1510825 w 2039201"/>
              <a:gd name="connsiteY384" fmla="*/ 24105 h 2331072"/>
              <a:gd name="connsiteX385" fmla="*/ 1508954 w 2039201"/>
              <a:gd name="connsiteY385" fmla="*/ 18888 h 2331072"/>
              <a:gd name="connsiteX386" fmla="*/ 1538298 w 2039201"/>
              <a:gd name="connsiteY386" fmla="*/ 17263 h 2331072"/>
              <a:gd name="connsiteX387" fmla="*/ 1549568 w 2039201"/>
              <a:gd name="connsiteY387" fmla="*/ 9363 h 2331072"/>
              <a:gd name="connsiteX388" fmla="*/ 1601550 w 2039201"/>
              <a:gd name="connsiteY388" fmla="*/ 22674 h 2331072"/>
              <a:gd name="connsiteX389" fmla="*/ 1611145 w 2039201"/>
              <a:gd name="connsiteY389" fmla="*/ 33534 h 2331072"/>
              <a:gd name="connsiteX390" fmla="*/ 1616035 w 2039201"/>
              <a:gd name="connsiteY390" fmla="*/ 17548 h 2331072"/>
              <a:gd name="connsiteX391" fmla="*/ 1635799 w 2039201"/>
              <a:gd name="connsiteY391" fmla="*/ 0 h 233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</a:cxnLst>
            <a:rect l="l" t="t" r="r" b="b"/>
            <a:pathLst>
              <a:path w="2039201" h="2331072">
                <a:moveTo>
                  <a:pt x="456441" y="2310573"/>
                </a:moveTo>
                <a:lnTo>
                  <a:pt x="457255" y="2318600"/>
                </a:lnTo>
                <a:lnTo>
                  <a:pt x="453127" y="2320369"/>
                </a:lnTo>
                <a:lnTo>
                  <a:pt x="452178" y="2311005"/>
                </a:lnTo>
                <a:close/>
                <a:moveTo>
                  <a:pt x="454522" y="2281035"/>
                </a:moveTo>
                <a:lnTo>
                  <a:pt x="450393" y="2282804"/>
                </a:lnTo>
                <a:lnTo>
                  <a:pt x="451207" y="2290831"/>
                </a:lnTo>
                <a:lnTo>
                  <a:pt x="455472" y="2290398"/>
                </a:lnTo>
                <a:close/>
                <a:moveTo>
                  <a:pt x="1673407" y="2222118"/>
                </a:moveTo>
                <a:lnTo>
                  <a:pt x="1681566" y="2249672"/>
                </a:lnTo>
                <a:cubicBezTo>
                  <a:pt x="1683085" y="2255825"/>
                  <a:pt x="1680304" y="2259260"/>
                  <a:pt x="1673223" y="2259979"/>
                </a:cubicBezTo>
                <a:cubicBezTo>
                  <a:pt x="1672409" y="2251952"/>
                  <a:pt x="1668930" y="2239691"/>
                  <a:pt x="1662786" y="2223195"/>
                </a:cubicBezTo>
                <a:close/>
                <a:moveTo>
                  <a:pt x="1674947" y="2197634"/>
                </a:moveTo>
                <a:lnTo>
                  <a:pt x="1675897" y="2206998"/>
                </a:lnTo>
                <a:lnTo>
                  <a:pt x="1666604" y="2207941"/>
                </a:lnTo>
                <a:cubicBezTo>
                  <a:pt x="1665176" y="2202680"/>
                  <a:pt x="1667958" y="2199245"/>
                  <a:pt x="1674947" y="2197634"/>
                </a:cubicBezTo>
                <a:close/>
                <a:moveTo>
                  <a:pt x="243843" y="2123841"/>
                </a:moveTo>
                <a:lnTo>
                  <a:pt x="243665" y="2125076"/>
                </a:lnTo>
                <a:lnTo>
                  <a:pt x="244877" y="2124885"/>
                </a:lnTo>
                <a:close/>
                <a:moveTo>
                  <a:pt x="1851352" y="2090228"/>
                </a:moveTo>
                <a:lnTo>
                  <a:pt x="1823029" y="2093101"/>
                </a:lnTo>
                <a:lnTo>
                  <a:pt x="1827434" y="2096252"/>
                </a:lnTo>
                <a:lnTo>
                  <a:pt x="1851714" y="2093789"/>
                </a:lnTo>
                <a:close/>
                <a:moveTo>
                  <a:pt x="1936419" y="2082499"/>
                </a:moveTo>
                <a:lnTo>
                  <a:pt x="1940825" y="2085650"/>
                </a:lnTo>
                <a:lnTo>
                  <a:pt x="1912501" y="2088523"/>
                </a:lnTo>
                <a:lnTo>
                  <a:pt x="1912140" y="2084961"/>
                </a:lnTo>
                <a:close/>
                <a:moveTo>
                  <a:pt x="2011527" y="1443143"/>
                </a:moveTo>
                <a:lnTo>
                  <a:pt x="2001043" y="1445558"/>
                </a:lnTo>
                <a:cubicBezTo>
                  <a:pt x="2001676" y="1451801"/>
                  <a:pt x="2005487" y="1454117"/>
                  <a:pt x="2012477" y="1452507"/>
                </a:cubicBezTo>
                <a:close/>
                <a:moveTo>
                  <a:pt x="152659" y="246160"/>
                </a:moveTo>
                <a:lnTo>
                  <a:pt x="152907" y="248603"/>
                </a:lnTo>
                <a:lnTo>
                  <a:pt x="133000" y="250622"/>
                </a:lnTo>
                <a:lnTo>
                  <a:pt x="129437" y="248516"/>
                </a:lnTo>
                <a:close/>
                <a:moveTo>
                  <a:pt x="222393" y="239704"/>
                </a:moveTo>
                <a:lnTo>
                  <a:pt x="202486" y="241723"/>
                </a:lnTo>
                <a:lnTo>
                  <a:pt x="202734" y="244166"/>
                </a:lnTo>
                <a:lnTo>
                  <a:pt x="225956" y="241811"/>
                </a:lnTo>
                <a:close/>
                <a:moveTo>
                  <a:pt x="1788610" y="171009"/>
                </a:moveTo>
                <a:lnTo>
                  <a:pt x="1783300" y="171547"/>
                </a:lnTo>
                <a:lnTo>
                  <a:pt x="1784250" y="180912"/>
                </a:lnTo>
                <a:lnTo>
                  <a:pt x="1789560" y="180374"/>
                </a:lnTo>
                <a:close/>
                <a:moveTo>
                  <a:pt x="1713421" y="157012"/>
                </a:moveTo>
                <a:lnTo>
                  <a:pt x="1708111" y="157550"/>
                </a:lnTo>
                <a:lnTo>
                  <a:pt x="1709061" y="166914"/>
                </a:lnTo>
                <a:lnTo>
                  <a:pt x="1714371" y="166375"/>
                </a:lnTo>
                <a:close/>
                <a:moveTo>
                  <a:pt x="1661965" y="125739"/>
                </a:moveTo>
                <a:cubicBezTo>
                  <a:pt x="1669769" y="132156"/>
                  <a:pt x="1674385" y="137995"/>
                  <a:pt x="1675813" y="143256"/>
                </a:cubicBezTo>
                <a:lnTo>
                  <a:pt x="1695591" y="139899"/>
                </a:lnTo>
                <a:lnTo>
                  <a:pt x="1694234" y="126521"/>
                </a:lnTo>
                <a:close/>
                <a:moveTo>
                  <a:pt x="1635799" y="0"/>
                </a:moveTo>
                <a:cubicBezTo>
                  <a:pt x="1661685" y="17197"/>
                  <a:pt x="1675297" y="27980"/>
                  <a:pt x="1676635" y="32349"/>
                </a:cubicBezTo>
                <a:lnTo>
                  <a:pt x="1666557" y="38777"/>
                </a:lnTo>
                <a:cubicBezTo>
                  <a:pt x="1666919" y="42345"/>
                  <a:pt x="1668869" y="43948"/>
                  <a:pt x="1672410" y="43589"/>
                </a:cubicBezTo>
                <a:cubicBezTo>
                  <a:pt x="1673011" y="75965"/>
                  <a:pt x="1670666" y="96926"/>
                  <a:pt x="1665375" y="106472"/>
                </a:cubicBezTo>
                <a:cubicBezTo>
                  <a:pt x="1665828" y="110932"/>
                  <a:pt x="1675266" y="115831"/>
                  <a:pt x="1693692" y="121170"/>
                </a:cubicBezTo>
                <a:lnTo>
                  <a:pt x="1697674" y="120767"/>
                </a:lnTo>
                <a:lnTo>
                  <a:pt x="1700135" y="92135"/>
                </a:lnTo>
                <a:lnTo>
                  <a:pt x="1704117" y="91731"/>
                </a:lnTo>
                <a:cubicBezTo>
                  <a:pt x="1716418" y="89582"/>
                  <a:pt x="1734707" y="93583"/>
                  <a:pt x="1758986" y="103735"/>
                </a:cubicBezTo>
                <a:cubicBezTo>
                  <a:pt x="1759257" y="106411"/>
                  <a:pt x="1757939" y="111049"/>
                  <a:pt x="1755032" y="117651"/>
                </a:cubicBezTo>
                <a:cubicBezTo>
                  <a:pt x="1755575" y="123002"/>
                  <a:pt x="1759929" y="130670"/>
                  <a:pt x="1768095" y="140653"/>
                </a:cubicBezTo>
                <a:cubicBezTo>
                  <a:pt x="1768366" y="143329"/>
                  <a:pt x="1765404" y="144981"/>
                  <a:pt x="1759208" y="145610"/>
                </a:cubicBezTo>
                <a:lnTo>
                  <a:pt x="1760158" y="154974"/>
                </a:lnTo>
                <a:lnTo>
                  <a:pt x="1770780" y="153896"/>
                </a:lnTo>
                <a:lnTo>
                  <a:pt x="1768502" y="144667"/>
                </a:lnTo>
                <a:lnTo>
                  <a:pt x="1773812" y="144129"/>
                </a:lnTo>
                <a:lnTo>
                  <a:pt x="1784840" y="147064"/>
                </a:lnTo>
                <a:lnTo>
                  <a:pt x="1783483" y="133687"/>
                </a:lnTo>
                <a:lnTo>
                  <a:pt x="1793969" y="131271"/>
                </a:lnTo>
                <a:lnTo>
                  <a:pt x="1820550" y="142090"/>
                </a:lnTo>
                <a:cubicBezTo>
                  <a:pt x="1820912" y="145658"/>
                  <a:pt x="1820082" y="150698"/>
                  <a:pt x="1818059" y="157210"/>
                </a:cubicBezTo>
                <a:lnTo>
                  <a:pt x="1830579" y="174861"/>
                </a:lnTo>
                <a:cubicBezTo>
                  <a:pt x="1831393" y="182887"/>
                  <a:pt x="1831333" y="195507"/>
                  <a:pt x="1830396" y="212722"/>
                </a:cubicBezTo>
                <a:cubicBezTo>
                  <a:pt x="1837173" y="235461"/>
                  <a:pt x="1842604" y="249326"/>
                  <a:pt x="1846686" y="254318"/>
                </a:cubicBezTo>
                <a:cubicBezTo>
                  <a:pt x="1843146" y="254677"/>
                  <a:pt x="1841557" y="256641"/>
                  <a:pt x="1841919" y="260207"/>
                </a:cubicBezTo>
                <a:lnTo>
                  <a:pt x="1842326" y="264220"/>
                </a:lnTo>
                <a:lnTo>
                  <a:pt x="1852946" y="263143"/>
                </a:lnTo>
                <a:cubicBezTo>
                  <a:pt x="1861293" y="274911"/>
                  <a:pt x="1868962" y="279989"/>
                  <a:pt x="1875952" y="278380"/>
                </a:cubicBezTo>
                <a:cubicBezTo>
                  <a:pt x="1881360" y="322881"/>
                  <a:pt x="1883053" y="348388"/>
                  <a:pt x="1881031" y="354900"/>
                </a:cubicBezTo>
                <a:cubicBezTo>
                  <a:pt x="1887226" y="354272"/>
                  <a:pt x="1895257" y="362918"/>
                  <a:pt x="1905122" y="380839"/>
                </a:cubicBezTo>
                <a:cubicBezTo>
                  <a:pt x="1905846" y="387974"/>
                  <a:pt x="1904708" y="394396"/>
                  <a:pt x="1901711" y="400106"/>
                </a:cubicBezTo>
                <a:lnTo>
                  <a:pt x="1911198" y="427525"/>
                </a:lnTo>
                <a:lnTo>
                  <a:pt x="1915918" y="460834"/>
                </a:lnTo>
                <a:lnTo>
                  <a:pt x="1914785" y="489330"/>
                </a:lnTo>
                <a:cubicBezTo>
                  <a:pt x="1918867" y="494322"/>
                  <a:pt x="1921406" y="501723"/>
                  <a:pt x="1922401" y="511534"/>
                </a:cubicBezTo>
                <a:lnTo>
                  <a:pt x="1921811" y="545381"/>
                </a:lnTo>
                <a:cubicBezTo>
                  <a:pt x="1925351" y="545022"/>
                  <a:pt x="1927302" y="546626"/>
                  <a:pt x="1927664" y="550193"/>
                </a:cubicBezTo>
                <a:cubicBezTo>
                  <a:pt x="1924395" y="553228"/>
                  <a:pt x="1924770" y="583374"/>
                  <a:pt x="1928789" y="640630"/>
                </a:cubicBezTo>
                <a:cubicBezTo>
                  <a:pt x="1932963" y="646514"/>
                  <a:pt x="1935627" y="650749"/>
                  <a:pt x="1936784" y="653335"/>
                </a:cubicBezTo>
                <a:lnTo>
                  <a:pt x="1926706" y="659763"/>
                </a:lnTo>
                <a:lnTo>
                  <a:pt x="1932966" y="668588"/>
                </a:lnTo>
                <a:lnTo>
                  <a:pt x="1937686" y="701897"/>
                </a:lnTo>
                <a:lnTo>
                  <a:pt x="1933326" y="711801"/>
                </a:lnTo>
                <a:cubicBezTo>
                  <a:pt x="1936866" y="711442"/>
                  <a:pt x="1938772" y="712599"/>
                  <a:pt x="1939043" y="715275"/>
                </a:cubicBezTo>
                <a:lnTo>
                  <a:pt x="1950789" y="804635"/>
                </a:lnTo>
                <a:lnTo>
                  <a:pt x="1949248" y="829118"/>
                </a:lnTo>
                <a:cubicBezTo>
                  <a:pt x="1952788" y="828759"/>
                  <a:pt x="1954740" y="830363"/>
                  <a:pt x="1955101" y="833930"/>
                </a:cubicBezTo>
                <a:cubicBezTo>
                  <a:pt x="1955373" y="836605"/>
                  <a:pt x="1954497" y="841200"/>
                  <a:pt x="1952476" y="847712"/>
                </a:cubicBezTo>
                <a:lnTo>
                  <a:pt x="1958736" y="856537"/>
                </a:lnTo>
                <a:cubicBezTo>
                  <a:pt x="1960093" y="869915"/>
                  <a:pt x="1960529" y="887440"/>
                  <a:pt x="1960044" y="909114"/>
                </a:cubicBezTo>
                <a:lnTo>
                  <a:pt x="1967798" y="932654"/>
                </a:lnTo>
                <a:cubicBezTo>
                  <a:pt x="1969012" y="962264"/>
                  <a:pt x="1971419" y="990402"/>
                  <a:pt x="1975018" y="1017066"/>
                </a:cubicBezTo>
                <a:lnTo>
                  <a:pt x="1984080" y="1093183"/>
                </a:lnTo>
                <a:lnTo>
                  <a:pt x="1981046" y="1102951"/>
                </a:lnTo>
                <a:cubicBezTo>
                  <a:pt x="1984587" y="1102592"/>
                  <a:pt x="1986492" y="1103750"/>
                  <a:pt x="1986763" y="1106426"/>
                </a:cubicBezTo>
                <a:lnTo>
                  <a:pt x="1994333" y="1167828"/>
                </a:lnTo>
                <a:lnTo>
                  <a:pt x="1991300" y="1177595"/>
                </a:lnTo>
                <a:cubicBezTo>
                  <a:pt x="1994840" y="1177236"/>
                  <a:pt x="1996791" y="1178841"/>
                  <a:pt x="1997153" y="1182409"/>
                </a:cubicBezTo>
                <a:lnTo>
                  <a:pt x="1992793" y="1192311"/>
                </a:lnTo>
                <a:lnTo>
                  <a:pt x="1998103" y="1191773"/>
                </a:lnTo>
                <a:cubicBezTo>
                  <a:pt x="2002264" y="1232796"/>
                  <a:pt x="1999919" y="1253757"/>
                  <a:pt x="1991068" y="1254655"/>
                </a:cubicBezTo>
                <a:cubicBezTo>
                  <a:pt x="1997283" y="1263035"/>
                  <a:pt x="2003045" y="1266956"/>
                  <a:pt x="2008357" y="1266417"/>
                </a:cubicBezTo>
                <a:cubicBezTo>
                  <a:pt x="2008990" y="1272660"/>
                  <a:pt x="2007022" y="1284122"/>
                  <a:pt x="2002455" y="1300804"/>
                </a:cubicBezTo>
                <a:cubicBezTo>
                  <a:pt x="2005995" y="1300445"/>
                  <a:pt x="2007946" y="1302048"/>
                  <a:pt x="2008308" y="1305616"/>
                </a:cubicBezTo>
                <a:lnTo>
                  <a:pt x="1999045" y="1320071"/>
                </a:lnTo>
                <a:cubicBezTo>
                  <a:pt x="2007895" y="1319173"/>
                  <a:pt x="2013839" y="1324877"/>
                  <a:pt x="2016875" y="1337183"/>
                </a:cubicBezTo>
                <a:lnTo>
                  <a:pt x="2006400" y="1405821"/>
                </a:lnTo>
                <a:cubicBezTo>
                  <a:pt x="2016589" y="1409292"/>
                  <a:pt x="2022352" y="1413212"/>
                  <a:pt x="2023689" y="1417582"/>
                </a:cubicBezTo>
                <a:lnTo>
                  <a:pt x="2014560" y="1433374"/>
                </a:lnTo>
                <a:lnTo>
                  <a:pt x="2015103" y="1438725"/>
                </a:lnTo>
                <a:cubicBezTo>
                  <a:pt x="2015736" y="1444968"/>
                  <a:pt x="2019548" y="1447285"/>
                  <a:pt x="2026538" y="1445675"/>
                </a:cubicBezTo>
                <a:cubicBezTo>
                  <a:pt x="2030046" y="1471448"/>
                  <a:pt x="2025162" y="1485008"/>
                  <a:pt x="2011887" y="1486355"/>
                </a:cubicBezTo>
                <a:lnTo>
                  <a:pt x="2012430" y="1491705"/>
                </a:lnTo>
                <a:lnTo>
                  <a:pt x="2030124" y="1507480"/>
                </a:lnTo>
                <a:lnTo>
                  <a:pt x="2030667" y="1512831"/>
                </a:lnTo>
                <a:lnTo>
                  <a:pt x="2026307" y="1522734"/>
                </a:lnTo>
                <a:lnTo>
                  <a:pt x="2015279" y="1519799"/>
                </a:lnTo>
                <a:lnTo>
                  <a:pt x="2006528" y="1526092"/>
                </a:lnTo>
                <a:cubicBezTo>
                  <a:pt x="2007161" y="1532335"/>
                  <a:pt x="2010972" y="1534651"/>
                  <a:pt x="2017963" y="1533041"/>
                </a:cubicBezTo>
                <a:cubicBezTo>
                  <a:pt x="2019139" y="1544634"/>
                  <a:pt x="2019259" y="1559038"/>
                  <a:pt x="2018322" y="1576252"/>
                </a:cubicBezTo>
                <a:lnTo>
                  <a:pt x="2024582" y="1585078"/>
                </a:lnTo>
                <a:cubicBezTo>
                  <a:pt x="2021042" y="1585437"/>
                  <a:pt x="2019453" y="1587401"/>
                  <a:pt x="2019815" y="1590968"/>
                </a:cubicBezTo>
                <a:lnTo>
                  <a:pt x="2022499" y="1604211"/>
                </a:lnTo>
                <a:lnTo>
                  <a:pt x="2028759" y="1613036"/>
                </a:lnTo>
                <a:cubicBezTo>
                  <a:pt x="2025309" y="1614287"/>
                  <a:pt x="2023720" y="1616250"/>
                  <a:pt x="2023992" y="1618926"/>
                </a:cubicBezTo>
                <a:lnTo>
                  <a:pt x="2035969" y="1631226"/>
                </a:lnTo>
                <a:lnTo>
                  <a:pt x="2036512" y="1636578"/>
                </a:lnTo>
                <a:lnTo>
                  <a:pt x="2025891" y="1637655"/>
                </a:lnTo>
                <a:lnTo>
                  <a:pt x="2028169" y="1646884"/>
                </a:lnTo>
                <a:lnTo>
                  <a:pt x="2035922" y="1670424"/>
                </a:lnTo>
                <a:lnTo>
                  <a:pt x="2025300" y="1671502"/>
                </a:lnTo>
                <a:lnTo>
                  <a:pt x="2039148" y="1689018"/>
                </a:lnTo>
                <a:cubicBezTo>
                  <a:pt x="2039691" y="1694369"/>
                  <a:pt x="2036089" y="1707349"/>
                  <a:pt x="2028344" y="1727956"/>
                </a:cubicBezTo>
                <a:lnTo>
                  <a:pt x="2011768" y="1719724"/>
                </a:lnTo>
                <a:lnTo>
                  <a:pt x="2012291" y="1747787"/>
                </a:lnTo>
                <a:lnTo>
                  <a:pt x="2018809" y="1739735"/>
                </a:lnTo>
                <a:lnTo>
                  <a:pt x="2029294" y="1737321"/>
                </a:lnTo>
                <a:lnTo>
                  <a:pt x="2030379" y="1748023"/>
                </a:lnTo>
                <a:cubicBezTo>
                  <a:pt x="2024184" y="1748651"/>
                  <a:pt x="2021402" y="1752086"/>
                  <a:pt x="2022035" y="1758329"/>
                </a:cubicBezTo>
                <a:lnTo>
                  <a:pt x="2012505" y="1759296"/>
                </a:lnTo>
                <a:lnTo>
                  <a:pt x="2014007" y="1839845"/>
                </a:lnTo>
                <a:lnTo>
                  <a:pt x="2030825" y="1844437"/>
                </a:lnTo>
                <a:lnTo>
                  <a:pt x="2001452" y="1917581"/>
                </a:lnTo>
                <a:cubicBezTo>
                  <a:pt x="2002366" y="1953471"/>
                  <a:pt x="1993413" y="1972670"/>
                  <a:pt x="1974590" y="1975179"/>
                </a:cubicBezTo>
                <a:lnTo>
                  <a:pt x="1996628" y="1990935"/>
                </a:lnTo>
                <a:cubicBezTo>
                  <a:pt x="1971035" y="2007324"/>
                  <a:pt x="1957704" y="2023668"/>
                  <a:pt x="1956632" y="2039969"/>
                </a:cubicBezTo>
                <a:cubicBezTo>
                  <a:pt x="1916709" y="2049416"/>
                  <a:pt x="1889294" y="2074685"/>
                  <a:pt x="1874385" y="2115778"/>
                </a:cubicBezTo>
                <a:cubicBezTo>
                  <a:pt x="1858260" y="2118013"/>
                  <a:pt x="1848365" y="2114519"/>
                  <a:pt x="1844703" y="2105295"/>
                </a:cubicBezTo>
                <a:lnTo>
                  <a:pt x="1820517" y="2108648"/>
                </a:lnTo>
                <a:cubicBezTo>
                  <a:pt x="1821059" y="2113990"/>
                  <a:pt x="1818842" y="2119012"/>
                  <a:pt x="1813868" y="2123715"/>
                </a:cubicBezTo>
                <a:cubicBezTo>
                  <a:pt x="1805837" y="2125129"/>
                  <a:pt x="1792256" y="2125607"/>
                  <a:pt x="1773132" y="2125149"/>
                </a:cubicBezTo>
                <a:cubicBezTo>
                  <a:pt x="1764330" y="2145831"/>
                  <a:pt x="1753215" y="2157154"/>
                  <a:pt x="1739785" y="2159116"/>
                </a:cubicBezTo>
                <a:cubicBezTo>
                  <a:pt x="1740026" y="2161490"/>
                  <a:pt x="1745753" y="2164207"/>
                  <a:pt x="1756964" y="2167268"/>
                </a:cubicBezTo>
                <a:lnTo>
                  <a:pt x="1727366" y="2198717"/>
                </a:lnTo>
                <a:lnTo>
                  <a:pt x="1728895" y="2213787"/>
                </a:lnTo>
                <a:lnTo>
                  <a:pt x="1725862" y="2223555"/>
                </a:lnTo>
                <a:lnTo>
                  <a:pt x="1718546" y="2220754"/>
                </a:lnTo>
                <a:lnTo>
                  <a:pt x="1717693" y="2223426"/>
                </a:lnTo>
                <a:lnTo>
                  <a:pt x="1693504" y="2226779"/>
                </a:lnTo>
                <a:lnTo>
                  <a:pt x="1684316" y="2203626"/>
                </a:lnTo>
                <a:lnTo>
                  <a:pt x="1683626" y="2203815"/>
                </a:lnTo>
                <a:lnTo>
                  <a:pt x="1683083" y="2200519"/>
                </a:lnTo>
                <a:lnTo>
                  <a:pt x="1682523" y="2199106"/>
                </a:lnTo>
                <a:lnTo>
                  <a:pt x="1681994" y="2193895"/>
                </a:lnTo>
                <a:lnTo>
                  <a:pt x="1678771" y="2174299"/>
                </a:lnTo>
                <a:lnTo>
                  <a:pt x="1667852" y="2175406"/>
                </a:lnTo>
                <a:lnTo>
                  <a:pt x="1662591" y="2181982"/>
                </a:lnTo>
                <a:lnTo>
                  <a:pt x="1658655" y="2223135"/>
                </a:lnTo>
                <a:cubicBezTo>
                  <a:pt x="1657772" y="2234671"/>
                  <a:pt x="1657580" y="2241258"/>
                  <a:pt x="1658082" y="2242897"/>
                </a:cubicBezTo>
                <a:lnTo>
                  <a:pt x="1648382" y="2239826"/>
                </a:lnTo>
                <a:lnTo>
                  <a:pt x="1644535" y="2241567"/>
                </a:lnTo>
                <a:cubicBezTo>
                  <a:pt x="1646506" y="2252179"/>
                  <a:pt x="1646444" y="2264800"/>
                  <a:pt x="1644352" y="2279428"/>
                </a:cubicBezTo>
                <a:cubicBezTo>
                  <a:pt x="1638247" y="2280949"/>
                  <a:pt x="1632102" y="2264453"/>
                  <a:pt x="1625920" y="2229940"/>
                </a:cubicBezTo>
                <a:cubicBezTo>
                  <a:pt x="1623264" y="2230210"/>
                  <a:pt x="1622117" y="2232128"/>
                  <a:pt x="1622479" y="2235695"/>
                </a:cubicBezTo>
                <a:lnTo>
                  <a:pt x="1621084" y="2235161"/>
                </a:lnTo>
                <a:lnTo>
                  <a:pt x="1619905" y="2236717"/>
                </a:lnTo>
                <a:cubicBezTo>
                  <a:pt x="1609749" y="2250791"/>
                  <a:pt x="1605421" y="2258501"/>
                  <a:pt x="1606921" y="2259849"/>
                </a:cubicBezTo>
                <a:lnTo>
                  <a:pt x="1578323" y="2260051"/>
                </a:lnTo>
                <a:lnTo>
                  <a:pt x="1566276" y="2262171"/>
                </a:lnTo>
                <a:cubicBezTo>
                  <a:pt x="1569696" y="2269021"/>
                  <a:pt x="1566492" y="2277742"/>
                  <a:pt x="1556666" y="2288334"/>
                </a:cubicBezTo>
                <a:cubicBezTo>
                  <a:pt x="1537843" y="2290843"/>
                  <a:pt x="1523209" y="2280933"/>
                  <a:pt x="1512770" y="2258603"/>
                </a:cubicBezTo>
                <a:cubicBezTo>
                  <a:pt x="1504676" y="2259424"/>
                  <a:pt x="1500748" y="2261022"/>
                  <a:pt x="1500989" y="2263396"/>
                </a:cubicBezTo>
                <a:lnTo>
                  <a:pt x="1476442" y="2263188"/>
                </a:lnTo>
                <a:cubicBezTo>
                  <a:pt x="1472720" y="2253371"/>
                  <a:pt x="1470046" y="2240448"/>
                  <a:pt x="1468421" y="2224421"/>
                </a:cubicBezTo>
                <a:lnTo>
                  <a:pt x="1467877" y="2219063"/>
                </a:lnTo>
                <a:lnTo>
                  <a:pt x="1456853" y="2231319"/>
                </a:lnTo>
                <a:lnTo>
                  <a:pt x="1445912" y="2238735"/>
                </a:lnTo>
                <a:lnTo>
                  <a:pt x="1441229" y="2248542"/>
                </a:lnTo>
                <a:cubicBezTo>
                  <a:pt x="1438595" y="2256156"/>
                  <a:pt x="1438103" y="2261379"/>
                  <a:pt x="1439753" y="2264210"/>
                </a:cubicBezTo>
                <a:lnTo>
                  <a:pt x="1411516" y="2267974"/>
                </a:lnTo>
                <a:lnTo>
                  <a:pt x="1410794" y="2260850"/>
                </a:lnTo>
                <a:lnTo>
                  <a:pt x="1416553" y="2254643"/>
                </a:lnTo>
                <a:lnTo>
                  <a:pt x="1412400" y="2255509"/>
                </a:lnTo>
                <a:lnTo>
                  <a:pt x="1411933" y="2253538"/>
                </a:lnTo>
                <a:lnTo>
                  <a:pt x="1406025" y="2254138"/>
                </a:lnTo>
                <a:lnTo>
                  <a:pt x="1405587" y="2249818"/>
                </a:lnTo>
                <a:lnTo>
                  <a:pt x="1395076" y="2254563"/>
                </a:lnTo>
                <a:cubicBezTo>
                  <a:pt x="1338325" y="2261219"/>
                  <a:pt x="1303818" y="2264269"/>
                  <a:pt x="1291559" y="2263711"/>
                </a:cubicBezTo>
                <a:cubicBezTo>
                  <a:pt x="1291830" y="2266386"/>
                  <a:pt x="1290544" y="2267868"/>
                  <a:pt x="1287702" y="2268157"/>
                </a:cubicBezTo>
                <a:lnTo>
                  <a:pt x="1266251" y="2268980"/>
                </a:lnTo>
                <a:lnTo>
                  <a:pt x="1259333" y="2275088"/>
                </a:lnTo>
                <a:cubicBezTo>
                  <a:pt x="1237656" y="2273683"/>
                  <a:pt x="1188939" y="2278174"/>
                  <a:pt x="1113184" y="2288561"/>
                </a:cubicBezTo>
                <a:cubicBezTo>
                  <a:pt x="1107771" y="2291812"/>
                  <a:pt x="1103689" y="2294029"/>
                  <a:pt x="1100938" y="2295209"/>
                </a:cubicBezTo>
                <a:cubicBezTo>
                  <a:pt x="1098095" y="2295497"/>
                  <a:pt x="1096538" y="2294303"/>
                  <a:pt x="1096267" y="2291628"/>
                </a:cubicBezTo>
                <a:cubicBezTo>
                  <a:pt x="954251" y="2306933"/>
                  <a:pt x="835102" y="2317667"/>
                  <a:pt x="738819" y="2323828"/>
                </a:cubicBezTo>
                <a:lnTo>
                  <a:pt x="731901" y="2329936"/>
                </a:lnTo>
                <a:lnTo>
                  <a:pt x="647549" y="2326328"/>
                </a:lnTo>
                <a:cubicBezTo>
                  <a:pt x="604827" y="2329760"/>
                  <a:pt x="582793" y="2328391"/>
                  <a:pt x="581449" y="2322221"/>
                </a:cubicBezTo>
                <a:lnTo>
                  <a:pt x="560811" y="2331072"/>
                </a:lnTo>
                <a:cubicBezTo>
                  <a:pt x="543566" y="2323810"/>
                  <a:pt x="525304" y="2320707"/>
                  <a:pt x="506029" y="2321761"/>
                </a:cubicBezTo>
                <a:cubicBezTo>
                  <a:pt x="498277" y="2309032"/>
                  <a:pt x="470638" y="2301925"/>
                  <a:pt x="423109" y="2300438"/>
                </a:cubicBezTo>
                <a:cubicBezTo>
                  <a:pt x="421856" y="2295160"/>
                  <a:pt x="426869" y="2291497"/>
                  <a:pt x="438147" y="2289452"/>
                </a:cubicBezTo>
                <a:lnTo>
                  <a:pt x="436267" y="2281534"/>
                </a:lnTo>
                <a:cubicBezTo>
                  <a:pt x="429873" y="2282183"/>
                  <a:pt x="424098" y="2281868"/>
                  <a:pt x="418943" y="2280588"/>
                </a:cubicBezTo>
                <a:cubicBezTo>
                  <a:pt x="417961" y="2277985"/>
                  <a:pt x="418575" y="2273417"/>
                  <a:pt x="420783" y="2266886"/>
                </a:cubicBezTo>
                <a:cubicBezTo>
                  <a:pt x="396975" y="2265698"/>
                  <a:pt x="384488" y="2262910"/>
                  <a:pt x="383325" y="2258522"/>
                </a:cubicBezTo>
                <a:cubicBezTo>
                  <a:pt x="380483" y="2258810"/>
                  <a:pt x="376757" y="2260991"/>
                  <a:pt x="372145" y="2265062"/>
                </a:cubicBezTo>
                <a:cubicBezTo>
                  <a:pt x="342637" y="2257243"/>
                  <a:pt x="321535" y="2254428"/>
                  <a:pt x="308836" y="2256617"/>
                </a:cubicBezTo>
                <a:lnTo>
                  <a:pt x="306956" y="2248699"/>
                </a:lnTo>
                <a:lnTo>
                  <a:pt x="340791" y="2242564"/>
                </a:lnTo>
                <a:lnTo>
                  <a:pt x="370633" y="2239538"/>
                </a:lnTo>
                <a:lnTo>
                  <a:pt x="370226" y="2235524"/>
                </a:lnTo>
                <a:cubicBezTo>
                  <a:pt x="310333" y="2225381"/>
                  <a:pt x="278657" y="2220935"/>
                  <a:pt x="275195" y="2222187"/>
                </a:cubicBezTo>
                <a:lnTo>
                  <a:pt x="277443" y="2212498"/>
                </a:lnTo>
                <a:lnTo>
                  <a:pt x="275970" y="2208593"/>
                </a:lnTo>
                <a:cubicBezTo>
                  <a:pt x="267534" y="2210350"/>
                  <a:pt x="257451" y="2210021"/>
                  <a:pt x="245721" y="2207607"/>
                </a:cubicBezTo>
                <a:cubicBezTo>
                  <a:pt x="244377" y="2201437"/>
                  <a:pt x="257424" y="2195607"/>
                  <a:pt x="284864" y="2190122"/>
                </a:cubicBezTo>
                <a:cubicBezTo>
                  <a:pt x="284592" y="2187446"/>
                  <a:pt x="283036" y="2186252"/>
                  <a:pt x="280194" y="2186540"/>
                </a:cubicBezTo>
                <a:lnTo>
                  <a:pt x="282349" y="2178988"/>
                </a:lnTo>
                <a:lnTo>
                  <a:pt x="239708" y="2152568"/>
                </a:lnTo>
                <a:lnTo>
                  <a:pt x="236333" y="2179671"/>
                </a:lnTo>
                <a:cubicBezTo>
                  <a:pt x="235658" y="2186219"/>
                  <a:pt x="235448" y="2190163"/>
                  <a:pt x="235703" y="2191505"/>
                </a:cubicBezTo>
                <a:lnTo>
                  <a:pt x="226245" y="2186874"/>
                </a:lnTo>
                <a:lnTo>
                  <a:pt x="222283" y="2188582"/>
                </a:lnTo>
                <a:cubicBezTo>
                  <a:pt x="223487" y="2201484"/>
                  <a:pt x="222520" y="2216592"/>
                  <a:pt x="219382" y="2233905"/>
                </a:cubicBezTo>
                <a:cubicBezTo>
                  <a:pt x="213182" y="2235126"/>
                  <a:pt x="208236" y="2214768"/>
                  <a:pt x="204546" y="2172830"/>
                </a:cubicBezTo>
                <a:cubicBezTo>
                  <a:pt x="201878" y="2172892"/>
                  <a:pt x="200596" y="2175077"/>
                  <a:pt x="200701" y="2179385"/>
                </a:cubicBezTo>
                <a:lnTo>
                  <a:pt x="192579" y="2174724"/>
                </a:lnTo>
                <a:cubicBezTo>
                  <a:pt x="191243" y="2156438"/>
                  <a:pt x="190223" y="2132757"/>
                  <a:pt x="189515" y="2103680"/>
                </a:cubicBezTo>
                <a:lnTo>
                  <a:pt x="189201" y="2090756"/>
                </a:lnTo>
                <a:lnTo>
                  <a:pt x="185199" y="2090848"/>
                </a:lnTo>
                <a:cubicBezTo>
                  <a:pt x="180884" y="2132973"/>
                  <a:pt x="179303" y="2159407"/>
                  <a:pt x="180455" y="2170156"/>
                </a:cubicBezTo>
                <a:lnTo>
                  <a:pt x="171154" y="2171988"/>
                </a:lnTo>
                <a:lnTo>
                  <a:pt x="170840" y="2159065"/>
                </a:lnTo>
                <a:lnTo>
                  <a:pt x="173194" y="2146080"/>
                </a:lnTo>
                <a:lnTo>
                  <a:pt x="169191" y="2146173"/>
                </a:lnTo>
                <a:cubicBezTo>
                  <a:pt x="167936" y="2131116"/>
                  <a:pt x="167464" y="2111733"/>
                  <a:pt x="167776" y="2088021"/>
                </a:cubicBezTo>
                <a:lnTo>
                  <a:pt x="167619" y="2081560"/>
                </a:lnTo>
                <a:cubicBezTo>
                  <a:pt x="146352" y="2085284"/>
                  <a:pt x="132827" y="2059737"/>
                  <a:pt x="127044" y="2004918"/>
                </a:cubicBezTo>
                <a:cubicBezTo>
                  <a:pt x="129502" y="1996240"/>
                  <a:pt x="130221" y="1989220"/>
                  <a:pt x="129201" y="1983856"/>
                </a:cubicBezTo>
                <a:lnTo>
                  <a:pt x="129043" y="1977395"/>
                </a:lnTo>
                <a:lnTo>
                  <a:pt x="121078" y="1979194"/>
                </a:lnTo>
                <a:lnTo>
                  <a:pt x="122727" y="1992087"/>
                </a:lnTo>
                <a:lnTo>
                  <a:pt x="113428" y="1993918"/>
                </a:lnTo>
                <a:cubicBezTo>
                  <a:pt x="113217" y="1985304"/>
                  <a:pt x="108025" y="1973033"/>
                  <a:pt x="97848" y="1957105"/>
                </a:cubicBezTo>
                <a:cubicBezTo>
                  <a:pt x="97743" y="1952798"/>
                  <a:pt x="98476" y="1946317"/>
                  <a:pt x="100045" y="1937660"/>
                </a:cubicBezTo>
                <a:cubicBezTo>
                  <a:pt x="97219" y="1931260"/>
                  <a:pt x="95244" y="1923224"/>
                  <a:pt x="94119" y="1913553"/>
                </a:cubicBezTo>
                <a:lnTo>
                  <a:pt x="92313" y="1894200"/>
                </a:lnTo>
                <a:cubicBezTo>
                  <a:pt x="95530" y="1880118"/>
                  <a:pt x="98905" y="1872497"/>
                  <a:pt x="102436" y="1871337"/>
                </a:cubicBezTo>
                <a:cubicBezTo>
                  <a:pt x="102330" y="1867029"/>
                  <a:pt x="100407" y="1861148"/>
                  <a:pt x="96667" y="1853691"/>
                </a:cubicBezTo>
                <a:cubicBezTo>
                  <a:pt x="96563" y="1849384"/>
                  <a:pt x="97294" y="1842903"/>
                  <a:pt x="98863" y="1834246"/>
                </a:cubicBezTo>
                <a:lnTo>
                  <a:pt x="90702" y="1827970"/>
                </a:lnTo>
                <a:lnTo>
                  <a:pt x="85324" y="1771525"/>
                </a:lnTo>
                <a:lnTo>
                  <a:pt x="77867" y="1739372"/>
                </a:lnTo>
                <a:cubicBezTo>
                  <a:pt x="83178" y="1738173"/>
                  <a:pt x="85728" y="1733264"/>
                  <a:pt x="85518" y="1724649"/>
                </a:cubicBezTo>
                <a:lnTo>
                  <a:pt x="84027" y="1718218"/>
                </a:lnTo>
                <a:cubicBezTo>
                  <a:pt x="83869" y="1711757"/>
                  <a:pt x="80666" y="1708061"/>
                  <a:pt x="74413" y="1707127"/>
                </a:cubicBezTo>
                <a:cubicBezTo>
                  <a:pt x="72921" y="1682379"/>
                  <a:pt x="71873" y="1639304"/>
                  <a:pt x="71269" y="1577899"/>
                </a:cubicBezTo>
                <a:cubicBezTo>
                  <a:pt x="68601" y="1577961"/>
                  <a:pt x="67215" y="1575837"/>
                  <a:pt x="67109" y="1571531"/>
                </a:cubicBezTo>
                <a:cubicBezTo>
                  <a:pt x="68705" y="1563951"/>
                  <a:pt x="68939" y="1555325"/>
                  <a:pt x="67815" y="1545653"/>
                </a:cubicBezTo>
                <a:lnTo>
                  <a:pt x="61731" y="1515085"/>
                </a:lnTo>
                <a:cubicBezTo>
                  <a:pt x="67905" y="1512788"/>
                  <a:pt x="67209" y="1447614"/>
                  <a:pt x="59645" y="1319565"/>
                </a:cubicBezTo>
                <a:cubicBezTo>
                  <a:pt x="59514" y="1314182"/>
                  <a:pt x="60233" y="1307161"/>
                  <a:pt x="61801" y="1298505"/>
                </a:cubicBezTo>
                <a:lnTo>
                  <a:pt x="57838" y="1300213"/>
                </a:lnTo>
                <a:lnTo>
                  <a:pt x="55127" y="1188753"/>
                </a:lnTo>
                <a:cubicBezTo>
                  <a:pt x="51177" y="1172682"/>
                  <a:pt x="48599" y="1158196"/>
                  <a:pt x="47395" y="1145294"/>
                </a:cubicBezTo>
                <a:cubicBezTo>
                  <a:pt x="47290" y="1140986"/>
                  <a:pt x="49474" y="1121001"/>
                  <a:pt x="53946" y="1085340"/>
                </a:cubicBezTo>
                <a:cubicBezTo>
                  <a:pt x="49499" y="1085444"/>
                  <a:pt x="46294" y="1081745"/>
                  <a:pt x="44331" y="1074248"/>
                </a:cubicBezTo>
                <a:lnTo>
                  <a:pt x="43859" y="1054865"/>
                </a:lnTo>
                <a:cubicBezTo>
                  <a:pt x="41479" y="1030137"/>
                  <a:pt x="41125" y="997281"/>
                  <a:pt x="42796" y="956296"/>
                </a:cubicBezTo>
                <a:lnTo>
                  <a:pt x="17919" y="921316"/>
                </a:lnTo>
                <a:lnTo>
                  <a:pt x="17761" y="914853"/>
                </a:lnTo>
                <a:cubicBezTo>
                  <a:pt x="17604" y="908392"/>
                  <a:pt x="20167" y="904024"/>
                  <a:pt x="25451" y="901745"/>
                </a:cubicBezTo>
                <a:lnTo>
                  <a:pt x="23646" y="882392"/>
                </a:lnTo>
                <a:cubicBezTo>
                  <a:pt x="27778" y="869367"/>
                  <a:pt x="30118" y="851264"/>
                  <a:pt x="30667" y="828084"/>
                </a:cubicBezTo>
                <a:lnTo>
                  <a:pt x="29876" y="810119"/>
                </a:lnTo>
                <a:lnTo>
                  <a:pt x="28567" y="809353"/>
                </a:lnTo>
                <a:lnTo>
                  <a:pt x="27859" y="805673"/>
                </a:lnTo>
                <a:lnTo>
                  <a:pt x="29665" y="805323"/>
                </a:lnTo>
                <a:lnTo>
                  <a:pt x="28624" y="781663"/>
                </a:lnTo>
                <a:lnTo>
                  <a:pt x="26838" y="779158"/>
                </a:lnTo>
                <a:lnTo>
                  <a:pt x="28401" y="776585"/>
                </a:lnTo>
                <a:lnTo>
                  <a:pt x="27077" y="746512"/>
                </a:lnTo>
                <a:lnTo>
                  <a:pt x="18629" y="743540"/>
                </a:lnTo>
                <a:lnTo>
                  <a:pt x="19438" y="732177"/>
                </a:lnTo>
                <a:lnTo>
                  <a:pt x="17322" y="732226"/>
                </a:lnTo>
                <a:lnTo>
                  <a:pt x="19676" y="719241"/>
                </a:lnTo>
                <a:lnTo>
                  <a:pt x="20306" y="719968"/>
                </a:lnTo>
                <a:lnTo>
                  <a:pt x="20831" y="712584"/>
                </a:lnTo>
                <a:lnTo>
                  <a:pt x="14568" y="687084"/>
                </a:lnTo>
                <a:cubicBezTo>
                  <a:pt x="13743" y="682791"/>
                  <a:pt x="18571" y="679630"/>
                  <a:pt x="29053" y="677599"/>
                </a:cubicBezTo>
                <a:cubicBezTo>
                  <a:pt x="18667" y="670706"/>
                  <a:pt x="10854" y="667767"/>
                  <a:pt x="5614" y="668783"/>
                </a:cubicBezTo>
                <a:lnTo>
                  <a:pt x="9124" y="637573"/>
                </a:lnTo>
                <a:lnTo>
                  <a:pt x="99" y="625965"/>
                </a:lnTo>
                <a:cubicBezTo>
                  <a:pt x="-608" y="622286"/>
                  <a:pt x="2472" y="619462"/>
                  <a:pt x="9342" y="617496"/>
                </a:cubicBezTo>
                <a:lnTo>
                  <a:pt x="2863" y="612072"/>
                </a:lnTo>
                <a:lnTo>
                  <a:pt x="314" y="605887"/>
                </a:lnTo>
                <a:lnTo>
                  <a:pt x="5555" y="604873"/>
                </a:lnTo>
                <a:cubicBezTo>
                  <a:pt x="7233" y="599460"/>
                  <a:pt x="7840" y="571992"/>
                  <a:pt x="7377" y="522471"/>
                </a:cubicBezTo>
                <a:lnTo>
                  <a:pt x="2313" y="524406"/>
                </a:lnTo>
                <a:cubicBezTo>
                  <a:pt x="2340" y="510408"/>
                  <a:pt x="5846" y="502732"/>
                  <a:pt x="12834" y="501379"/>
                </a:cubicBezTo>
                <a:cubicBezTo>
                  <a:pt x="14331" y="506814"/>
                  <a:pt x="16641" y="510579"/>
                  <a:pt x="19763" y="512678"/>
                </a:cubicBezTo>
                <a:lnTo>
                  <a:pt x="23687" y="513108"/>
                </a:lnTo>
                <a:lnTo>
                  <a:pt x="26926" y="468553"/>
                </a:lnTo>
                <a:cubicBezTo>
                  <a:pt x="28403" y="456126"/>
                  <a:pt x="30025" y="449624"/>
                  <a:pt x="31790" y="449045"/>
                </a:cubicBezTo>
                <a:lnTo>
                  <a:pt x="29984" y="429692"/>
                </a:lnTo>
                <a:cubicBezTo>
                  <a:pt x="28780" y="416790"/>
                  <a:pt x="30834" y="409739"/>
                  <a:pt x="36144" y="408537"/>
                </a:cubicBezTo>
                <a:cubicBezTo>
                  <a:pt x="42371" y="408394"/>
                  <a:pt x="45576" y="412090"/>
                  <a:pt x="45759" y="419628"/>
                </a:cubicBezTo>
                <a:lnTo>
                  <a:pt x="56279" y="416273"/>
                </a:lnTo>
                <a:lnTo>
                  <a:pt x="52521" y="415469"/>
                </a:lnTo>
                <a:lnTo>
                  <a:pt x="77549" y="364815"/>
                </a:lnTo>
                <a:cubicBezTo>
                  <a:pt x="77284" y="340167"/>
                  <a:pt x="84871" y="326855"/>
                  <a:pt x="100312" y="324878"/>
                </a:cubicBezTo>
                <a:lnTo>
                  <a:pt x="82484" y="314348"/>
                </a:lnTo>
                <a:cubicBezTo>
                  <a:pt x="103654" y="302742"/>
                  <a:pt x="114785" y="291332"/>
                  <a:pt x="115883" y="280117"/>
                </a:cubicBezTo>
                <a:cubicBezTo>
                  <a:pt x="148688" y="273088"/>
                  <a:pt x="171468" y="255356"/>
                  <a:pt x="184225" y="226920"/>
                </a:cubicBezTo>
                <a:cubicBezTo>
                  <a:pt x="197454" y="225166"/>
                  <a:pt x="205506" y="227434"/>
                  <a:pt x="208380" y="233723"/>
                </a:cubicBezTo>
                <a:lnTo>
                  <a:pt x="228221" y="231093"/>
                </a:lnTo>
                <a:cubicBezTo>
                  <a:pt x="227850" y="227431"/>
                  <a:pt x="229731" y="223950"/>
                  <a:pt x="233866" y="220652"/>
                </a:cubicBezTo>
                <a:cubicBezTo>
                  <a:pt x="240459" y="219571"/>
                  <a:pt x="251582" y="219060"/>
                  <a:pt x="267230" y="219118"/>
                </a:cubicBezTo>
                <a:cubicBezTo>
                  <a:pt x="274713" y="204788"/>
                  <a:pt x="283963" y="196858"/>
                  <a:pt x="294982" y="195329"/>
                </a:cubicBezTo>
                <a:cubicBezTo>
                  <a:pt x="294817" y="193701"/>
                  <a:pt x="290166" y="191912"/>
                  <a:pt x="281031" y="189959"/>
                </a:cubicBezTo>
                <a:cubicBezTo>
                  <a:pt x="305920" y="170984"/>
                  <a:pt x="316887" y="157946"/>
                  <a:pt x="313931" y="150844"/>
                </a:cubicBezTo>
                <a:lnTo>
                  <a:pt x="333776" y="148214"/>
                </a:lnTo>
                <a:lnTo>
                  <a:pt x="342391" y="167080"/>
                </a:lnTo>
                <a:lnTo>
                  <a:pt x="344125" y="184176"/>
                </a:lnTo>
                <a:lnTo>
                  <a:pt x="354080" y="183166"/>
                </a:lnTo>
                <a:cubicBezTo>
                  <a:pt x="390505" y="145750"/>
                  <a:pt x="407510" y="126136"/>
                  <a:pt x="405091" y="124324"/>
                </a:cubicBezTo>
                <a:lnTo>
                  <a:pt x="428501" y="123801"/>
                </a:lnTo>
                <a:lnTo>
                  <a:pt x="438392" y="122181"/>
                </a:lnTo>
                <a:cubicBezTo>
                  <a:pt x="435684" y="117521"/>
                  <a:pt x="438425" y="111485"/>
                  <a:pt x="446610" y="104075"/>
                </a:cubicBezTo>
                <a:cubicBezTo>
                  <a:pt x="462050" y="102098"/>
                  <a:pt x="473896" y="108709"/>
                  <a:pt x="482140" y="123912"/>
                </a:cubicBezTo>
                <a:cubicBezTo>
                  <a:pt x="488777" y="123239"/>
                  <a:pt x="492011" y="122088"/>
                  <a:pt x="491846" y="120461"/>
                </a:cubicBezTo>
                <a:lnTo>
                  <a:pt x="511937" y="120273"/>
                </a:lnTo>
                <a:cubicBezTo>
                  <a:pt x="514851" y="126969"/>
                  <a:pt x="516864" y="135812"/>
                  <a:pt x="517979" y="146803"/>
                </a:cubicBezTo>
                <a:lnTo>
                  <a:pt x="518474" y="151687"/>
                </a:lnTo>
                <a:lnTo>
                  <a:pt x="528427" y="150678"/>
                </a:lnTo>
                <a:cubicBezTo>
                  <a:pt x="540090" y="133457"/>
                  <a:pt x="544605" y="122923"/>
                  <a:pt x="541980" y="119076"/>
                </a:cubicBezTo>
                <a:lnTo>
                  <a:pt x="565144" y="116111"/>
                </a:lnTo>
                <a:lnTo>
                  <a:pt x="565639" y="120995"/>
                </a:lnTo>
                <a:lnTo>
                  <a:pt x="559498" y="126553"/>
                </a:lnTo>
                <a:lnTo>
                  <a:pt x="569453" y="125543"/>
                </a:lnTo>
                <a:cubicBezTo>
                  <a:pt x="572240" y="131017"/>
                  <a:pt x="572983" y="138345"/>
                  <a:pt x="571683" y="147525"/>
                </a:cubicBezTo>
                <a:lnTo>
                  <a:pt x="571930" y="149967"/>
                </a:lnTo>
                <a:lnTo>
                  <a:pt x="576409" y="149962"/>
                </a:lnTo>
                <a:lnTo>
                  <a:pt x="574400" y="144426"/>
                </a:lnTo>
                <a:cubicBezTo>
                  <a:pt x="570616" y="133998"/>
                  <a:pt x="576773" y="127517"/>
                  <a:pt x="592869" y="124983"/>
                </a:cubicBezTo>
                <a:cubicBezTo>
                  <a:pt x="611752" y="123068"/>
                  <a:pt x="621512" y="125231"/>
                  <a:pt x="622145" y="131474"/>
                </a:cubicBezTo>
                <a:cubicBezTo>
                  <a:pt x="654426" y="127298"/>
                  <a:pt x="710442" y="115310"/>
                  <a:pt x="790193" y="95508"/>
                </a:cubicBezTo>
                <a:cubicBezTo>
                  <a:pt x="793252" y="98802"/>
                  <a:pt x="798830" y="100038"/>
                  <a:pt x="806924" y="99217"/>
                </a:cubicBezTo>
                <a:lnTo>
                  <a:pt x="854666" y="86266"/>
                </a:lnTo>
                <a:cubicBezTo>
                  <a:pt x="862760" y="85445"/>
                  <a:pt x="875034" y="85551"/>
                  <a:pt x="891491" y="86585"/>
                </a:cubicBezTo>
                <a:lnTo>
                  <a:pt x="890948" y="81234"/>
                </a:lnTo>
                <a:cubicBezTo>
                  <a:pt x="909741" y="78427"/>
                  <a:pt x="942157" y="75590"/>
                  <a:pt x="988199" y="72722"/>
                </a:cubicBezTo>
                <a:cubicBezTo>
                  <a:pt x="1011755" y="63125"/>
                  <a:pt x="1023259" y="55651"/>
                  <a:pt x="1022716" y="50300"/>
                </a:cubicBezTo>
                <a:cubicBezTo>
                  <a:pt x="1036204" y="48932"/>
                  <a:pt x="1066105" y="48151"/>
                  <a:pt x="1112416" y="47960"/>
                </a:cubicBezTo>
                <a:lnTo>
                  <a:pt x="1107827" y="43018"/>
                </a:lnTo>
                <a:lnTo>
                  <a:pt x="1196986" y="35327"/>
                </a:lnTo>
                <a:cubicBezTo>
                  <a:pt x="1205077" y="34506"/>
                  <a:pt x="1216992" y="31046"/>
                  <a:pt x="1232725" y="24944"/>
                </a:cubicBezTo>
                <a:cubicBezTo>
                  <a:pt x="1289105" y="16523"/>
                  <a:pt x="1340643" y="17490"/>
                  <a:pt x="1387343" y="27845"/>
                </a:cubicBezTo>
                <a:lnTo>
                  <a:pt x="1439224" y="45478"/>
                </a:lnTo>
                <a:lnTo>
                  <a:pt x="1438892" y="42213"/>
                </a:lnTo>
                <a:cubicBezTo>
                  <a:pt x="1444997" y="40692"/>
                  <a:pt x="1455663" y="40061"/>
                  <a:pt x="1470891" y="40319"/>
                </a:cubicBezTo>
                <a:cubicBezTo>
                  <a:pt x="1478133" y="32376"/>
                  <a:pt x="1481482" y="25730"/>
                  <a:pt x="1480939" y="20379"/>
                </a:cubicBezTo>
                <a:cubicBezTo>
                  <a:pt x="1485365" y="19930"/>
                  <a:pt x="1495327" y="21171"/>
                  <a:pt x="1510825" y="24105"/>
                </a:cubicBezTo>
                <a:lnTo>
                  <a:pt x="1508954" y="18888"/>
                </a:lnTo>
                <a:lnTo>
                  <a:pt x="1538298" y="17263"/>
                </a:lnTo>
                <a:cubicBezTo>
                  <a:pt x="1540952" y="16994"/>
                  <a:pt x="1544710" y="14361"/>
                  <a:pt x="1549568" y="9363"/>
                </a:cubicBezTo>
                <a:cubicBezTo>
                  <a:pt x="1567883" y="4803"/>
                  <a:pt x="1585209" y="9239"/>
                  <a:pt x="1601550" y="22674"/>
                </a:cubicBezTo>
                <a:lnTo>
                  <a:pt x="1611145" y="33534"/>
                </a:lnTo>
                <a:lnTo>
                  <a:pt x="1616035" y="17548"/>
                </a:lnTo>
                <a:cubicBezTo>
                  <a:pt x="1621711" y="6835"/>
                  <a:pt x="1628298" y="987"/>
                  <a:pt x="16357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 rot="485046">
            <a:off x="9694327" y="3674487"/>
            <a:ext cx="1629767" cy="1788384"/>
          </a:xfrm>
          <a:custGeom>
            <a:avLst/>
            <a:gdLst>
              <a:gd name="connsiteX0" fmla="*/ 1350137 w 2068566"/>
              <a:gd name="connsiteY0" fmla="*/ 2167295 h 2197031"/>
              <a:gd name="connsiteX1" fmla="*/ 1348920 w 2068566"/>
              <a:gd name="connsiteY1" fmla="*/ 2179190 h 2197031"/>
              <a:gd name="connsiteX2" fmla="*/ 1357440 w 2068566"/>
              <a:gd name="connsiteY2" fmla="*/ 2179190 h 2197031"/>
              <a:gd name="connsiteX3" fmla="*/ 1350137 w 2068566"/>
              <a:gd name="connsiteY3" fmla="*/ 2167295 h 2197031"/>
              <a:gd name="connsiteX4" fmla="*/ 182880 w 2068566"/>
              <a:gd name="connsiteY4" fmla="*/ 2069163 h 2197031"/>
              <a:gd name="connsiteX5" fmla="*/ 182880 w 2068566"/>
              <a:gd name="connsiteY5" fmla="*/ 2075111 h 2197031"/>
              <a:gd name="connsiteX6" fmla="*/ 191400 w 2068566"/>
              <a:gd name="connsiteY6" fmla="*/ 2075111 h 2197031"/>
              <a:gd name="connsiteX7" fmla="*/ 191400 w 2068566"/>
              <a:gd name="connsiteY7" fmla="*/ 2069163 h 2197031"/>
              <a:gd name="connsiteX8" fmla="*/ 1917860 w 2068566"/>
              <a:gd name="connsiteY8" fmla="*/ 1996850 h 2197031"/>
              <a:gd name="connsiteX9" fmla="*/ 1921100 w 2068566"/>
              <a:gd name="connsiteY9" fmla="*/ 1996850 h 2197031"/>
              <a:gd name="connsiteX10" fmla="*/ 1921100 w 2068566"/>
              <a:gd name="connsiteY10" fmla="*/ 2028571 h 2197031"/>
              <a:gd name="connsiteX11" fmla="*/ 1917860 w 2068566"/>
              <a:gd name="connsiteY11" fmla="*/ 2024042 h 2197031"/>
              <a:gd name="connsiteX12" fmla="*/ 163405 w 2068566"/>
              <a:gd name="connsiteY12" fmla="*/ 1987387 h 2197031"/>
              <a:gd name="connsiteX13" fmla="*/ 163405 w 2068566"/>
              <a:gd name="connsiteY13" fmla="*/ 1993334 h 2197031"/>
              <a:gd name="connsiteX14" fmla="*/ 171925 w 2068566"/>
              <a:gd name="connsiteY14" fmla="*/ 1993334 h 2197031"/>
              <a:gd name="connsiteX15" fmla="*/ 171925 w 2068566"/>
              <a:gd name="connsiteY15" fmla="*/ 1987387 h 2197031"/>
              <a:gd name="connsiteX16" fmla="*/ 130541 w 2068566"/>
              <a:gd name="connsiteY16" fmla="*/ 1939808 h 2197031"/>
              <a:gd name="connsiteX17" fmla="*/ 134193 w 2068566"/>
              <a:gd name="connsiteY17" fmla="*/ 1975493 h 2197031"/>
              <a:gd name="connsiteX18" fmla="*/ 146365 w 2068566"/>
              <a:gd name="connsiteY18" fmla="*/ 1975493 h 2197031"/>
              <a:gd name="connsiteX19" fmla="*/ 147582 w 2068566"/>
              <a:gd name="connsiteY19" fmla="*/ 1953190 h 2197031"/>
              <a:gd name="connsiteX20" fmla="*/ 130541 w 2068566"/>
              <a:gd name="connsiteY20" fmla="*/ 1939808 h 2197031"/>
              <a:gd name="connsiteX21" fmla="*/ 1917050 w 2068566"/>
              <a:gd name="connsiteY21" fmla="*/ 1897151 h 2197031"/>
              <a:gd name="connsiteX22" fmla="*/ 1917050 w 2068566"/>
              <a:gd name="connsiteY22" fmla="*/ 1928872 h 2197031"/>
              <a:gd name="connsiteX23" fmla="*/ 1920291 w 2068566"/>
              <a:gd name="connsiteY23" fmla="*/ 1928872 h 2197031"/>
              <a:gd name="connsiteX24" fmla="*/ 1920291 w 2068566"/>
              <a:gd name="connsiteY24" fmla="*/ 1901680 h 2197031"/>
              <a:gd name="connsiteX25" fmla="*/ 2006186 w 2068566"/>
              <a:gd name="connsiteY25" fmla="*/ 1710835 h 2197031"/>
              <a:gd name="connsiteX26" fmla="*/ 2006186 w 2068566"/>
              <a:gd name="connsiteY26" fmla="*/ 1721242 h 2197031"/>
              <a:gd name="connsiteX27" fmla="*/ 1997666 w 2068566"/>
              <a:gd name="connsiteY27" fmla="*/ 1721242 h 2197031"/>
              <a:gd name="connsiteX28" fmla="*/ 2006186 w 2068566"/>
              <a:gd name="connsiteY28" fmla="*/ 1710835 h 2197031"/>
              <a:gd name="connsiteX29" fmla="*/ 2019575 w 2068566"/>
              <a:gd name="connsiteY29" fmla="*/ 1704887 h 2197031"/>
              <a:gd name="connsiteX30" fmla="*/ 2053656 w 2068566"/>
              <a:gd name="connsiteY30" fmla="*/ 1712322 h 2197031"/>
              <a:gd name="connsiteX31" fmla="*/ 2045136 w 2068566"/>
              <a:gd name="connsiteY31" fmla="*/ 1722729 h 2197031"/>
              <a:gd name="connsiteX32" fmla="*/ 2019575 w 2068566"/>
              <a:gd name="connsiteY32" fmla="*/ 1716782 h 2197031"/>
              <a:gd name="connsiteX33" fmla="*/ 1962513 w 2068566"/>
              <a:gd name="connsiteY33" fmla="*/ 354192 h 2197031"/>
              <a:gd name="connsiteX34" fmla="*/ 1961296 w 2068566"/>
              <a:gd name="connsiteY34" fmla="*/ 358968 h 2197031"/>
              <a:gd name="connsiteX35" fmla="*/ 1969816 w 2068566"/>
              <a:gd name="connsiteY35" fmla="*/ 358968 h 2197031"/>
              <a:gd name="connsiteX36" fmla="*/ 1969816 w 2068566"/>
              <a:gd name="connsiteY36" fmla="*/ 354192 h 2197031"/>
              <a:gd name="connsiteX37" fmla="*/ 1988074 w 2068566"/>
              <a:gd name="connsiteY37" fmla="*/ 353000 h 2197031"/>
              <a:gd name="connsiteX38" fmla="*/ 1996593 w 2068566"/>
              <a:gd name="connsiteY38" fmla="*/ 353000 h 2197031"/>
              <a:gd name="connsiteX39" fmla="*/ 1995377 w 2068566"/>
              <a:gd name="connsiteY39" fmla="*/ 357775 h 2197031"/>
              <a:gd name="connsiteX40" fmla="*/ 1988074 w 2068566"/>
              <a:gd name="connsiteY40" fmla="*/ 357775 h 2197031"/>
              <a:gd name="connsiteX41" fmla="*/ 101679 w 2068566"/>
              <a:gd name="connsiteY41" fmla="*/ 308869 h 2197031"/>
              <a:gd name="connsiteX42" fmla="*/ 101679 w 2068566"/>
              <a:gd name="connsiteY42" fmla="*/ 331164 h 2197031"/>
              <a:gd name="connsiteX43" fmla="*/ 103902 w 2068566"/>
              <a:gd name="connsiteY43" fmla="*/ 334877 h 2197031"/>
              <a:gd name="connsiteX44" fmla="*/ 103902 w 2068566"/>
              <a:gd name="connsiteY44" fmla="*/ 308869 h 2197031"/>
              <a:gd name="connsiteX45" fmla="*/ 101124 w 2068566"/>
              <a:gd name="connsiteY45" fmla="*/ 227128 h 2197031"/>
              <a:gd name="connsiteX46" fmla="*/ 103347 w 2068566"/>
              <a:gd name="connsiteY46" fmla="*/ 230841 h 2197031"/>
              <a:gd name="connsiteX47" fmla="*/ 103347 w 2068566"/>
              <a:gd name="connsiteY47" fmla="*/ 253135 h 2197031"/>
              <a:gd name="connsiteX48" fmla="*/ 101124 w 2068566"/>
              <a:gd name="connsiteY48" fmla="*/ 253135 h 2197031"/>
              <a:gd name="connsiteX49" fmla="*/ 1801579 w 2068566"/>
              <a:gd name="connsiteY49" fmla="*/ 142759 h 2197031"/>
              <a:gd name="connsiteX50" fmla="*/ 1800484 w 2068566"/>
              <a:gd name="connsiteY50" fmla="*/ 143096 h 2197031"/>
              <a:gd name="connsiteX51" fmla="*/ 1801519 w 2068566"/>
              <a:gd name="connsiteY51" fmla="*/ 144124 h 2197031"/>
              <a:gd name="connsiteX52" fmla="*/ 1636986 w 2068566"/>
              <a:gd name="connsiteY52" fmla="*/ 0 h 2197031"/>
              <a:gd name="connsiteX53" fmla="*/ 1671563 w 2068566"/>
              <a:gd name="connsiteY53" fmla="*/ 13133 h 2197031"/>
              <a:gd name="connsiteX54" fmla="*/ 1670764 w 2068566"/>
              <a:gd name="connsiteY54" fmla="*/ 23646 h 2197031"/>
              <a:gd name="connsiteX55" fmla="*/ 1659002 w 2068566"/>
              <a:gd name="connsiteY55" fmla="*/ 23268 h 2197031"/>
              <a:gd name="connsiteX56" fmla="*/ 1658109 w 2068566"/>
              <a:gd name="connsiteY56" fmla="*/ 32301 h 2197031"/>
              <a:gd name="connsiteX57" fmla="*/ 1663942 w 2068566"/>
              <a:gd name="connsiteY57" fmla="*/ 31749 h 2197031"/>
              <a:gd name="connsiteX58" fmla="*/ 1682713 w 2068566"/>
              <a:gd name="connsiteY58" fmla="*/ 26989 h 2197031"/>
              <a:gd name="connsiteX59" fmla="*/ 1755443 w 2068566"/>
              <a:gd name="connsiteY59" fmla="*/ 63352 h 2197031"/>
              <a:gd name="connsiteX60" fmla="*/ 1761276 w 2068566"/>
              <a:gd name="connsiteY60" fmla="*/ 62800 h 2197031"/>
              <a:gd name="connsiteX61" fmla="*/ 1813777 w 2068566"/>
              <a:gd name="connsiteY61" fmla="*/ 57829 h 2197031"/>
              <a:gd name="connsiteX62" fmla="*/ 1814059 w 2068566"/>
              <a:gd name="connsiteY62" fmla="*/ 62278 h 2197031"/>
              <a:gd name="connsiteX63" fmla="*/ 1825538 w 2068566"/>
              <a:gd name="connsiteY63" fmla="*/ 58208 h 2197031"/>
              <a:gd name="connsiteX64" fmla="*/ 1837205 w 2068566"/>
              <a:gd name="connsiteY64" fmla="*/ 57103 h 2197031"/>
              <a:gd name="connsiteX65" fmla="*/ 1836405 w 2068566"/>
              <a:gd name="connsiteY65" fmla="*/ 67619 h 2197031"/>
              <a:gd name="connsiteX66" fmla="*/ 1765414 w 2068566"/>
              <a:gd name="connsiteY66" fmla="*/ 81795 h 2197031"/>
              <a:gd name="connsiteX67" fmla="*/ 1765696 w 2068566"/>
              <a:gd name="connsiteY67" fmla="*/ 86242 h 2197031"/>
              <a:gd name="connsiteX68" fmla="*/ 1777364 w 2068566"/>
              <a:gd name="connsiteY68" fmla="*/ 85137 h 2197031"/>
              <a:gd name="connsiteX69" fmla="*/ 1841626 w 2068566"/>
              <a:gd name="connsiteY69" fmla="*/ 80545 h 2197031"/>
              <a:gd name="connsiteX70" fmla="*/ 1846565 w 2068566"/>
              <a:gd name="connsiteY70" fmla="*/ 89025 h 2197031"/>
              <a:gd name="connsiteX71" fmla="*/ 1841014 w 2068566"/>
              <a:gd name="connsiteY71" fmla="*/ 94025 h 2197031"/>
              <a:gd name="connsiteX72" fmla="*/ 1897372 w 2068566"/>
              <a:gd name="connsiteY72" fmla="*/ 103604 h 2197031"/>
              <a:gd name="connsiteX73" fmla="*/ 1856820 w 2068566"/>
              <a:gd name="connsiteY73" fmla="*/ 111916 h 2197031"/>
              <a:gd name="connsiteX74" fmla="*/ 1855644 w 2068566"/>
              <a:gd name="connsiteY74" fmla="*/ 116500 h 2197031"/>
              <a:gd name="connsiteX75" fmla="*/ 1860678 w 2068566"/>
              <a:gd name="connsiteY75" fmla="*/ 126464 h 2197031"/>
              <a:gd name="connsiteX76" fmla="*/ 1850078 w 2068566"/>
              <a:gd name="connsiteY76" fmla="*/ 128493 h 2197031"/>
              <a:gd name="connsiteX77" fmla="*/ 1825978 w 2068566"/>
              <a:gd name="connsiteY77" fmla="*/ 135282 h 2197031"/>
              <a:gd name="connsiteX78" fmla="*/ 1853667 w 2068566"/>
              <a:gd name="connsiteY78" fmla="*/ 179580 h 2197031"/>
              <a:gd name="connsiteX79" fmla="*/ 1860271 w 2068566"/>
              <a:gd name="connsiteY79" fmla="*/ 176342 h 2197031"/>
              <a:gd name="connsiteX80" fmla="*/ 1863923 w 2068566"/>
              <a:gd name="connsiteY80" fmla="*/ 181116 h 2197031"/>
              <a:gd name="connsiteX81" fmla="*/ 1876095 w 2068566"/>
              <a:gd name="connsiteY81" fmla="*/ 135759 h 2197031"/>
              <a:gd name="connsiteX82" fmla="*/ 1879746 w 2068566"/>
              <a:gd name="connsiteY82" fmla="*/ 169180 h 2197031"/>
              <a:gd name="connsiteX83" fmla="*/ 1883397 w 2068566"/>
              <a:gd name="connsiteY83" fmla="*/ 170374 h 2197031"/>
              <a:gd name="connsiteX84" fmla="*/ 1891918 w 2068566"/>
              <a:gd name="connsiteY84" fmla="*/ 166792 h 2197031"/>
              <a:gd name="connsiteX85" fmla="*/ 1912609 w 2068566"/>
              <a:gd name="connsiteY85" fmla="*/ 270639 h 2197031"/>
              <a:gd name="connsiteX86" fmla="*/ 1916261 w 2068566"/>
              <a:gd name="connsiteY86" fmla="*/ 270639 h 2197031"/>
              <a:gd name="connsiteX87" fmla="*/ 1916261 w 2068566"/>
              <a:gd name="connsiteY87" fmla="*/ 237218 h 2197031"/>
              <a:gd name="connsiteX88" fmla="*/ 1918695 w 2068566"/>
              <a:gd name="connsiteY88" fmla="*/ 199020 h 2197031"/>
              <a:gd name="connsiteX89" fmla="*/ 1925998 w 2068566"/>
              <a:gd name="connsiteY89" fmla="*/ 200214 h 2197031"/>
              <a:gd name="connsiteX90" fmla="*/ 1939387 w 2068566"/>
              <a:gd name="connsiteY90" fmla="*/ 269445 h 2197031"/>
              <a:gd name="connsiteX91" fmla="*/ 1934518 w 2068566"/>
              <a:gd name="connsiteY91" fmla="*/ 282574 h 2197031"/>
              <a:gd name="connsiteX92" fmla="*/ 1945472 w 2068566"/>
              <a:gd name="connsiteY92" fmla="*/ 323158 h 2197031"/>
              <a:gd name="connsiteX93" fmla="*/ 1957644 w 2068566"/>
              <a:gd name="connsiteY93" fmla="*/ 319578 h 2197031"/>
              <a:gd name="connsiteX94" fmla="*/ 1960079 w 2068566"/>
              <a:gd name="connsiteY94" fmla="*/ 338676 h 2197031"/>
              <a:gd name="connsiteX95" fmla="*/ 1967381 w 2068566"/>
              <a:gd name="connsiteY95" fmla="*/ 339870 h 2197031"/>
              <a:gd name="connsiteX96" fmla="*/ 1975902 w 2068566"/>
              <a:gd name="connsiteY96" fmla="*/ 321965 h 2197031"/>
              <a:gd name="connsiteX97" fmla="*/ 2002679 w 2068566"/>
              <a:gd name="connsiteY97" fmla="*/ 411487 h 2197031"/>
              <a:gd name="connsiteX98" fmla="*/ 2016068 w 2068566"/>
              <a:gd name="connsiteY98" fmla="*/ 471169 h 2197031"/>
              <a:gd name="connsiteX99" fmla="*/ 2009982 w 2068566"/>
              <a:gd name="connsiteY99" fmla="*/ 495042 h 2197031"/>
              <a:gd name="connsiteX100" fmla="*/ 2019719 w 2068566"/>
              <a:gd name="connsiteY100" fmla="*/ 567854 h 2197031"/>
              <a:gd name="connsiteX101" fmla="*/ 2030674 w 2068566"/>
              <a:gd name="connsiteY101" fmla="*/ 660957 h 2197031"/>
              <a:gd name="connsiteX102" fmla="*/ 2025805 w 2068566"/>
              <a:gd name="connsiteY102" fmla="*/ 669313 h 2197031"/>
              <a:gd name="connsiteX103" fmla="*/ 2029456 w 2068566"/>
              <a:gd name="connsiteY103" fmla="*/ 1069181 h 2197031"/>
              <a:gd name="connsiteX104" fmla="*/ 2033108 w 2068566"/>
              <a:gd name="connsiteY104" fmla="*/ 1073956 h 2197031"/>
              <a:gd name="connsiteX105" fmla="*/ 2028240 w 2068566"/>
              <a:gd name="connsiteY105" fmla="*/ 1088278 h 2197031"/>
              <a:gd name="connsiteX106" fmla="*/ 2029456 w 2068566"/>
              <a:gd name="connsiteY106" fmla="*/ 1251807 h 2197031"/>
              <a:gd name="connsiteX107" fmla="*/ 2024588 w 2068566"/>
              <a:gd name="connsiteY107" fmla="*/ 1260162 h 2197031"/>
              <a:gd name="connsiteX108" fmla="*/ 2025805 w 2068566"/>
              <a:gd name="connsiteY108" fmla="*/ 1284034 h 2197031"/>
              <a:gd name="connsiteX109" fmla="*/ 2022154 w 2068566"/>
              <a:gd name="connsiteY109" fmla="*/ 1288809 h 2197031"/>
              <a:gd name="connsiteX110" fmla="*/ 2023371 w 2068566"/>
              <a:gd name="connsiteY110" fmla="*/ 1404591 h 2197031"/>
              <a:gd name="connsiteX111" fmla="*/ 2020058 w 2068566"/>
              <a:gd name="connsiteY111" fmla="*/ 1416777 h 2197031"/>
              <a:gd name="connsiteX112" fmla="*/ 2023988 w 2068566"/>
              <a:gd name="connsiteY112" fmla="*/ 1416777 h 2197031"/>
              <a:gd name="connsiteX113" fmla="*/ 2023988 w 2068566"/>
              <a:gd name="connsiteY113" fmla="*/ 1423393 h 2197031"/>
              <a:gd name="connsiteX114" fmla="*/ 2025805 w 2068566"/>
              <a:gd name="connsiteY114" fmla="*/ 1423690 h 2197031"/>
              <a:gd name="connsiteX115" fmla="*/ 2025405 w 2068566"/>
              <a:gd name="connsiteY115" fmla="*/ 1428391 h 2197031"/>
              <a:gd name="connsiteX116" fmla="*/ 2030469 w 2068566"/>
              <a:gd name="connsiteY116" fmla="*/ 1421309 h 2197031"/>
              <a:gd name="connsiteX117" fmla="*/ 2036951 w 2068566"/>
              <a:gd name="connsiteY117" fmla="*/ 1421309 h 2197031"/>
              <a:gd name="connsiteX118" fmla="*/ 2036140 w 2068566"/>
              <a:gd name="connsiteY118" fmla="*/ 1453033 h 2197031"/>
              <a:gd name="connsiteX119" fmla="*/ 2022165 w 2068566"/>
              <a:gd name="connsiteY119" fmla="*/ 1456431 h 2197031"/>
              <a:gd name="connsiteX120" fmla="*/ 2013760 w 2068566"/>
              <a:gd name="connsiteY120" fmla="*/ 1462725 h 2197031"/>
              <a:gd name="connsiteX121" fmla="*/ 2008081 w 2068566"/>
              <a:gd name="connsiteY121" fmla="*/ 1475687 h 2197031"/>
              <a:gd name="connsiteX122" fmla="*/ 1998050 w 2068566"/>
              <a:gd name="connsiteY122" fmla="*/ 1489287 h 2197031"/>
              <a:gd name="connsiteX123" fmla="*/ 2002925 w 2068566"/>
              <a:gd name="connsiteY123" fmla="*/ 1489287 h 2197031"/>
              <a:gd name="connsiteX124" fmla="*/ 2038571 w 2068566"/>
              <a:gd name="connsiteY124" fmla="*/ 1493820 h 2197031"/>
              <a:gd name="connsiteX125" fmla="*/ 2041001 w 2068566"/>
              <a:gd name="connsiteY125" fmla="*/ 1521008 h 2197031"/>
              <a:gd name="connsiteX126" fmla="*/ 2037760 w 2068566"/>
              <a:gd name="connsiteY126" fmla="*/ 1534606 h 2197031"/>
              <a:gd name="connsiteX127" fmla="*/ 2068546 w 2068566"/>
              <a:gd name="connsiteY127" fmla="*/ 1579924 h 2197031"/>
              <a:gd name="connsiteX128" fmla="*/ 2045861 w 2068566"/>
              <a:gd name="connsiteY128" fmla="*/ 1593519 h 2197031"/>
              <a:gd name="connsiteX129" fmla="*/ 2045052 w 2068566"/>
              <a:gd name="connsiteY129" fmla="*/ 1607112 h 2197031"/>
              <a:gd name="connsiteX130" fmla="*/ 2047483 w 2068566"/>
              <a:gd name="connsiteY130" fmla="*/ 1638837 h 2197031"/>
              <a:gd name="connsiteX131" fmla="*/ 2027836 w 2068566"/>
              <a:gd name="connsiteY131" fmla="*/ 1655831 h 2197031"/>
              <a:gd name="connsiteX132" fmla="*/ 2026542 w 2068566"/>
              <a:gd name="connsiteY132" fmla="*/ 1657313 h 2197031"/>
              <a:gd name="connsiteX133" fmla="*/ 2027151 w 2068566"/>
              <a:gd name="connsiteY133" fmla="*/ 1658799 h 2197031"/>
              <a:gd name="connsiteX134" fmla="*/ 2022283 w 2068566"/>
              <a:gd name="connsiteY134" fmla="*/ 1663261 h 2197031"/>
              <a:gd name="connsiteX135" fmla="*/ 2068535 w 2068566"/>
              <a:gd name="connsiteY135" fmla="*/ 1678129 h 2197031"/>
              <a:gd name="connsiteX136" fmla="*/ 2034454 w 2068566"/>
              <a:gd name="connsiteY136" fmla="*/ 1682589 h 2197031"/>
              <a:gd name="connsiteX137" fmla="*/ 2033237 w 2068566"/>
              <a:gd name="connsiteY137" fmla="*/ 1687049 h 2197031"/>
              <a:gd name="connsiteX138" fmla="*/ 2036889 w 2068566"/>
              <a:gd name="connsiteY138" fmla="*/ 1697458 h 2197031"/>
              <a:gd name="connsiteX139" fmla="*/ 2019144 w 2068566"/>
              <a:gd name="connsiteY139" fmla="*/ 1700315 h 2197031"/>
              <a:gd name="connsiteX140" fmla="*/ 1982442 w 2068566"/>
              <a:gd name="connsiteY140" fmla="*/ 1709304 h 2197031"/>
              <a:gd name="connsiteX141" fmla="*/ 1977000 w 2068566"/>
              <a:gd name="connsiteY141" fmla="*/ 1715877 h 2197031"/>
              <a:gd name="connsiteX142" fmla="*/ 1977000 w 2068566"/>
              <a:gd name="connsiteY142" fmla="*/ 1728105 h 2197031"/>
              <a:gd name="connsiteX143" fmla="*/ 1994943 w 2068566"/>
              <a:gd name="connsiteY143" fmla="*/ 1729475 h 2197031"/>
              <a:gd name="connsiteX144" fmla="*/ 1999684 w 2068566"/>
              <a:gd name="connsiteY144" fmla="*/ 1729475 h 2197031"/>
              <a:gd name="connsiteX145" fmla="*/ 2001008 w 2068566"/>
              <a:gd name="connsiteY145" fmla="*/ 1729937 h 2197031"/>
              <a:gd name="connsiteX146" fmla="*/ 2004026 w 2068566"/>
              <a:gd name="connsiteY146" fmla="*/ 1730168 h 2197031"/>
              <a:gd name="connsiteX147" fmla="*/ 2003918 w 2068566"/>
              <a:gd name="connsiteY147" fmla="*/ 1730955 h 2197031"/>
              <a:gd name="connsiteX148" fmla="*/ 2025609 w 2068566"/>
              <a:gd name="connsiteY148" fmla="*/ 1738536 h 2197031"/>
              <a:gd name="connsiteX149" fmla="*/ 2024799 w 2068566"/>
              <a:gd name="connsiteY149" fmla="*/ 1765728 h 2197031"/>
              <a:gd name="connsiteX150" fmla="*/ 2022471 w 2068566"/>
              <a:gd name="connsiteY150" fmla="*/ 1766974 h 2197031"/>
              <a:gd name="connsiteX151" fmla="*/ 2025661 w 2068566"/>
              <a:gd name="connsiteY151" fmla="*/ 1774769 h 2197031"/>
              <a:gd name="connsiteX152" fmla="*/ 2017142 w 2068566"/>
              <a:gd name="connsiteY152" fmla="*/ 1779229 h 2197031"/>
              <a:gd name="connsiteX153" fmla="*/ 2003430 w 2068566"/>
              <a:gd name="connsiteY153" fmla="*/ 1779229 h 2197031"/>
              <a:gd name="connsiteX154" fmla="*/ 1977810 w 2068566"/>
              <a:gd name="connsiteY154" fmla="*/ 1815576 h 2197031"/>
              <a:gd name="connsiteX155" fmla="*/ 1968899 w 2068566"/>
              <a:gd name="connsiteY155" fmla="*/ 1797449 h 2197031"/>
              <a:gd name="connsiteX156" fmla="*/ 1941355 w 2068566"/>
              <a:gd name="connsiteY156" fmla="*/ 1838234 h 2197031"/>
              <a:gd name="connsiteX157" fmla="*/ 1943785 w 2068566"/>
              <a:gd name="connsiteY157" fmla="*/ 1883554 h 2197031"/>
              <a:gd name="connsiteX158" fmla="*/ 1930823 w 2068566"/>
              <a:gd name="connsiteY158" fmla="*/ 1892619 h 2197031"/>
              <a:gd name="connsiteX159" fmla="*/ 1930012 w 2068566"/>
              <a:gd name="connsiteY159" fmla="*/ 1919807 h 2197031"/>
              <a:gd name="connsiteX160" fmla="*/ 1942164 w 2068566"/>
              <a:gd name="connsiteY160" fmla="*/ 1951532 h 2197031"/>
              <a:gd name="connsiteX161" fmla="*/ 1881405 w 2068566"/>
              <a:gd name="connsiteY161" fmla="*/ 2051230 h 2197031"/>
              <a:gd name="connsiteX162" fmla="*/ 1840898 w 2068566"/>
              <a:gd name="connsiteY162" fmla="*/ 2101081 h 2197031"/>
              <a:gd name="connsiteX163" fmla="*/ 1824695 w 2068566"/>
              <a:gd name="connsiteY163" fmla="*/ 2078422 h 2197031"/>
              <a:gd name="connsiteX164" fmla="*/ 1775277 w 2068566"/>
              <a:gd name="connsiteY164" fmla="*/ 2114676 h 2197031"/>
              <a:gd name="connsiteX165" fmla="*/ 1712086 w 2068566"/>
              <a:gd name="connsiteY165" fmla="*/ 2155462 h 2197031"/>
              <a:gd name="connsiteX166" fmla="*/ 1706415 w 2068566"/>
              <a:gd name="connsiteY166" fmla="*/ 2137334 h 2197031"/>
              <a:gd name="connsiteX167" fmla="*/ 1633735 w 2068566"/>
              <a:gd name="connsiteY167" fmla="*/ 2144727 h 2197031"/>
              <a:gd name="connsiteX168" fmla="*/ 1633735 w 2068566"/>
              <a:gd name="connsiteY168" fmla="*/ 2155400 h 2197031"/>
              <a:gd name="connsiteX169" fmla="*/ 1625215 w 2068566"/>
              <a:gd name="connsiteY169" fmla="*/ 2165808 h 2197031"/>
              <a:gd name="connsiteX170" fmla="*/ 1615478 w 2068566"/>
              <a:gd name="connsiteY170" fmla="*/ 2165808 h 2197031"/>
              <a:gd name="connsiteX171" fmla="*/ 1616695 w 2068566"/>
              <a:gd name="connsiteY171" fmla="*/ 2153914 h 2197031"/>
              <a:gd name="connsiteX172" fmla="*/ 1623351 w 2068566"/>
              <a:gd name="connsiteY172" fmla="*/ 2145783 h 2197031"/>
              <a:gd name="connsiteX173" fmla="*/ 1598029 w 2068566"/>
              <a:gd name="connsiteY173" fmla="*/ 2148358 h 2197031"/>
              <a:gd name="connsiteX174" fmla="*/ 1606958 w 2068566"/>
              <a:gd name="connsiteY174" fmla="*/ 2165808 h 2197031"/>
              <a:gd name="connsiteX175" fmla="*/ 1572877 w 2068566"/>
              <a:gd name="connsiteY175" fmla="*/ 2182163 h 2197031"/>
              <a:gd name="connsiteX176" fmla="*/ 1555837 w 2068566"/>
              <a:gd name="connsiteY176" fmla="*/ 2168781 h 2197031"/>
              <a:gd name="connsiteX177" fmla="*/ 1555837 w 2068566"/>
              <a:gd name="connsiteY177" fmla="*/ 2180677 h 2197031"/>
              <a:gd name="connsiteX178" fmla="*/ 1533928 w 2068566"/>
              <a:gd name="connsiteY178" fmla="*/ 2174730 h 2197031"/>
              <a:gd name="connsiteX179" fmla="*/ 1525408 w 2068566"/>
              <a:gd name="connsiteY179" fmla="*/ 2173242 h 2197031"/>
              <a:gd name="connsiteX180" fmla="*/ 1525408 w 2068566"/>
              <a:gd name="connsiteY180" fmla="*/ 2185137 h 2197031"/>
              <a:gd name="connsiteX181" fmla="*/ 1520539 w 2068566"/>
              <a:gd name="connsiteY181" fmla="*/ 2185137 h 2197031"/>
              <a:gd name="connsiteX182" fmla="*/ 1508368 w 2068566"/>
              <a:gd name="connsiteY182" fmla="*/ 2173242 h 2197031"/>
              <a:gd name="connsiteX183" fmla="*/ 1503499 w 2068566"/>
              <a:gd name="connsiteY183" fmla="*/ 2179190 h 2197031"/>
              <a:gd name="connsiteX184" fmla="*/ 1494979 w 2068566"/>
              <a:gd name="connsiteY184" fmla="*/ 2173242 h 2197031"/>
              <a:gd name="connsiteX185" fmla="*/ 1482807 w 2068566"/>
              <a:gd name="connsiteY185" fmla="*/ 2171755 h 2197031"/>
              <a:gd name="connsiteX186" fmla="*/ 1477939 w 2068566"/>
              <a:gd name="connsiteY186" fmla="*/ 2177703 h 2197031"/>
              <a:gd name="connsiteX187" fmla="*/ 1469418 w 2068566"/>
              <a:gd name="connsiteY187" fmla="*/ 2171755 h 2197031"/>
              <a:gd name="connsiteX188" fmla="*/ 1430469 w 2068566"/>
              <a:gd name="connsiteY188" fmla="*/ 2176215 h 2197031"/>
              <a:gd name="connsiteX189" fmla="*/ 1423167 w 2068566"/>
              <a:gd name="connsiteY189" fmla="*/ 2164321 h 2197031"/>
              <a:gd name="connsiteX190" fmla="*/ 1418298 w 2068566"/>
              <a:gd name="connsiteY190" fmla="*/ 2174730 h 2197031"/>
              <a:gd name="connsiteX191" fmla="*/ 1421950 w 2068566"/>
              <a:gd name="connsiteY191" fmla="*/ 2186624 h 2197031"/>
              <a:gd name="connsiteX192" fmla="*/ 1413429 w 2068566"/>
              <a:gd name="connsiteY192" fmla="*/ 2192571 h 2197031"/>
              <a:gd name="connsiteX193" fmla="*/ 1408560 w 2068566"/>
              <a:gd name="connsiteY193" fmla="*/ 2192571 h 2197031"/>
              <a:gd name="connsiteX194" fmla="*/ 1392737 w 2068566"/>
              <a:gd name="connsiteY194" fmla="*/ 2174730 h 2197031"/>
              <a:gd name="connsiteX195" fmla="*/ 1387869 w 2068566"/>
              <a:gd name="connsiteY195" fmla="*/ 2174730 h 2197031"/>
              <a:gd name="connsiteX196" fmla="*/ 1352571 w 2068566"/>
              <a:gd name="connsiteY196" fmla="*/ 2195545 h 2197031"/>
              <a:gd name="connsiteX197" fmla="*/ 1345268 w 2068566"/>
              <a:gd name="connsiteY197" fmla="*/ 2183650 h 2197031"/>
              <a:gd name="connsiteX198" fmla="*/ 1340399 w 2068566"/>
              <a:gd name="connsiteY198" fmla="*/ 2183650 h 2197031"/>
              <a:gd name="connsiteX199" fmla="*/ 1327011 w 2068566"/>
              <a:gd name="connsiteY199" fmla="*/ 2195545 h 2197031"/>
              <a:gd name="connsiteX200" fmla="*/ 1314839 w 2068566"/>
              <a:gd name="connsiteY200" fmla="*/ 2177703 h 2197031"/>
              <a:gd name="connsiteX201" fmla="*/ 1253982 w 2068566"/>
              <a:gd name="connsiteY201" fmla="*/ 2197031 h 2197031"/>
              <a:gd name="connsiteX202" fmla="*/ 1236941 w 2068566"/>
              <a:gd name="connsiteY202" fmla="*/ 2179190 h 2197031"/>
              <a:gd name="connsiteX203" fmla="*/ 1224770 w 2068566"/>
              <a:gd name="connsiteY203" fmla="*/ 2191084 h 2197031"/>
              <a:gd name="connsiteX204" fmla="*/ 1219901 w 2068566"/>
              <a:gd name="connsiteY204" fmla="*/ 2185137 h 2197031"/>
              <a:gd name="connsiteX205" fmla="*/ 1189472 w 2068566"/>
              <a:gd name="connsiteY205" fmla="*/ 2195545 h 2197031"/>
              <a:gd name="connsiteX206" fmla="*/ 1177300 w 2068566"/>
              <a:gd name="connsiteY206" fmla="*/ 2177703 h 2197031"/>
              <a:gd name="connsiteX207" fmla="*/ 1121311 w 2068566"/>
              <a:gd name="connsiteY207" fmla="*/ 2192571 h 2197031"/>
              <a:gd name="connsiteX208" fmla="*/ 1121311 w 2068566"/>
              <a:gd name="connsiteY208" fmla="*/ 2186624 h 2197031"/>
              <a:gd name="connsiteX209" fmla="*/ 1112791 w 2068566"/>
              <a:gd name="connsiteY209" fmla="*/ 2192571 h 2197031"/>
              <a:gd name="connsiteX210" fmla="*/ 1107921 w 2068566"/>
              <a:gd name="connsiteY210" fmla="*/ 2186624 h 2197031"/>
              <a:gd name="connsiteX211" fmla="*/ 1099402 w 2068566"/>
              <a:gd name="connsiteY211" fmla="*/ 2191084 h 2197031"/>
              <a:gd name="connsiteX212" fmla="*/ 1043413 w 2068566"/>
              <a:gd name="connsiteY212" fmla="*/ 2189597 h 2197031"/>
              <a:gd name="connsiteX213" fmla="*/ 1039760 w 2068566"/>
              <a:gd name="connsiteY213" fmla="*/ 2183650 h 2197031"/>
              <a:gd name="connsiteX214" fmla="*/ 1031241 w 2068566"/>
              <a:gd name="connsiteY214" fmla="*/ 2188111 h 2197031"/>
              <a:gd name="connsiteX215" fmla="*/ 961862 w 2068566"/>
              <a:gd name="connsiteY215" fmla="*/ 2186624 h 2197031"/>
              <a:gd name="connsiteX216" fmla="*/ 885182 w 2068566"/>
              <a:gd name="connsiteY216" fmla="*/ 2188111 h 2197031"/>
              <a:gd name="connsiteX217" fmla="*/ 863273 w 2068566"/>
              <a:gd name="connsiteY217" fmla="*/ 2182163 h 2197031"/>
              <a:gd name="connsiteX218" fmla="*/ 815803 w 2068566"/>
              <a:gd name="connsiteY218" fmla="*/ 2186624 h 2197031"/>
              <a:gd name="connsiteX219" fmla="*/ 807284 w 2068566"/>
              <a:gd name="connsiteY219" fmla="*/ 2180677 h 2197031"/>
              <a:gd name="connsiteX220" fmla="*/ 795112 w 2068566"/>
              <a:gd name="connsiteY220" fmla="*/ 2185137 h 2197031"/>
              <a:gd name="connsiteX221" fmla="*/ 790243 w 2068566"/>
              <a:gd name="connsiteY221" fmla="*/ 2179190 h 2197031"/>
              <a:gd name="connsiteX222" fmla="*/ 768334 w 2068566"/>
              <a:gd name="connsiteY222" fmla="*/ 2183650 h 2197031"/>
              <a:gd name="connsiteX223" fmla="*/ 686784 w 2068566"/>
              <a:gd name="connsiteY223" fmla="*/ 2180677 h 2197031"/>
              <a:gd name="connsiteX224" fmla="*/ 683133 w 2068566"/>
              <a:gd name="connsiteY224" fmla="*/ 2174730 h 2197031"/>
              <a:gd name="connsiteX225" fmla="*/ 674613 w 2068566"/>
              <a:gd name="connsiteY225" fmla="*/ 2180677 h 2197031"/>
              <a:gd name="connsiteX226" fmla="*/ 644183 w 2068566"/>
              <a:gd name="connsiteY226" fmla="*/ 2179190 h 2197031"/>
              <a:gd name="connsiteX227" fmla="*/ 635663 w 2068566"/>
              <a:gd name="connsiteY227" fmla="*/ 2173242 h 2197031"/>
              <a:gd name="connsiteX228" fmla="*/ 630795 w 2068566"/>
              <a:gd name="connsiteY228" fmla="*/ 2185137 h 2197031"/>
              <a:gd name="connsiteX229" fmla="*/ 618623 w 2068566"/>
              <a:gd name="connsiteY229" fmla="*/ 2177703 h 2197031"/>
              <a:gd name="connsiteX230" fmla="*/ 537073 w 2068566"/>
              <a:gd name="connsiteY230" fmla="*/ 2186624 h 2197031"/>
              <a:gd name="connsiteX231" fmla="*/ 532204 w 2068566"/>
              <a:gd name="connsiteY231" fmla="*/ 2180677 h 2197031"/>
              <a:gd name="connsiteX232" fmla="*/ 501776 w 2068566"/>
              <a:gd name="connsiteY232" fmla="*/ 2185137 h 2197031"/>
              <a:gd name="connsiteX233" fmla="*/ 481084 w 2068566"/>
              <a:gd name="connsiteY233" fmla="*/ 2179190 h 2197031"/>
              <a:gd name="connsiteX234" fmla="*/ 455524 w 2068566"/>
              <a:gd name="connsiteY234" fmla="*/ 2183650 h 2197031"/>
              <a:gd name="connsiteX235" fmla="*/ 425094 w 2068566"/>
              <a:gd name="connsiteY235" fmla="*/ 2182163 h 2197031"/>
              <a:gd name="connsiteX236" fmla="*/ 399534 w 2068566"/>
              <a:gd name="connsiteY236" fmla="*/ 2174730 h 2197031"/>
              <a:gd name="connsiteX237" fmla="*/ 382494 w 2068566"/>
              <a:gd name="connsiteY237" fmla="*/ 2180677 h 2197031"/>
              <a:gd name="connsiteX238" fmla="*/ 356933 w 2068566"/>
              <a:gd name="connsiteY238" fmla="*/ 2156887 h 2197031"/>
              <a:gd name="connsiteX239" fmla="*/ 287556 w 2068566"/>
              <a:gd name="connsiteY239" fmla="*/ 2159861 h 2197031"/>
              <a:gd name="connsiteX240" fmla="*/ 271732 w 2068566"/>
              <a:gd name="connsiteY240" fmla="*/ 2136071 h 2197031"/>
              <a:gd name="connsiteX241" fmla="*/ 271732 w 2068566"/>
              <a:gd name="connsiteY241" fmla="*/ 2124177 h 2197031"/>
              <a:gd name="connsiteX242" fmla="*/ 268081 w 2068566"/>
              <a:gd name="connsiteY242" fmla="*/ 2124177 h 2197031"/>
              <a:gd name="connsiteX243" fmla="*/ 263212 w 2068566"/>
              <a:gd name="connsiteY243" fmla="*/ 2130124 h 2197031"/>
              <a:gd name="connsiteX244" fmla="*/ 224263 w 2068566"/>
              <a:gd name="connsiteY244" fmla="*/ 2116742 h 2197031"/>
              <a:gd name="connsiteX245" fmla="*/ 190183 w 2068566"/>
              <a:gd name="connsiteY245" fmla="*/ 2121202 h 2197031"/>
              <a:gd name="connsiteX246" fmla="*/ 173142 w 2068566"/>
              <a:gd name="connsiteY246" fmla="*/ 2109308 h 2197031"/>
              <a:gd name="connsiteX247" fmla="*/ 159753 w 2068566"/>
              <a:gd name="connsiteY247" fmla="*/ 2113769 h 2197031"/>
              <a:gd name="connsiteX248" fmla="*/ 147582 w 2068566"/>
              <a:gd name="connsiteY248" fmla="*/ 2085519 h 2197031"/>
              <a:gd name="connsiteX249" fmla="*/ 148799 w 2068566"/>
              <a:gd name="connsiteY249" fmla="*/ 2073623 h 2197031"/>
              <a:gd name="connsiteX250" fmla="*/ 160971 w 2068566"/>
              <a:gd name="connsiteY250" fmla="*/ 2073623 h 2197031"/>
              <a:gd name="connsiteX251" fmla="*/ 157320 w 2068566"/>
              <a:gd name="connsiteY251" fmla="*/ 2061729 h 2197031"/>
              <a:gd name="connsiteX252" fmla="*/ 157320 w 2068566"/>
              <a:gd name="connsiteY252" fmla="*/ 2055782 h 2197031"/>
              <a:gd name="connsiteX253" fmla="*/ 165839 w 2068566"/>
              <a:gd name="connsiteY253" fmla="*/ 2057269 h 2197031"/>
              <a:gd name="connsiteX254" fmla="*/ 165839 w 2068566"/>
              <a:gd name="connsiteY254" fmla="*/ 2045373 h 2197031"/>
              <a:gd name="connsiteX255" fmla="*/ 157320 w 2068566"/>
              <a:gd name="connsiteY255" fmla="*/ 2045373 h 2197031"/>
              <a:gd name="connsiteX256" fmla="*/ 153667 w 2068566"/>
              <a:gd name="connsiteY256" fmla="*/ 2055782 h 2197031"/>
              <a:gd name="connsiteX257" fmla="*/ 131759 w 2068566"/>
              <a:gd name="connsiteY257" fmla="*/ 2043887 h 2197031"/>
              <a:gd name="connsiteX258" fmla="*/ 119587 w 2068566"/>
              <a:gd name="connsiteY258" fmla="*/ 2049835 h 2197031"/>
              <a:gd name="connsiteX259" fmla="*/ 103764 w 2068566"/>
              <a:gd name="connsiteY259" fmla="*/ 1990360 h 2197031"/>
              <a:gd name="connsiteX260" fmla="*/ 103764 w 2068566"/>
              <a:gd name="connsiteY260" fmla="*/ 1985900 h 2197031"/>
              <a:gd name="connsiteX261" fmla="*/ 129325 w 2068566"/>
              <a:gd name="connsiteY261" fmla="*/ 1979953 h 2197031"/>
              <a:gd name="connsiteX262" fmla="*/ 129325 w 2068566"/>
              <a:gd name="connsiteY262" fmla="*/ 1975493 h 2197031"/>
              <a:gd name="connsiteX263" fmla="*/ 113501 w 2068566"/>
              <a:gd name="connsiteY263" fmla="*/ 1945756 h 2197031"/>
              <a:gd name="connsiteX264" fmla="*/ 57512 w 2068566"/>
              <a:gd name="connsiteY264" fmla="*/ 1960624 h 2197031"/>
              <a:gd name="connsiteX265" fmla="*/ 52643 w 2068566"/>
              <a:gd name="connsiteY265" fmla="*/ 1954677 h 2197031"/>
              <a:gd name="connsiteX266" fmla="*/ 47775 w 2068566"/>
              <a:gd name="connsiteY266" fmla="*/ 1966571 h 2197031"/>
              <a:gd name="connsiteX267" fmla="*/ 14912 w 2068566"/>
              <a:gd name="connsiteY267" fmla="*/ 1924940 h 2197031"/>
              <a:gd name="connsiteX268" fmla="*/ 28909 w 2068566"/>
              <a:gd name="connsiteY268" fmla="*/ 1901058 h 2197031"/>
              <a:gd name="connsiteX269" fmla="*/ 42860 w 2068566"/>
              <a:gd name="connsiteY269" fmla="*/ 1893840 h 2197031"/>
              <a:gd name="connsiteX270" fmla="*/ 32203 w 2068566"/>
              <a:gd name="connsiteY270" fmla="*/ 1884424 h 2197031"/>
              <a:gd name="connsiteX271" fmla="*/ 15466 w 2068566"/>
              <a:gd name="connsiteY271" fmla="*/ 1828296 h 2197031"/>
              <a:gd name="connsiteX272" fmla="*/ 21552 w 2068566"/>
              <a:gd name="connsiteY272" fmla="*/ 1814915 h 2197031"/>
              <a:gd name="connsiteX273" fmla="*/ 20335 w 2068566"/>
              <a:gd name="connsiteY273" fmla="*/ 1782203 h 2197031"/>
              <a:gd name="connsiteX274" fmla="*/ 25204 w 2068566"/>
              <a:gd name="connsiteY274" fmla="*/ 1783690 h 2197031"/>
              <a:gd name="connsiteX275" fmla="*/ 19118 w 2068566"/>
              <a:gd name="connsiteY275" fmla="*/ 1750980 h 2197031"/>
              <a:gd name="connsiteX276" fmla="*/ 36159 w 2068566"/>
              <a:gd name="connsiteY276" fmla="*/ 1737599 h 2197031"/>
              <a:gd name="connsiteX277" fmla="*/ 34941 w 2068566"/>
              <a:gd name="connsiteY277" fmla="*/ 1701914 h 2197031"/>
              <a:gd name="connsiteX278" fmla="*/ 37912 w 2068566"/>
              <a:gd name="connsiteY278" fmla="*/ 1701914 h 2197031"/>
              <a:gd name="connsiteX279" fmla="*/ 17293 w 2068566"/>
              <a:gd name="connsiteY279" fmla="*/ 1646385 h 2197031"/>
              <a:gd name="connsiteX280" fmla="*/ 557 w 2068566"/>
              <a:gd name="connsiteY280" fmla="*/ 1475310 h 2197031"/>
              <a:gd name="connsiteX281" fmla="*/ 6643 w 2068566"/>
              <a:gd name="connsiteY281" fmla="*/ 1434524 h 2197031"/>
              <a:gd name="connsiteX282" fmla="*/ 5425 w 2068566"/>
              <a:gd name="connsiteY282" fmla="*/ 1334822 h 2197031"/>
              <a:gd name="connsiteX283" fmla="*/ 10295 w 2068566"/>
              <a:gd name="connsiteY283" fmla="*/ 1339354 h 2197031"/>
              <a:gd name="connsiteX284" fmla="*/ 4209 w 2068566"/>
              <a:gd name="connsiteY284" fmla="*/ 1239655 h 2197031"/>
              <a:gd name="connsiteX285" fmla="*/ 21249 w 2068566"/>
              <a:gd name="connsiteY285" fmla="*/ 1198870 h 2197031"/>
              <a:gd name="connsiteX286" fmla="*/ 20032 w 2068566"/>
              <a:gd name="connsiteY286" fmla="*/ 1090106 h 2197031"/>
              <a:gd name="connsiteX287" fmla="*/ 24901 w 2068566"/>
              <a:gd name="connsiteY287" fmla="*/ 1090106 h 2197031"/>
              <a:gd name="connsiteX288" fmla="*/ 21249 w 2068566"/>
              <a:gd name="connsiteY288" fmla="*/ 1049319 h 2197031"/>
              <a:gd name="connsiteX289" fmla="*/ 28552 w 2068566"/>
              <a:gd name="connsiteY289" fmla="*/ 994940 h 2197031"/>
              <a:gd name="connsiteX290" fmla="*/ 23683 w 2068566"/>
              <a:gd name="connsiteY290" fmla="*/ 976809 h 2197031"/>
              <a:gd name="connsiteX291" fmla="*/ 40723 w 2068566"/>
              <a:gd name="connsiteY291" fmla="*/ 786476 h 2197031"/>
              <a:gd name="connsiteX292" fmla="*/ 32204 w 2068566"/>
              <a:gd name="connsiteY292" fmla="*/ 754753 h 2197031"/>
              <a:gd name="connsiteX293" fmla="*/ 48027 w 2068566"/>
              <a:gd name="connsiteY293" fmla="*/ 732093 h 2197031"/>
              <a:gd name="connsiteX294" fmla="*/ 53196 w 2068566"/>
              <a:gd name="connsiteY294" fmla="*/ 733697 h 2197031"/>
              <a:gd name="connsiteX295" fmla="*/ 52791 w 2068566"/>
              <a:gd name="connsiteY295" fmla="*/ 728732 h 2197031"/>
              <a:gd name="connsiteX296" fmla="*/ 50569 w 2068566"/>
              <a:gd name="connsiteY296" fmla="*/ 728732 h 2197031"/>
              <a:gd name="connsiteX297" fmla="*/ 30569 w 2068566"/>
              <a:gd name="connsiteY297" fmla="*/ 728732 h 2197031"/>
              <a:gd name="connsiteX298" fmla="*/ 30569 w 2068566"/>
              <a:gd name="connsiteY298" fmla="*/ 717582 h 2197031"/>
              <a:gd name="connsiteX299" fmla="*/ 26125 w 2068566"/>
              <a:gd name="connsiteY299" fmla="*/ 725015 h 2197031"/>
              <a:gd name="connsiteX300" fmla="*/ 21681 w 2068566"/>
              <a:gd name="connsiteY300" fmla="*/ 725015 h 2197031"/>
              <a:gd name="connsiteX301" fmla="*/ 22235 w 2068566"/>
              <a:gd name="connsiteY301" fmla="*/ 699004 h 2197031"/>
              <a:gd name="connsiteX302" fmla="*/ 49458 w 2068566"/>
              <a:gd name="connsiteY302" fmla="*/ 680426 h 2197031"/>
              <a:gd name="connsiteX303" fmla="*/ 49458 w 2068566"/>
              <a:gd name="connsiteY303" fmla="*/ 669280 h 2197031"/>
              <a:gd name="connsiteX304" fmla="*/ 45014 w 2068566"/>
              <a:gd name="connsiteY304" fmla="*/ 669280 h 2197031"/>
              <a:gd name="connsiteX305" fmla="*/ 20569 w 2068566"/>
              <a:gd name="connsiteY305" fmla="*/ 665565 h 2197031"/>
              <a:gd name="connsiteX306" fmla="*/ 18903 w 2068566"/>
              <a:gd name="connsiteY306" fmla="*/ 643273 h 2197031"/>
              <a:gd name="connsiteX307" fmla="*/ 21125 w 2068566"/>
              <a:gd name="connsiteY307" fmla="*/ 632124 h 2197031"/>
              <a:gd name="connsiteX308" fmla="*/ 14 w 2068566"/>
              <a:gd name="connsiteY308" fmla="*/ 594968 h 2197031"/>
              <a:gd name="connsiteX309" fmla="*/ 15569 w 2068566"/>
              <a:gd name="connsiteY309" fmla="*/ 583822 h 2197031"/>
              <a:gd name="connsiteX310" fmla="*/ 16125 w 2068566"/>
              <a:gd name="connsiteY310" fmla="*/ 572676 h 2197031"/>
              <a:gd name="connsiteX311" fmla="*/ 14458 w 2068566"/>
              <a:gd name="connsiteY311" fmla="*/ 546666 h 2197031"/>
              <a:gd name="connsiteX312" fmla="*/ 62791 w 2068566"/>
              <a:gd name="connsiteY312" fmla="*/ 483502 h 2197031"/>
              <a:gd name="connsiteX313" fmla="*/ 62791 w 2068566"/>
              <a:gd name="connsiteY313" fmla="*/ 472353 h 2197031"/>
              <a:gd name="connsiteX314" fmla="*/ 47236 w 2068566"/>
              <a:gd name="connsiteY314" fmla="*/ 472353 h 2197031"/>
              <a:gd name="connsiteX315" fmla="*/ 29458 w 2068566"/>
              <a:gd name="connsiteY315" fmla="*/ 464924 h 2197031"/>
              <a:gd name="connsiteX316" fmla="*/ 30014 w 2068566"/>
              <a:gd name="connsiteY316" fmla="*/ 442629 h 2197031"/>
              <a:gd name="connsiteX317" fmla="*/ 62236 w 2068566"/>
              <a:gd name="connsiteY317" fmla="*/ 401760 h 2197031"/>
              <a:gd name="connsiteX318" fmla="*/ 68347 w 2068566"/>
              <a:gd name="connsiteY318" fmla="*/ 416622 h 2197031"/>
              <a:gd name="connsiteX319" fmla="*/ 87235 w 2068566"/>
              <a:gd name="connsiteY319" fmla="*/ 383182 h 2197031"/>
              <a:gd name="connsiteX320" fmla="*/ 85569 w 2068566"/>
              <a:gd name="connsiteY320" fmla="*/ 346025 h 2197031"/>
              <a:gd name="connsiteX321" fmla="*/ 94457 w 2068566"/>
              <a:gd name="connsiteY321" fmla="*/ 338593 h 2197031"/>
              <a:gd name="connsiteX322" fmla="*/ 95013 w 2068566"/>
              <a:gd name="connsiteY322" fmla="*/ 316302 h 2197031"/>
              <a:gd name="connsiteX323" fmla="*/ 86680 w 2068566"/>
              <a:gd name="connsiteY323" fmla="*/ 290291 h 2197031"/>
              <a:gd name="connsiteX324" fmla="*/ 128346 w 2068566"/>
              <a:gd name="connsiteY324" fmla="*/ 208549 h 2197031"/>
              <a:gd name="connsiteX325" fmla="*/ 156124 w 2068566"/>
              <a:gd name="connsiteY325" fmla="*/ 167676 h 2197031"/>
              <a:gd name="connsiteX326" fmla="*/ 167235 w 2068566"/>
              <a:gd name="connsiteY326" fmla="*/ 186255 h 2197031"/>
              <a:gd name="connsiteX327" fmla="*/ 201123 w 2068566"/>
              <a:gd name="connsiteY327" fmla="*/ 156531 h 2197031"/>
              <a:gd name="connsiteX328" fmla="*/ 244456 w 2068566"/>
              <a:gd name="connsiteY328" fmla="*/ 123091 h 2197031"/>
              <a:gd name="connsiteX329" fmla="*/ 245523 w 2068566"/>
              <a:gd name="connsiteY329" fmla="*/ 127166 h 2197031"/>
              <a:gd name="connsiteX330" fmla="*/ 247584 w 2068566"/>
              <a:gd name="connsiteY330" fmla="*/ 115127 h 2197031"/>
              <a:gd name="connsiteX331" fmla="*/ 236717 w 2068566"/>
              <a:gd name="connsiteY331" fmla="*/ 105716 h 2197031"/>
              <a:gd name="connsiteX332" fmla="*/ 255206 w 2068566"/>
              <a:gd name="connsiteY332" fmla="*/ 96508 h 2197031"/>
              <a:gd name="connsiteX333" fmla="*/ 272800 w 2068566"/>
              <a:gd name="connsiteY333" fmla="*/ 96335 h 2197031"/>
              <a:gd name="connsiteX334" fmla="*/ 289925 w 2068566"/>
              <a:gd name="connsiteY334" fmla="*/ 88748 h 2197031"/>
              <a:gd name="connsiteX335" fmla="*/ 329755 w 2068566"/>
              <a:gd name="connsiteY335" fmla="*/ 80149 h 2197031"/>
              <a:gd name="connsiteX336" fmla="*/ 329009 w 2068566"/>
              <a:gd name="connsiteY336" fmla="*/ 75847 h 2197031"/>
              <a:gd name="connsiteX337" fmla="*/ 318201 w 2068566"/>
              <a:gd name="connsiteY337" fmla="*/ 69436 h 2197031"/>
              <a:gd name="connsiteX338" fmla="*/ 337978 w 2068566"/>
              <a:gd name="connsiteY338" fmla="*/ 55184 h 2197031"/>
              <a:gd name="connsiteX339" fmla="*/ 336698 w 2068566"/>
              <a:gd name="connsiteY339" fmla="*/ 61016 h 2197031"/>
              <a:gd name="connsiteX340" fmla="*/ 410742 w 2068566"/>
              <a:gd name="connsiteY340" fmla="*/ 49731 h 2197031"/>
              <a:gd name="connsiteX341" fmla="*/ 411177 w 2068566"/>
              <a:gd name="connsiteY341" fmla="*/ 43807 h 2197031"/>
              <a:gd name="connsiteX342" fmla="*/ 416980 w 2068566"/>
              <a:gd name="connsiteY342" fmla="*/ 45937 h 2197031"/>
              <a:gd name="connsiteX343" fmla="*/ 422456 w 2068566"/>
              <a:gd name="connsiteY343" fmla="*/ 52510 h 2197031"/>
              <a:gd name="connsiteX344" fmla="*/ 429239 w 2068566"/>
              <a:gd name="connsiteY344" fmla="*/ 41311 h 2197031"/>
              <a:gd name="connsiteX345" fmla="*/ 440517 w 2068566"/>
              <a:gd name="connsiteY345" fmla="*/ 50011 h 2197031"/>
              <a:gd name="connsiteX346" fmla="*/ 468304 w 2068566"/>
              <a:gd name="connsiteY346" fmla="*/ 42610 h 2197031"/>
              <a:gd name="connsiteX347" fmla="*/ 478385 w 2068566"/>
              <a:gd name="connsiteY347" fmla="*/ 67602 h 2197031"/>
              <a:gd name="connsiteX348" fmla="*/ 485604 w 2068566"/>
              <a:gd name="connsiteY348" fmla="*/ 50479 h 2197031"/>
              <a:gd name="connsiteX349" fmla="*/ 509141 w 2068566"/>
              <a:gd name="connsiteY349" fmla="*/ 54555 h 2197031"/>
              <a:gd name="connsiteX350" fmla="*/ 515744 w 2068566"/>
              <a:gd name="connsiteY350" fmla="*/ 53142 h 2197031"/>
              <a:gd name="connsiteX351" fmla="*/ 515031 w 2068566"/>
              <a:gd name="connsiteY351" fmla="*/ 52525 h 2197031"/>
              <a:gd name="connsiteX352" fmla="*/ 526511 w 2068566"/>
              <a:gd name="connsiteY352" fmla="*/ 48455 h 2197031"/>
              <a:gd name="connsiteX353" fmla="*/ 526660 w 2068566"/>
              <a:gd name="connsiteY353" fmla="*/ 50807 h 2197031"/>
              <a:gd name="connsiteX354" fmla="*/ 536819 w 2068566"/>
              <a:gd name="connsiteY354" fmla="*/ 48633 h 2197031"/>
              <a:gd name="connsiteX355" fmla="*/ 540267 w 2068566"/>
              <a:gd name="connsiteY355" fmla="*/ 57663 h 2197031"/>
              <a:gd name="connsiteX356" fmla="*/ 567472 w 2068566"/>
              <a:gd name="connsiteY356" fmla="*/ 55750 h 2197031"/>
              <a:gd name="connsiteX357" fmla="*/ 569646 w 2068566"/>
              <a:gd name="connsiteY357" fmla="*/ 53727 h 2197031"/>
              <a:gd name="connsiteX358" fmla="*/ 572065 w 2068566"/>
              <a:gd name="connsiteY358" fmla="*/ 55426 h 2197031"/>
              <a:gd name="connsiteX359" fmla="*/ 593469 w 2068566"/>
              <a:gd name="connsiteY359" fmla="*/ 53920 h 2197031"/>
              <a:gd name="connsiteX360" fmla="*/ 593619 w 2068566"/>
              <a:gd name="connsiteY360" fmla="*/ 51879 h 2197031"/>
              <a:gd name="connsiteX361" fmla="*/ 596998 w 2068566"/>
              <a:gd name="connsiteY361" fmla="*/ 52250 h 2197031"/>
              <a:gd name="connsiteX362" fmla="*/ 597807 w 2068566"/>
              <a:gd name="connsiteY362" fmla="*/ 53615 h 2197031"/>
              <a:gd name="connsiteX363" fmla="*/ 614059 w 2068566"/>
              <a:gd name="connsiteY363" fmla="*/ 52471 h 2197031"/>
              <a:gd name="connsiteX364" fmla="*/ 662327 w 2068566"/>
              <a:gd name="connsiteY364" fmla="*/ 38582 h 2197031"/>
              <a:gd name="connsiteX365" fmla="*/ 679921 w 2068566"/>
              <a:gd name="connsiteY365" fmla="*/ 38407 h 2197031"/>
              <a:gd name="connsiteX366" fmla="*/ 691024 w 2068566"/>
              <a:gd name="connsiteY366" fmla="*/ 28408 h 2197031"/>
              <a:gd name="connsiteX367" fmla="*/ 696858 w 2068566"/>
              <a:gd name="connsiteY367" fmla="*/ 27856 h 2197031"/>
              <a:gd name="connsiteX368" fmla="*/ 730634 w 2068566"/>
              <a:gd name="connsiteY368" fmla="*/ 51501 h 2197031"/>
              <a:gd name="connsiteX369" fmla="*/ 819501 w 2068566"/>
              <a:gd name="connsiteY369" fmla="*/ 41597 h 2197031"/>
              <a:gd name="connsiteX370" fmla="*/ 837001 w 2068566"/>
              <a:gd name="connsiteY370" fmla="*/ 39941 h 2197031"/>
              <a:gd name="connsiteX371" fmla="*/ 847868 w 2068566"/>
              <a:gd name="connsiteY371" fmla="*/ 49352 h 2197031"/>
              <a:gd name="connsiteX372" fmla="*/ 901264 w 2068566"/>
              <a:gd name="connsiteY372" fmla="*/ 35349 h 2197031"/>
              <a:gd name="connsiteX373" fmla="*/ 941110 w 2068566"/>
              <a:gd name="connsiteY373" fmla="*/ 39034 h 2197031"/>
              <a:gd name="connsiteX374" fmla="*/ 1041737 w 2068566"/>
              <a:gd name="connsiteY374" fmla="*/ 29507 h 2197031"/>
              <a:gd name="connsiteX375" fmla="*/ 1040561 w 2068566"/>
              <a:gd name="connsiteY375" fmla="*/ 34092 h 2197031"/>
              <a:gd name="connsiteX376" fmla="*/ 1059331 w 2068566"/>
              <a:gd name="connsiteY376" fmla="*/ 29334 h 2197031"/>
              <a:gd name="connsiteX377" fmla="*/ 1235606 w 2068566"/>
              <a:gd name="connsiteY377" fmla="*/ 9663 h 2197031"/>
              <a:gd name="connsiteX378" fmla="*/ 1263691 w 2068566"/>
              <a:gd name="connsiteY378" fmla="*/ 12970 h 2197031"/>
              <a:gd name="connsiteX379" fmla="*/ 1286932 w 2068566"/>
              <a:gd name="connsiteY379" fmla="*/ 9278 h 2197031"/>
              <a:gd name="connsiteX380" fmla="*/ 1293047 w 2068566"/>
              <a:gd name="connsiteY380" fmla="*/ 13173 h 2197031"/>
              <a:gd name="connsiteX381" fmla="*/ 1409717 w 2068566"/>
              <a:gd name="connsiteY381" fmla="*/ 2129 h 2197031"/>
              <a:gd name="connsiteX382" fmla="*/ 1420583 w 2068566"/>
              <a:gd name="connsiteY382" fmla="*/ 11539 h 2197031"/>
              <a:gd name="connsiteX383" fmla="*/ 1426511 w 2068566"/>
              <a:gd name="connsiteY383" fmla="*/ 12469 h 2197031"/>
              <a:gd name="connsiteX384" fmla="*/ 1439072 w 2068566"/>
              <a:gd name="connsiteY384" fmla="*/ 2333 h 2197031"/>
              <a:gd name="connsiteX385" fmla="*/ 1468710 w 2068566"/>
              <a:gd name="connsiteY385" fmla="*/ 6983 h 2197031"/>
              <a:gd name="connsiteX386" fmla="*/ 1520035 w 2068566"/>
              <a:gd name="connsiteY386" fmla="*/ 6599 h 2197031"/>
              <a:gd name="connsiteX387" fmla="*/ 1526433 w 2068566"/>
              <a:gd name="connsiteY387" fmla="*/ 14939 h 2197031"/>
              <a:gd name="connsiteX388" fmla="*/ 1543745 w 2068566"/>
              <a:gd name="connsiteY388" fmla="*/ 10319 h 2197031"/>
              <a:gd name="connsiteX389" fmla="*/ 1560163 w 2068566"/>
              <a:gd name="connsiteY389" fmla="*/ 14730 h 2197031"/>
              <a:gd name="connsiteX390" fmla="*/ 1579829 w 2068566"/>
              <a:gd name="connsiteY390" fmla="*/ 938 h 2197031"/>
              <a:gd name="connsiteX391" fmla="*/ 1597423 w 2068566"/>
              <a:gd name="connsiteY391" fmla="*/ 764 h 2197031"/>
              <a:gd name="connsiteX392" fmla="*/ 1619674 w 2068566"/>
              <a:gd name="connsiteY392" fmla="*/ 4623 h 2197031"/>
              <a:gd name="connsiteX393" fmla="*/ 1636986 w 2068566"/>
              <a:gd name="connsiteY393" fmla="*/ 0 h 2197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2068566" h="2197031">
                <a:moveTo>
                  <a:pt x="1350137" y="2167295"/>
                </a:moveTo>
                <a:lnTo>
                  <a:pt x="1348920" y="2179190"/>
                </a:lnTo>
                <a:lnTo>
                  <a:pt x="1357440" y="2179190"/>
                </a:lnTo>
                <a:cubicBezTo>
                  <a:pt x="1358251" y="2171260"/>
                  <a:pt x="1355817" y="2167295"/>
                  <a:pt x="1350137" y="2167295"/>
                </a:cubicBezTo>
                <a:close/>
                <a:moveTo>
                  <a:pt x="182880" y="2069163"/>
                </a:moveTo>
                <a:lnTo>
                  <a:pt x="182880" y="2075111"/>
                </a:lnTo>
                <a:lnTo>
                  <a:pt x="191400" y="2075111"/>
                </a:lnTo>
                <a:lnTo>
                  <a:pt x="191400" y="2069163"/>
                </a:lnTo>
                <a:close/>
                <a:moveTo>
                  <a:pt x="1917860" y="1996850"/>
                </a:moveTo>
                <a:lnTo>
                  <a:pt x="1921100" y="1996850"/>
                </a:lnTo>
                <a:lnTo>
                  <a:pt x="1921100" y="2028571"/>
                </a:lnTo>
                <a:lnTo>
                  <a:pt x="1917860" y="2024042"/>
                </a:lnTo>
                <a:close/>
                <a:moveTo>
                  <a:pt x="163405" y="1987387"/>
                </a:moveTo>
                <a:lnTo>
                  <a:pt x="163405" y="1993334"/>
                </a:lnTo>
                <a:lnTo>
                  <a:pt x="171925" y="1993334"/>
                </a:lnTo>
                <a:lnTo>
                  <a:pt x="171925" y="1987387"/>
                </a:lnTo>
                <a:close/>
                <a:moveTo>
                  <a:pt x="130541" y="1939808"/>
                </a:moveTo>
                <a:lnTo>
                  <a:pt x="134193" y="1975493"/>
                </a:lnTo>
                <a:lnTo>
                  <a:pt x="146365" y="1975493"/>
                </a:lnTo>
                <a:lnTo>
                  <a:pt x="147582" y="1953190"/>
                </a:lnTo>
                <a:cubicBezTo>
                  <a:pt x="142713" y="1952199"/>
                  <a:pt x="137033" y="1947738"/>
                  <a:pt x="130541" y="1939808"/>
                </a:cubicBezTo>
                <a:close/>
                <a:moveTo>
                  <a:pt x="1917050" y="1897151"/>
                </a:moveTo>
                <a:lnTo>
                  <a:pt x="1917050" y="1928872"/>
                </a:lnTo>
                <a:lnTo>
                  <a:pt x="1920291" y="1928872"/>
                </a:lnTo>
                <a:lnTo>
                  <a:pt x="1920291" y="1901680"/>
                </a:lnTo>
                <a:close/>
                <a:moveTo>
                  <a:pt x="2006186" y="1710835"/>
                </a:moveTo>
                <a:lnTo>
                  <a:pt x="2006186" y="1721242"/>
                </a:lnTo>
                <a:lnTo>
                  <a:pt x="1997666" y="1721242"/>
                </a:lnTo>
                <a:cubicBezTo>
                  <a:pt x="1998478" y="1713313"/>
                  <a:pt x="2001318" y="1709843"/>
                  <a:pt x="2006186" y="1710835"/>
                </a:cubicBezTo>
                <a:close/>
                <a:moveTo>
                  <a:pt x="2019575" y="1704887"/>
                </a:moveTo>
                <a:cubicBezTo>
                  <a:pt x="2034992" y="1709843"/>
                  <a:pt x="2046353" y="1712322"/>
                  <a:pt x="2053656" y="1712322"/>
                </a:cubicBezTo>
                <a:cubicBezTo>
                  <a:pt x="2053656" y="1720252"/>
                  <a:pt x="2050816" y="1723720"/>
                  <a:pt x="2045136" y="1722729"/>
                </a:cubicBezTo>
                <a:lnTo>
                  <a:pt x="2019575" y="1716782"/>
                </a:lnTo>
                <a:close/>
                <a:moveTo>
                  <a:pt x="1962513" y="354192"/>
                </a:moveTo>
                <a:lnTo>
                  <a:pt x="1961296" y="358968"/>
                </a:lnTo>
                <a:lnTo>
                  <a:pt x="1969816" y="358968"/>
                </a:lnTo>
                <a:lnTo>
                  <a:pt x="1969816" y="354192"/>
                </a:lnTo>
                <a:close/>
                <a:moveTo>
                  <a:pt x="1988074" y="353000"/>
                </a:moveTo>
                <a:lnTo>
                  <a:pt x="1996593" y="353000"/>
                </a:lnTo>
                <a:lnTo>
                  <a:pt x="1995377" y="357775"/>
                </a:lnTo>
                <a:lnTo>
                  <a:pt x="1988074" y="357775"/>
                </a:lnTo>
                <a:close/>
                <a:moveTo>
                  <a:pt x="101679" y="308869"/>
                </a:moveTo>
                <a:lnTo>
                  <a:pt x="101679" y="331164"/>
                </a:lnTo>
                <a:lnTo>
                  <a:pt x="103902" y="334877"/>
                </a:lnTo>
                <a:lnTo>
                  <a:pt x="103902" y="308869"/>
                </a:lnTo>
                <a:close/>
                <a:moveTo>
                  <a:pt x="101124" y="227128"/>
                </a:moveTo>
                <a:lnTo>
                  <a:pt x="103347" y="230841"/>
                </a:lnTo>
                <a:lnTo>
                  <a:pt x="103347" y="253135"/>
                </a:lnTo>
                <a:lnTo>
                  <a:pt x="101124" y="253135"/>
                </a:lnTo>
                <a:close/>
                <a:moveTo>
                  <a:pt x="1801579" y="142759"/>
                </a:moveTo>
                <a:lnTo>
                  <a:pt x="1800484" y="143096"/>
                </a:lnTo>
                <a:lnTo>
                  <a:pt x="1801519" y="144124"/>
                </a:lnTo>
                <a:close/>
                <a:moveTo>
                  <a:pt x="1636986" y="0"/>
                </a:moveTo>
                <a:cubicBezTo>
                  <a:pt x="1652260" y="9491"/>
                  <a:pt x="1663786" y="13868"/>
                  <a:pt x="1671563" y="13133"/>
                </a:cubicBezTo>
                <a:lnTo>
                  <a:pt x="1670764" y="23646"/>
                </a:lnTo>
                <a:lnTo>
                  <a:pt x="1659002" y="23268"/>
                </a:lnTo>
                <a:lnTo>
                  <a:pt x="1658109" y="32301"/>
                </a:lnTo>
                <a:lnTo>
                  <a:pt x="1663942" y="31749"/>
                </a:lnTo>
                <a:cubicBezTo>
                  <a:pt x="1668866" y="32277"/>
                  <a:pt x="1675123" y="30690"/>
                  <a:pt x="1682713" y="26989"/>
                </a:cubicBezTo>
                <a:cubicBezTo>
                  <a:pt x="1732612" y="27237"/>
                  <a:pt x="1756854" y="39358"/>
                  <a:pt x="1755443" y="63352"/>
                </a:cubicBezTo>
                <a:lnTo>
                  <a:pt x="1761276" y="62800"/>
                </a:lnTo>
                <a:cubicBezTo>
                  <a:pt x="1782602" y="59787"/>
                  <a:pt x="1800102" y="58131"/>
                  <a:pt x="1813777" y="57829"/>
                </a:cubicBezTo>
                <a:lnTo>
                  <a:pt x="1814059" y="62278"/>
                </a:lnTo>
                <a:lnTo>
                  <a:pt x="1825538" y="58208"/>
                </a:lnTo>
                <a:lnTo>
                  <a:pt x="1837205" y="57103"/>
                </a:lnTo>
                <a:lnTo>
                  <a:pt x="1836405" y="67619"/>
                </a:lnTo>
                <a:cubicBezTo>
                  <a:pt x="1826619" y="67551"/>
                  <a:pt x="1802957" y="72275"/>
                  <a:pt x="1765414" y="81795"/>
                </a:cubicBezTo>
                <a:lnTo>
                  <a:pt x="1765696" y="86242"/>
                </a:lnTo>
                <a:lnTo>
                  <a:pt x="1777364" y="85137"/>
                </a:lnTo>
                <a:cubicBezTo>
                  <a:pt x="1803615" y="82653"/>
                  <a:pt x="1825036" y="81121"/>
                  <a:pt x="1841626" y="80545"/>
                </a:cubicBezTo>
                <a:lnTo>
                  <a:pt x="1846565" y="89025"/>
                </a:lnTo>
                <a:cubicBezTo>
                  <a:pt x="1842676" y="89394"/>
                  <a:pt x="1840825" y="91060"/>
                  <a:pt x="1841014" y="94025"/>
                </a:cubicBezTo>
                <a:cubicBezTo>
                  <a:pt x="1879120" y="93400"/>
                  <a:pt x="1897906" y="96593"/>
                  <a:pt x="1897372" y="103604"/>
                </a:cubicBezTo>
                <a:cubicBezTo>
                  <a:pt x="1882067" y="109029"/>
                  <a:pt x="1868550" y="111800"/>
                  <a:pt x="1856820" y="111916"/>
                </a:cubicBezTo>
                <a:lnTo>
                  <a:pt x="1855644" y="116500"/>
                </a:lnTo>
                <a:lnTo>
                  <a:pt x="1860678" y="126464"/>
                </a:lnTo>
                <a:cubicBezTo>
                  <a:pt x="1859447" y="126332"/>
                  <a:pt x="1855913" y="127008"/>
                  <a:pt x="1850078" y="128493"/>
                </a:cubicBezTo>
                <a:lnTo>
                  <a:pt x="1825978" y="135282"/>
                </a:lnTo>
                <a:lnTo>
                  <a:pt x="1853667" y="179580"/>
                </a:lnTo>
                <a:lnTo>
                  <a:pt x="1860271" y="176342"/>
                </a:lnTo>
                <a:cubicBezTo>
                  <a:pt x="1860271" y="179525"/>
                  <a:pt x="1861488" y="181116"/>
                  <a:pt x="1863923" y="181116"/>
                </a:cubicBezTo>
                <a:cubicBezTo>
                  <a:pt x="1866357" y="150081"/>
                  <a:pt x="1870415" y="134962"/>
                  <a:pt x="1876095" y="135759"/>
                </a:cubicBezTo>
                <a:cubicBezTo>
                  <a:pt x="1879340" y="148491"/>
                  <a:pt x="1880558" y="159631"/>
                  <a:pt x="1879746" y="169180"/>
                </a:cubicBezTo>
                <a:lnTo>
                  <a:pt x="1883397" y="170374"/>
                </a:lnTo>
                <a:lnTo>
                  <a:pt x="1891918" y="166792"/>
                </a:lnTo>
                <a:cubicBezTo>
                  <a:pt x="1891106" y="170771"/>
                  <a:pt x="1898004" y="205386"/>
                  <a:pt x="1912609" y="270639"/>
                </a:cubicBezTo>
                <a:lnTo>
                  <a:pt x="1916261" y="270639"/>
                </a:lnTo>
                <a:lnTo>
                  <a:pt x="1916261" y="237218"/>
                </a:lnTo>
                <a:lnTo>
                  <a:pt x="1918695" y="199020"/>
                </a:lnTo>
                <a:lnTo>
                  <a:pt x="1925998" y="200214"/>
                </a:lnTo>
                <a:cubicBezTo>
                  <a:pt x="1925187" y="214538"/>
                  <a:pt x="1929650" y="237614"/>
                  <a:pt x="1939387" y="269445"/>
                </a:cubicBezTo>
                <a:cubicBezTo>
                  <a:pt x="1936141" y="275016"/>
                  <a:pt x="1934518" y="279392"/>
                  <a:pt x="1934518" y="282574"/>
                </a:cubicBezTo>
                <a:cubicBezTo>
                  <a:pt x="1938576" y="283371"/>
                  <a:pt x="1942227" y="296899"/>
                  <a:pt x="1945472" y="323158"/>
                </a:cubicBezTo>
                <a:cubicBezTo>
                  <a:pt x="1951152" y="319976"/>
                  <a:pt x="1955210" y="318782"/>
                  <a:pt x="1957644" y="319578"/>
                </a:cubicBezTo>
                <a:cubicBezTo>
                  <a:pt x="1959267" y="325148"/>
                  <a:pt x="1960079" y="331515"/>
                  <a:pt x="1960079" y="338676"/>
                </a:cubicBezTo>
                <a:lnTo>
                  <a:pt x="1967381" y="339870"/>
                </a:lnTo>
                <a:cubicBezTo>
                  <a:pt x="1968193" y="327137"/>
                  <a:pt x="1971033" y="321168"/>
                  <a:pt x="1975902" y="321965"/>
                </a:cubicBezTo>
                <a:cubicBezTo>
                  <a:pt x="1981582" y="374485"/>
                  <a:pt x="1990507" y="404325"/>
                  <a:pt x="2002679" y="411487"/>
                </a:cubicBezTo>
                <a:cubicBezTo>
                  <a:pt x="2003491" y="432973"/>
                  <a:pt x="2007953" y="452868"/>
                  <a:pt x="2016068" y="471169"/>
                </a:cubicBezTo>
                <a:lnTo>
                  <a:pt x="2009982" y="495042"/>
                </a:lnTo>
                <a:cubicBezTo>
                  <a:pt x="2015662" y="495838"/>
                  <a:pt x="2018908" y="520109"/>
                  <a:pt x="2019719" y="567854"/>
                </a:cubicBezTo>
                <a:lnTo>
                  <a:pt x="2030674" y="660957"/>
                </a:lnTo>
                <a:lnTo>
                  <a:pt x="2025805" y="669313"/>
                </a:lnTo>
                <a:cubicBezTo>
                  <a:pt x="2029052" y="776739"/>
                  <a:pt x="2030268" y="910029"/>
                  <a:pt x="2029456" y="1069181"/>
                </a:cubicBezTo>
                <a:cubicBezTo>
                  <a:pt x="2031891" y="1069181"/>
                  <a:pt x="2033108" y="1070772"/>
                  <a:pt x="2033108" y="1073956"/>
                </a:cubicBezTo>
                <a:cubicBezTo>
                  <a:pt x="2032297" y="1077138"/>
                  <a:pt x="2030674" y="1081912"/>
                  <a:pt x="2028240" y="1088278"/>
                </a:cubicBezTo>
                <a:cubicBezTo>
                  <a:pt x="2025805" y="1173425"/>
                  <a:pt x="2026211" y="1227934"/>
                  <a:pt x="2029456" y="1251807"/>
                </a:cubicBezTo>
                <a:lnTo>
                  <a:pt x="2024588" y="1260162"/>
                </a:lnTo>
                <a:lnTo>
                  <a:pt x="2025805" y="1284034"/>
                </a:lnTo>
                <a:cubicBezTo>
                  <a:pt x="2025805" y="1287217"/>
                  <a:pt x="2024588" y="1288809"/>
                  <a:pt x="2022154" y="1288809"/>
                </a:cubicBezTo>
                <a:cubicBezTo>
                  <a:pt x="2023776" y="1302337"/>
                  <a:pt x="2024182" y="1340932"/>
                  <a:pt x="2023371" y="1404591"/>
                </a:cubicBezTo>
                <a:lnTo>
                  <a:pt x="2020058" y="1416777"/>
                </a:lnTo>
                <a:lnTo>
                  <a:pt x="2023988" y="1416777"/>
                </a:lnTo>
                <a:lnTo>
                  <a:pt x="2023988" y="1423393"/>
                </a:lnTo>
                <a:lnTo>
                  <a:pt x="2025805" y="1423690"/>
                </a:lnTo>
                <a:lnTo>
                  <a:pt x="2025405" y="1428391"/>
                </a:lnTo>
                <a:lnTo>
                  <a:pt x="2030469" y="1421309"/>
                </a:lnTo>
                <a:lnTo>
                  <a:pt x="2036951" y="1421309"/>
                </a:lnTo>
                <a:lnTo>
                  <a:pt x="2036140" y="1453033"/>
                </a:lnTo>
                <a:cubicBezTo>
                  <a:pt x="2033440" y="1451522"/>
                  <a:pt x="2028781" y="1452655"/>
                  <a:pt x="2022165" y="1456431"/>
                </a:cubicBezTo>
                <a:lnTo>
                  <a:pt x="2013760" y="1462725"/>
                </a:lnTo>
                <a:lnTo>
                  <a:pt x="2008081" y="1475687"/>
                </a:lnTo>
                <a:lnTo>
                  <a:pt x="1998050" y="1489287"/>
                </a:lnTo>
                <a:lnTo>
                  <a:pt x="2002925" y="1489287"/>
                </a:lnTo>
                <a:cubicBezTo>
                  <a:pt x="2017507" y="1489287"/>
                  <a:pt x="2029390" y="1490798"/>
                  <a:pt x="2038571" y="1493820"/>
                </a:cubicBezTo>
                <a:lnTo>
                  <a:pt x="2041001" y="1521008"/>
                </a:lnTo>
                <a:cubicBezTo>
                  <a:pt x="2038841" y="1521008"/>
                  <a:pt x="2037760" y="1525541"/>
                  <a:pt x="2037760" y="1534606"/>
                </a:cubicBezTo>
                <a:cubicBezTo>
                  <a:pt x="2058824" y="1543667"/>
                  <a:pt x="2069086" y="1558776"/>
                  <a:pt x="2068546" y="1579924"/>
                </a:cubicBezTo>
                <a:cubicBezTo>
                  <a:pt x="2059904" y="1592008"/>
                  <a:pt x="2052342" y="1596540"/>
                  <a:pt x="2045861" y="1593519"/>
                </a:cubicBezTo>
                <a:lnTo>
                  <a:pt x="2045052" y="1607112"/>
                </a:lnTo>
                <a:lnTo>
                  <a:pt x="2047483" y="1638837"/>
                </a:lnTo>
                <a:cubicBezTo>
                  <a:pt x="2046132" y="1637326"/>
                  <a:pt x="2039584" y="1642991"/>
                  <a:pt x="2027836" y="1655831"/>
                </a:cubicBezTo>
                <a:lnTo>
                  <a:pt x="2026542" y="1657313"/>
                </a:lnTo>
                <a:lnTo>
                  <a:pt x="2027151" y="1658799"/>
                </a:lnTo>
                <a:cubicBezTo>
                  <a:pt x="2023906" y="1658799"/>
                  <a:pt x="2022283" y="1660286"/>
                  <a:pt x="2022283" y="1663261"/>
                </a:cubicBezTo>
                <a:cubicBezTo>
                  <a:pt x="2053929" y="1666234"/>
                  <a:pt x="2069346" y="1671191"/>
                  <a:pt x="2068535" y="1678129"/>
                </a:cubicBezTo>
                <a:cubicBezTo>
                  <a:pt x="2055551" y="1682094"/>
                  <a:pt x="2044191" y="1683581"/>
                  <a:pt x="2034454" y="1682589"/>
                </a:cubicBezTo>
                <a:lnTo>
                  <a:pt x="2033237" y="1687049"/>
                </a:lnTo>
                <a:lnTo>
                  <a:pt x="2036889" y="1697458"/>
                </a:lnTo>
                <a:cubicBezTo>
                  <a:pt x="2035367" y="1697085"/>
                  <a:pt x="2029452" y="1698039"/>
                  <a:pt x="2019144" y="1700315"/>
                </a:cubicBezTo>
                <a:lnTo>
                  <a:pt x="1982442" y="1709304"/>
                </a:lnTo>
                <a:lnTo>
                  <a:pt x="1977000" y="1715877"/>
                </a:lnTo>
                <a:lnTo>
                  <a:pt x="1977000" y="1728105"/>
                </a:lnTo>
                <a:lnTo>
                  <a:pt x="1994943" y="1729475"/>
                </a:lnTo>
                <a:lnTo>
                  <a:pt x="1999684" y="1729475"/>
                </a:lnTo>
                <a:lnTo>
                  <a:pt x="2001008" y="1729937"/>
                </a:lnTo>
                <a:lnTo>
                  <a:pt x="2004026" y="1730168"/>
                </a:lnTo>
                <a:lnTo>
                  <a:pt x="2003918" y="1730955"/>
                </a:lnTo>
                <a:lnTo>
                  <a:pt x="2025609" y="1738536"/>
                </a:lnTo>
                <a:lnTo>
                  <a:pt x="2024799" y="1765728"/>
                </a:lnTo>
                <a:lnTo>
                  <a:pt x="2022471" y="1766974"/>
                </a:lnTo>
                <a:lnTo>
                  <a:pt x="2025661" y="1774769"/>
                </a:lnTo>
                <a:lnTo>
                  <a:pt x="2017142" y="1779229"/>
                </a:lnTo>
                <a:lnTo>
                  <a:pt x="2003430" y="1779229"/>
                </a:lnTo>
                <a:lnTo>
                  <a:pt x="1977810" y="1815576"/>
                </a:lnTo>
                <a:cubicBezTo>
                  <a:pt x="1974030" y="1803492"/>
                  <a:pt x="1971060" y="1797449"/>
                  <a:pt x="1968899" y="1797449"/>
                </a:cubicBezTo>
                <a:cubicBezTo>
                  <a:pt x="1968359" y="1812557"/>
                  <a:pt x="1959177" y="1826152"/>
                  <a:pt x="1941355" y="1838234"/>
                </a:cubicBezTo>
                <a:cubicBezTo>
                  <a:pt x="1943514" y="1859383"/>
                  <a:pt x="1944325" y="1874492"/>
                  <a:pt x="1943785" y="1883554"/>
                </a:cubicBezTo>
                <a:cubicBezTo>
                  <a:pt x="1940004" y="1889597"/>
                  <a:pt x="1935683" y="1892619"/>
                  <a:pt x="1930823" y="1892619"/>
                </a:cubicBezTo>
                <a:lnTo>
                  <a:pt x="1930012" y="1919807"/>
                </a:lnTo>
                <a:cubicBezTo>
                  <a:pt x="1938654" y="1922829"/>
                  <a:pt x="1942704" y="1933405"/>
                  <a:pt x="1942164" y="1951532"/>
                </a:cubicBezTo>
                <a:cubicBezTo>
                  <a:pt x="1906518" y="1972679"/>
                  <a:pt x="1886265" y="2005911"/>
                  <a:pt x="1881405" y="2051230"/>
                </a:cubicBezTo>
                <a:cubicBezTo>
                  <a:pt x="1866822" y="2054252"/>
                  <a:pt x="1853320" y="2070867"/>
                  <a:pt x="1840898" y="2101081"/>
                </a:cubicBezTo>
                <a:lnTo>
                  <a:pt x="1824695" y="2078422"/>
                </a:lnTo>
                <a:cubicBezTo>
                  <a:pt x="1824155" y="2099570"/>
                  <a:pt x="1807682" y="2111654"/>
                  <a:pt x="1775277" y="2114676"/>
                </a:cubicBezTo>
                <a:lnTo>
                  <a:pt x="1712086" y="2155462"/>
                </a:lnTo>
                <a:lnTo>
                  <a:pt x="1706415" y="2137334"/>
                </a:lnTo>
                <a:lnTo>
                  <a:pt x="1633735" y="2144727"/>
                </a:lnTo>
                <a:lnTo>
                  <a:pt x="1633735" y="2155400"/>
                </a:lnTo>
                <a:cubicBezTo>
                  <a:pt x="1628055" y="2155400"/>
                  <a:pt x="1625215" y="2158870"/>
                  <a:pt x="1625215" y="2165808"/>
                </a:cubicBezTo>
                <a:lnTo>
                  <a:pt x="1615478" y="2165808"/>
                </a:lnTo>
                <a:lnTo>
                  <a:pt x="1616695" y="2153914"/>
                </a:lnTo>
                <a:lnTo>
                  <a:pt x="1623351" y="2145783"/>
                </a:lnTo>
                <a:lnTo>
                  <a:pt x="1598029" y="2148358"/>
                </a:lnTo>
                <a:lnTo>
                  <a:pt x="1606958" y="2165808"/>
                </a:lnTo>
                <a:cubicBezTo>
                  <a:pt x="1589106" y="2176711"/>
                  <a:pt x="1577746" y="2182163"/>
                  <a:pt x="1572877" y="2182163"/>
                </a:cubicBezTo>
                <a:lnTo>
                  <a:pt x="1555837" y="2168781"/>
                </a:lnTo>
                <a:lnTo>
                  <a:pt x="1555837" y="2180677"/>
                </a:lnTo>
                <a:lnTo>
                  <a:pt x="1533928" y="2174730"/>
                </a:lnTo>
                <a:lnTo>
                  <a:pt x="1525408" y="2173242"/>
                </a:lnTo>
                <a:lnTo>
                  <a:pt x="1525408" y="2185137"/>
                </a:lnTo>
                <a:lnTo>
                  <a:pt x="1520539" y="2185137"/>
                </a:lnTo>
                <a:lnTo>
                  <a:pt x="1508368" y="2173242"/>
                </a:lnTo>
                <a:cubicBezTo>
                  <a:pt x="1505933" y="2173242"/>
                  <a:pt x="1504310" y="2175224"/>
                  <a:pt x="1503499" y="2179190"/>
                </a:cubicBezTo>
                <a:lnTo>
                  <a:pt x="1494979" y="2173242"/>
                </a:lnTo>
                <a:lnTo>
                  <a:pt x="1482807" y="2171755"/>
                </a:lnTo>
                <a:cubicBezTo>
                  <a:pt x="1479562" y="2171755"/>
                  <a:pt x="1477939" y="2173738"/>
                  <a:pt x="1477939" y="2177703"/>
                </a:cubicBezTo>
                <a:lnTo>
                  <a:pt x="1469418" y="2171755"/>
                </a:lnTo>
                <a:cubicBezTo>
                  <a:pt x="1454001" y="2174730"/>
                  <a:pt x="1441018" y="2176215"/>
                  <a:pt x="1430469" y="2176215"/>
                </a:cubicBezTo>
                <a:cubicBezTo>
                  <a:pt x="1431281" y="2168285"/>
                  <a:pt x="1428847" y="2164321"/>
                  <a:pt x="1423167" y="2164321"/>
                </a:cubicBezTo>
                <a:lnTo>
                  <a:pt x="1418298" y="2174730"/>
                </a:lnTo>
                <a:lnTo>
                  <a:pt x="1421950" y="2186624"/>
                </a:lnTo>
                <a:lnTo>
                  <a:pt x="1413429" y="2192571"/>
                </a:lnTo>
                <a:lnTo>
                  <a:pt x="1408560" y="2192571"/>
                </a:lnTo>
                <a:lnTo>
                  <a:pt x="1392737" y="2174730"/>
                </a:lnTo>
                <a:lnTo>
                  <a:pt x="1387869" y="2174730"/>
                </a:lnTo>
                <a:cubicBezTo>
                  <a:pt x="1387869" y="2189597"/>
                  <a:pt x="1376103" y="2196536"/>
                  <a:pt x="1352571" y="2195545"/>
                </a:cubicBezTo>
                <a:cubicBezTo>
                  <a:pt x="1353383" y="2187615"/>
                  <a:pt x="1350948" y="2183650"/>
                  <a:pt x="1345268" y="2183650"/>
                </a:cubicBezTo>
                <a:lnTo>
                  <a:pt x="1340399" y="2183650"/>
                </a:lnTo>
                <a:lnTo>
                  <a:pt x="1327011" y="2195545"/>
                </a:lnTo>
                <a:cubicBezTo>
                  <a:pt x="1322953" y="2194554"/>
                  <a:pt x="1318896" y="2188607"/>
                  <a:pt x="1314839" y="2177703"/>
                </a:cubicBezTo>
                <a:lnTo>
                  <a:pt x="1253982" y="2197031"/>
                </a:lnTo>
                <a:cubicBezTo>
                  <a:pt x="1242621" y="2195050"/>
                  <a:pt x="1236941" y="2189101"/>
                  <a:pt x="1236941" y="2179190"/>
                </a:cubicBezTo>
                <a:lnTo>
                  <a:pt x="1224770" y="2191084"/>
                </a:lnTo>
                <a:cubicBezTo>
                  <a:pt x="1221523" y="2191084"/>
                  <a:pt x="1219901" y="2189101"/>
                  <a:pt x="1219901" y="2185137"/>
                </a:cubicBezTo>
                <a:cubicBezTo>
                  <a:pt x="1205295" y="2192075"/>
                  <a:pt x="1195152" y="2195545"/>
                  <a:pt x="1189472" y="2195545"/>
                </a:cubicBezTo>
                <a:cubicBezTo>
                  <a:pt x="1189472" y="2189597"/>
                  <a:pt x="1185415" y="2183650"/>
                  <a:pt x="1177300" y="2177703"/>
                </a:cubicBezTo>
                <a:cubicBezTo>
                  <a:pt x="1177300" y="2187615"/>
                  <a:pt x="1158636" y="2192571"/>
                  <a:pt x="1121311" y="2192571"/>
                </a:cubicBezTo>
                <a:lnTo>
                  <a:pt x="1121311" y="2186624"/>
                </a:lnTo>
                <a:lnTo>
                  <a:pt x="1112791" y="2192571"/>
                </a:lnTo>
                <a:cubicBezTo>
                  <a:pt x="1109545" y="2192571"/>
                  <a:pt x="1107921" y="2190588"/>
                  <a:pt x="1107921" y="2186624"/>
                </a:cubicBezTo>
                <a:lnTo>
                  <a:pt x="1099402" y="2191084"/>
                </a:lnTo>
                <a:lnTo>
                  <a:pt x="1043413" y="2189597"/>
                </a:lnTo>
                <a:cubicBezTo>
                  <a:pt x="1040978" y="2189597"/>
                  <a:pt x="1039760" y="2187615"/>
                  <a:pt x="1039760" y="2183650"/>
                </a:cubicBezTo>
                <a:lnTo>
                  <a:pt x="1031241" y="2188111"/>
                </a:lnTo>
                <a:lnTo>
                  <a:pt x="961862" y="2186624"/>
                </a:lnTo>
                <a:cubicBezTo>
                  <a:pt x="937520" y="2185633"/>
                  <a:pt x="911959" y="2186128"/>
                  <a:pt x="885182" y="2188111"/>
                </a:cubicBezTo>
                <a:lnTo>
                  <a:pt x="863273" y="2182163"/>
                </a:lnTo>
                <a:cubicBezTo>
                  <a:pt x="843798" y="2185137"/>
                  <a:pt x="827975" y="2186624"/>
                  <a:pt x="815803" y="2186624"/>
                </a:cubicBezTo>
                <a:lnTo>
                  <a:pt x="807284" y="2180677"/>
                </a:lnTo>
                <a:cubicBezTo>
                  <a:pt x="801603" y="2183650"/>
                  <a:pt x="797546" y="2185137"/>
                  <a:pt x="795112" y="2185137"/>
                </a:cubicBezTo>
                <a:cubicBezTo>
                  <a:pt x="791865" y="2185137"/>
                  <a:pt x="790243" y="2183154"/>
                  <a:pt x="790243" y="2179190"/>
                </a:cubicBezTo>
                <a:lnTo>
                  <a:pt x="768334" y="2183650"/>
                </a:lnTo>
                <a:lnTo>
                  <a:pt x="686784" y="2180677"/>
                </a:lnTo>
                <a:cubicBezTo>
                  <a:pt x="684350" y="2180677"/>
                  <a:pt x="683133" y="2178694"/>
                  <a:pt x="683133" y="2174730"/>
                </a:cubicBezTo>
                <a:lnTo>
                  <a:pt x="674613" y="2180677"/>
                </a:lnTo>
                <a:lnTo>
                  <a:pt x="644183" y="2179190"/>
                </a:lnTo>
                <a:lnTo>
                  <a:pt x="635663" y="2173242"/>
                </a:lnTo>
                <a:lnTo>
                  <a:pt x="630795" y="2185137"/>
                </a:lnTo>
                <a:cubicBezTo>
                  <a:pt x="628360" y="2184145"/>
                  <a:pt x="624303" y="2181668"/>
                  <a:pt x="618623" y="2177703"/>
                </a:cubicBezTo>
                <a:cubicBezTo>
                  <a:pt x="566691" y="2179685"/>
                  <a:pt x="539508" y="2182658"/>
                  <a:pt x="537073" y="2186624"/>
                </a:cubicBezTo>
                <a:cubicBezTo>
                  <a:pt x="533828" y="2186624"/>
                  <a:pt x="532204" y="2184641"/>
                  <a:pt x="532204" y="2180677"/>
                </a:cubicBezTo>
                <a:lnTo>
                  <a:pt x="501776" y="2185137"/>
                </a:lnTo>
                <a:cubicBezTo>
                  <a:pt x="492850" y="2185137"/>
                  <a:pt x="485952" y="2183154"/>
                  <a:pt x="481084" y="2179190"/>
                </a:cubicBezTo>
                <a:lnTo>
                  <a:pt x="455524" y="2183650"/>
                </a:lnTo>
                <a:lnTo>
                  <a:pt x="425094" y="2182163"/>
                </a:lnTo>
                <a:lnTo>
                  <a:pt x="399534" y="2174730"/>
                </a:lnTo>
                <a:cubicBezTo>
                  <a:pt x="394666" y="2178694"/>
                  <a:pt x="388986" y="2180677"/>
                  <a:pt x="382494" y="2180677"/>
                </a:cubicBezTo>
                <a:cubicBezTo>
                  <a:pt x="365454" y="2171755"/>
                  <a:pt x="356933" y="2163825"/>
                  <a:pt x="356933" y="2156887"/>
                </a:cubicBezTo>
                <a:cubicBezTo>
                  <a:pt x="351253" y="2159861"/>
                  <a:pt x="328127" y="2160852"/>
                  <a:pt x="287556" y="2159861"/>
                </a:cubicBezTo>
                <a:cubicBezTo>
                  <a:pt x="288366" y="2151931"/>
                  <a:pt x="283092" y="2144001"/>
                  <a:pt x="271732" y="2136071"/>
                </a:cubicBezTo>
                <a:lnTo>
                  <a:pt x="271732" y="2124177"/>
                </a:lnTo>
                <a:lnTo>
                  <a:pt x="268081" y="2124177"/>
                </a:lnTo>
                <a:cubicBezTo>
                  <a:pt x="264835" y="2124177"/>
                  <a:pt x="263212" y="2126159"/>
                  <a:pt x="263212" y="2130124"/>
                </a:cubicBezTo>
                <a:cubicBezTo>
                  <a:pt x="258344" y="2126159"/>
                  <a:pt x="245360" y="2121698"/>
                  <a:pt x="224263" y="2116742"/>
                </a:cubicBezTo>
                <a:cubicBezTo>
                  <a:pt x="208845" y="2119716"/>
                  <a:pt x="197485" y="2121202"/>
                  <a:pt x="190183" y="2121202"/>
                </a:cubicBezTo>
                <a:lnTo>
                  <a:pt x="173142" y="2109308"/>
                </a:lnTo>
                <a:cubicBezTo>
                  <a:pt x="167462" y="2112282"/>
                  <a:pt x="163000" y="2113769"/>
                  <a:pt x="159753" y="2113769"/>
                </a:cubicBezTo>
                <a:lnTo>
                  <a:pt x="147582" y="2085519"/>
                </a:lnTo>
                <a:lnTo>
                  <a:pt x="148799" y="2073623"/>
                </a:lnTo>
                <a:lnTo>
                  <a:pt x="160971" y="2073623"/>
                </a:lnTo>
                <a:lnTo>
                  <a:pt x="157320" y="2061729"/>
                </a:lnTo>
                <a:lnTo>
                  <a:pt x="157320" y="2055782"/>
                </a:lnTo>
                <a:lnTo>
                  <a:pt x="165839" y="2057269"/>
                </a:lnTo>
                <a:lnTo>
                  <a:pt x="165839" y="2045373"/>
                </a:lnTo>
                <a:lnTo>
                  <a:pt x="157320" y="2045373"/>
                </a:lnTo>
                <a:cubicBezTo>
                  <a:pt x="157320" y="2052312"/>
                  <a:pt x="156102" y="2055782"/>
                  <a:pt x="153667" y="2055782"/>
                </a:cubicBezTo>
                <a:cubicBezTo>
                  <a:pt x="143930" y="2047852"/>
                  <a:pt x="136627" y="2043887"/>
                  <a:pt x="131759" y="2043887"/>
                </a:cubicBezTo>
                <a:cubicBezTo>
                  <a:pt x="126079" y="2047852"/>
                  <a:pt x="122022" y="2049835"/>
                  <a:pt x="119587" y="2049835"/>
                </a:cubicBezTo>
                <a:cubicBezTo>
                  <a:pt x="108227" y="2024062"/>
                  <a:pt x="102952" y="2004237"/>
                  <a:pt x="103764" y="1990360"/>
                </a:cubicBezTo>
                <a:lnTo>
                  <a:pt x="103764" y="1985900"/>
                </a:lnTo>
                <a:lnTo>
                  <a:pt x="129325" y="1979953"/>
                </a:lnTo>
                <a:lnTo>
                  <a:pt x="129325" y="1975493"/>
                </a:lnTo>
                <a:cubicBezTo>
                  <a:pt x="122833" y="1955667"/>
                  <a:pt x="117559" y="1945756"/>
                  <a:pt x="113501" y="1945756"/>
                </a:cubicBezTo>
                <a:cubicBezTo>
                  <a:pt x="105387" y="1952694"/>
                  <a:pt x="86724" y="1957650"/>
                  <a:pt x="57512" y="1960624"/>
                </a:cubicBezTo>
                <a:cubicBezTo>
                  <a:pt x="57512" y="1956659"/>
                  <a:pt x="55890" y="1954677"/>
                  <a:pt x="52643" y="1954677"/>
                </a:cubicBezTo>
                <a:lnTo>
                  <a:pt x="47775" y="1966571"/>
                </a:lnTo>
                <a:cubicBezTo>
                  <a:pt x="43718" y="1965580"/>
                  <a:pt x="32763" y="1951703"/>
                  <a:pt x="14912" y="1924940"/>
                </a:cubicBezTo>
                <a:cubicBezTo>
                  <a:pt x="15114" y="1916514"/>
                  <a:pt x="19780" y="1908554"/>
                  <a:pt x="28909" y="1901058"/>
                </a:cubicBezTo>
                <a:lnTo>
                  <a:pt x="42860" y="1893840"/>
                </a:lnTo>
                <a:lnTo>
                  <a:pt x="32203" y="1884424"/>
                </a:lnTo>
                <a:cubicBezTo>
                  <a:pt x="18611" y="1867821"/>
                  <a:pt x="13033" y="1849112"/>
                  <a:pt x="15466" y="1828296"/>
                </a:cubicBezTo>
                <a:cubicBezTo>
                  <a:pt x="19524" y="1822349"/>
                  <a:pt x="21552" y="1817888"/>
                  <a:pt x="21552" y="1814915"/>
                </a:cubicBezTo>
                <a:lnTo>
                  <a:pt x="20335" y="1782203"/>
                </a:lnTo>
                <a:lnTo>
                  <a:pt x="25204" y="1783690"/>
                </a:lnTo>
                <a:cubicBezTo>
                  <a:pt x="21146" y="1766840"/>
                  <a:pt x="19118" y="1755936"/>
                  <a:pt x="19118" y="1750980"/>
                </a:cubicBezTo>
                <a:cubicBezTo>
                  <a:pt x="23987" y="1750980"/>
                  <a:pt x="29667" y="1746520"/>
                  <a:pt x="36159" y="1737599"/>
                </a:cubicBezTo>
                <a:cubicBezTo>
                  <a:pt x="34536" y="1720747"/>
                  <a:pt x="34130" y="1708853"/>
                  <a:pt x="34941" y="1701914"/>
                </a:cubicBezTo>
                <a:lnTo>
                  <a:pt x="37912" y="1701914"/>
                </a:lnTo>
                <a:lnTo>
                  <a:pt x="17293" y="1646385"/>
                </a:lnTo>
                <a:cubicBezTo>
                  <a:pt x="3701" y="1595781"/>
                  <a:pt x="-1877" y="1538756"/>
                  <a:pt x="557" y="1475310"/>
                </a:cubicBezTo>
                <a:cubicBezTo>
                  <a:pt x="4615" y="1457183"/>
                  <a:pt x="6643" y="1443585"/>
                  <a:pt x="6643" y="1434524"/>
                </a:cubicBezTo>
                <a:lnTo>
                  <a:pt x="5425" y="1334822"/>
                </a:lnTo>
                <a:lnTo>
                  <a:pt x="10295" y="1339354"/>
                </a:lnTo>
                <a:cubicBezTo>
                  <a:pt x="6237" y="1287995"/>
                  <a:pt x="4209" y="1254761"/>
                  <a:pt x="4209" y="1239655"/>
                </a:cubicBezTo>
                <a:cubicBezTo>
                  <a:pt x="9078" y="1239655"/>
                  <a:pt x="14758" y="1226061"/>
                  <a:pt x="21249" y="1198870"/>
                </a:cubicBezTo>
                <a:cubicBezTo>
                  <a:pt x="19626" y="1147507"/>
                  <a:pt x="19220" y="1111254"/>
                  <a:pt x="20032" y="1090106"/>
                </a:cubicBezTo>
                <a:lnTo>
                  <a:pt x="24901" y="1090106"/>
                </a:lnTo>
                <a:cubicBezTo>
                  <a:pt x="22466" y="1071979"/>
                  <a:pt x="21249" y="1058384"/>
                  <a:pt x="21249" y="1049319"/>
                </a:cubicBezTo>
                <a:lnTo>
                  <a:pt x="28552" y="994940"/>
                </a:lnTo>
                <a:cubicBezTo>
                  <a:pt x="28552" y="985874"/>
                  <a:pt x="26929" y="979830"/>
                  <a:pt x="23683" y="976809"/>
                </a:cubicBezTo>
                <a:cubicBezTo>
                  <a:pt x="34232" y="886175"/>
                  <a:pt x="39912" y="822730"/>
                  <a:pt x="40723" y="786476"/>
                </a:cubicBezTo>
                <a:cubicBezTo>
                  <a:pt x="35043" y="786476"/>
                  <a:pt x="32204" y="775900"/>
                  <a:pt x="32204" y="754753"/>
                </a:cubicBezTo>
                <a:cubicBezTo>
                  <a:pt x="33015" y="736625"/>
                  <a:pt x="38290" y="729071"/>
                  <a:pt x="48027" y="732093"/>
                </a:cubicBezTo>
                <a:lnTo>
                  <a:pt x="53196" y="733697"/>
                </a:lnTo>
                <a:lnTo>
                  <a:pt x="52791" y="728732"/>
                </a:lnTo>
                <a:lnTo>
                  <a:pt x="50569" y="728732"/>
                </a:lnTo>
                <a:cubicBezTo>
                  <a:pt x="42421" y="731206"/>
                  <a:pt x="35754" y="731206"/>
                  <a:pt x="30569" y="728732"/>
                </a:cubicBezTo>
                <a:lnTo>
                  <a:pt x="30569" y="717582"/>
                </a:lnTo>
                <a:lnTo>
                  <a:pt x="26125" y="725015"/>
                </a:lnTo>
                <a:lnTo>
                  <a:pt x="21681" y="725015"/>
                </a:lnTo>
                <a:lnTo>
                  <a:pt x="22235" y="699004"/>
                </a:lnTo>
                <a:cubicBezTo>
                  <a:pt x="25939" y="701482"/>
                  <a:pt x="35014" y="695291"/>
                  <a:pt x="49458" y="680426"/>
                </a:cubicBezTo>
                <a:lnTo>
                  <a:pt x="49458" y="669280"/>
                </a:lnTo>
                <a:lnTo>
                  <a:pt x="45014" y="669280"/>
                </a:lnTo>
                <a:cubicBezTo>
                  <a:pt x="35014" y="669280"/>
                  <a:pt x="26866" y="668042"/>
                  <a:pt x="20569" y="665565"/>
                </a:cubicBezTo>
                <a:lnTo>
                  <a:pt x="18903" y="643273"/>
                </a:lnTo>
                <a:cubicBezTo>
                  <a:pt x="20384" y="643273"/>
                  <a:pt x="21125" y="639557"/>
                  <a:pt x="21125" y="632124"/>
                </a:cubicBezTo>
                <a:cubicBezTo>
                  <a:pt x="6680" y="624695"/>
                  <a:pt x="-357" y="612307"/>
                  <a:pt x="14" y="594968"/>
                </a:cubicBezTo>
                <a:cubicBezTo>
                  <a:pt x="5940" y="585061"/>
                  <a:pt x="11125" y="581345"/>
                  <a:pt x="15569" y="583822"/>
                </a:cubicBezTo>
                <a:lnTo>
                  <a:pt x="16125" y="572676"/>
                </a:lnTo>
                <a:lnTo>
                  <a:pt x="14458" y="546666"/>
                </a:lnTo>
                <a:cubicBezTo>
                  <a:pt x="16310" y="549144"/>
                  <a:pt x="32421" y="528088"/>
                  <a:pt x="62791" y="483502"/>
                </a:cubicBezTo>
                <a:lnTo>
                  <a:pt x="62791" y="472353"/>
                </a:lnTo>
                <a:lnTo>
                  <a:pt x="47236" y="472353"/>
                </a:lnTo>
                <a:lnTo>
                  <a:pt x="29458" y="464924"/>
                </a:lnTo>
                <a:lnTo>
                  <a:pt x="30014" y="442629"/>
                </a:lnTo>
                <a:cubicBezTo>
                  <a:pt x="36680" y="445108"/>
                  <a:pt x="47421" y="431484"/>
                  <a:pt x="62236" y="401760"/>
                </a:cubicBezTo>
                <a:cubicBezTo>
                  <a:pt x="64829" y="411667"/>
                  <a:pt x="66866" y="416622"/>
                  <a:pt x="68347" y="416622"/>
                </a:cubicBezTo>
                <a:cubicBezTo>
                  <a:pt x="68717" y="404235"/>
                  <a:pt x="75014" y="393089"/>
                  <a:pt x="87235" y="383182"/>
                </a:cubicBezTo>
                <a:cubicBezTo>
                  <a:pt x="85754" y="365842"/>
                  <a:pt x="85199" y="353455"/>
                  <a:pt x="85569" y="346025"/>
                </a:cubicBezTo>
                <a:cubicBezTo>
                  <a:pt x="88162" y="341071"/>
                  <a:pt x="91125" y="338593"/>
                  <a:pt x="94457" y="338593"/>
                </a:cubicBezTo>
                <a:lnTo>
                  <a:pt x="95013" y="316302"/>
                </a:lnTo>
                <a:cubicBezTo>
                  <a:pt x="89087" y="313824"/>
                  <a:pt x="86309" y="305153"/>
                  <a:pt x="86680" y="290291"/>
                </a:cubicBezTo>
                <a:cubicBezTo>
                  <a:pt x="111124" y="272951"/>
                  <a:pt x="125012" y="245706"/>
                  <a:pt x="128346" y="208549"/>
                </a:cubicBezTo>
                <a:cubicBezTo>
                  <a:pt x="138346" y="206071"/>
                  <a:pt x="147605" y="192449"/>
                  <a:pt x="156124" y="167676"/>
                </a:cubicBezTo>
                <a:lnTo>
                  <a:pt x="167235" y="186255"/>
                </a:lnTo>
                <a:cubicBezTo>
                  <a:pt x="167606" y="168915"/>
                  <a:pt x="178901" y="159009"/>
                  <a:pt x="201123" y="156531"/>
                </a:cubicBezTo>
                <a:lnTo>
                  <a:pt x="244456" y="123091"/>
                </a:lnTo>
                <a:lnTo>
                  <a:pt x="245523" y="127166"/>
                </a:lnTo>
                <a:lnTo>
                  <a:pt x="247584" y="115127"/>
                </a:lnTo>
                <a:cubicBezTo>
                  <a:pt x="240778" y="115771"/>
                  <a:pt x="237156" y="112634"/>
                  <a:pt x="236717" y="105716"/>
                </a:cubicBezTo>
                <a:cubicBezTo>
                  <a:pt x="237314" y="99694"/>
                  <a:pt x="243477" y="96625"/>
                  <a:pt x="255206" y="96508"/>
                </a:cubicBezTo>
                <a:lnTo>
                  <a:pt x="272800" y="96335"/>
                </a:lnTo>
                <a:cubicBezTo>
                  <a:pt x="273161" y="94312"/>
                  <a:pt x="278869" y="91784"/>
                  <a:pt x="289925" y="88748"/>
                </a:cubicBezTo>
                <a:lnTo>
                  <a:pt x="329755" y="80149"/>
                </a:lnTo>
                <a:lnTo>
                  <a:pt x="329009" y="75847"/>
                </a:lnTo>
                <a:cubicBezTo>
                  <a:pt x="326834" y="72623"/>
                  <a:pt x="323232" y="70485"/>
                  <a:pt x="318201" y="69436"/>
                </a:cubicBezTo>
                <a:cubicBezTo>
                  <a:pt x="318781" y="61538"/>
                  <a:pt x="325374" y="56788"/>
                  <a:pt x="337978" y="55184"/>
                </a:cubicBezTo>
                <a:lnTo>
                  <a:pt x="336698" y="61016"/>
                </a:lnTo>
                <a:cubicBezTo>
                  <a:pt x="381339" y="55960"/>
                  <a:pt x="406020" y="52199"/>
                  <a:pt x="410742" y="49731"/>
                </a:cubicBezTo>
                <a:lnTo>
                  <a:pt x="411177" y="43807"/>
                </a:lnTo>
                <a:lnTo>
                  <a:pt x="416980" y="45937"/>
                </a:lnTo>
                <a:lnTo>
                  <a:pt x="422456" y="52510"/>
                </a:lnTo>
                <a:cubicBezTo>
                  <a:pt x="423600" y="44673"/>
                  <a:pt x="425861" y="40941"/>
                  <a:pt x="429239" y="41311"/>
                </a:cubicBezTo>
                <a:lnTo>
                  <a:pt x="440517" y="50011"/>
                </a:lnTo>
                <a:lnTo>
                  <a:pt x="468304" y="42610"/>
                </a:lnTo>
                <a:cubicBezTo>
                  <a:pt x="467868" y="48533"/>
                  <a:pt x="471229" y="56864"/>
                  <a:pt x="478385" y="67602"/>
                </a:cubicBezTo>
                <a:cubicBezTo>
                  <a:pt x="479257" y="55754"/>
                  <a:pt x="481663" y="50047"/>
                  <a:pt x="485604" y="50479"/>
                </a:cubicBezTo>
                <a:lnTo>
                  <a:pt x="509141" y="54555"/>
                </a:lnTo>
                <a:lnTo>
                  <a:pt x="515744" y="53142"/>
                </a:lnTo>
                <a:lnTo>
                  <a:pt x="515031" y="52525"/>
                </a:lnTo>
                <a:lnTo>
                  <a:pt x="526511" y="48455"/>
                </a:lnTo>
                <a:lnTo>
                  <a:pt x="526660" y="50807"/>
                </a:lnTo>
                <a:lnTo>
                  <a:pt x="536819" y="48633"/>
                </a:lnTo>
                <a:lnTo>
                  <a:pt x="540267" y="57663"/>
                </a:lnTo>
                <a:lnTo>
                  <a:pt x="567472" y="55750"/>
                </a:lnTo>
                <a:lnTo>
                  <a:pt x="569646" y="53727"/>
                </a:lnTo>
                <a:lnTo>
                  <a:pt x="572065" y="55426"/>
                </a:lnTo>
                <a:lnTo>
                  <a:pt x="593469" y="53920"/>
                </a:lnTo>
                <a:lnTo>
                  <a:pt x="593619" y="51879"/>
                </a:lnTo>
                <a:lnTo>
                  <a:pt x="596998" y="52250"/>
                </a:lnTo>
                <a:lnTo>
                  <a:pt x="597807" y="53615"/>
                </a:lnTo>
                <a:lnTo>
                  <a:pt x="614059" y="52471"/>
                </a:lnTo>
                <a:cubicBezTo>
                  <a:pt x="634884" y="49256"/>
                  <a:pt x="650974" y="44627"/>
                  <a:pt x="662327" y="38582"/>
                </a:cubicBezTo>
                <a:lnTo>
                  <a:pt x="679921" y="38407"/>
                </a:lnTo>
                <a:cubicBezTo>
                  <a:pt x="681490" y="32294"/>
                  <a:pt x="685191" y="28960"/>
                  <a:pt x="691024" y="28408"/>
                </a:cubicBezTo>
                <a:lnTo>
                  <a:pt x="696858" y="27856"/>
                </a:lnTo>
                <a:lnTo>
                  <a:pt x="730634" y="51501"/>
                </a:lnTo>
                <a:cubicBezTo>
                  <a:pt x="767392" y="45041"/>
                  <a:pt x="797014" y="41738"/>
                  <a:pt x="819501" y="41597"/>
                </a:cubicBezTo>
                <a:lnTo>
                  <a:pt x="837001" y="39941"/>
                </a:lnTo>
                <a:cubicBezTo>
                  <a:pt x="843932" y="41274"/>
                  <a:pt x="847556" y="44411"/>
                  <a:pt x="847868" y="49352"/>
                </a:cubicBezTo>
                <a:cubicBezTo>
                  <a:pt x="879576" y="40385"/>
                  <a:pt x="897375" y="35717"/>
                  <a:pt x="901264" y="35349"/>
                </a:cubicBezTo>
                <a:cubicBezTo>
                  <a:pt x="912994" y="35233"/>
                  <a:pt x="926275" y="36462"/>
                  <a:pt x="941110" y="39034"/>
                </a:cubicBezTo>
                <a:lnTo>
                  <a:pt x="1041737" y="29507"/>
                </a:lnTo>
                <a:lnTo>
                  <a:pt x="1040561" y="34092"/>
                </a:lnTo>
                <a:cubicBezTo>
                  <a:pt x="1048213" y="31380"/>
                  <a:pt x="1054471" y="29794"/>
                  <a:pt x="1059331" y="29334"/>
                </a:cubicBezTo>
                <a:cubicBezTo>
                  <a:pt x="1175342" y="23322"/>
                  <a:pt x="1234102" y="16765"/>
                  <a:pt x="1235606" y="9663"/>
                </a:cubicBezTo>
                <a:lnTo>
                  <a:pt x="1263691" y="12970"/>
                </a:lnTo>
                <a:cubicBezTo>
                  <a:pt x="1272505" y="13129"/>
                  <a:pt x="1280251" y="11899"/>
                  <a:pt x="1286932" y="9278"/>
                </a:cubicBezTo>
                <a:cubicBezTo>
                  <a:pt x="1290820" y="8911"/>
                  <a:pt x="1292859" y="10209"/>
                  <a:pt x="1293047" y="13173"/>
                </a:cubicBezTo>
                <a:cubicBezTo>
                  <a:pt x="1348403" y="6939"/>
                  <a:pt x="1387293" y="3257"/>
                  <a:pt x="1409717" y="2129"/>
                </a:cubicBezTo>
                <a:cubicBezTo>
                  <a:pt x="1411128" y="8955"/>
                  <a:pt x="1414750" y="12091"/>
                  <a:pt x="1420583" y="11539"/>
                </a:cubicBezTo>
                <a:lnTo>
                  <a:pt x="1426511" y="12469"/>
                </a:lnTo>
                <a:cubicBezTo>
                  <a:pt x="1434289" y="11733"/>
                  <a:pt x="1438477" y="8354"/>
                  <a:pt x="1439072" y="2333"/>
                </a:cubicBezTo>
                <a:lnTo>
                  <a:pt x="1468710" y="6983"/>
                </a:lnTo>
                <a:lnTo>
                  <a:pt x="1520035" y="6599"/>
                </a:lnTo>
                <a:lnTo>
                  <a:pt x="1526433" y="14939"/>
                </a:lnTo>
                <a:cubicBezTo>
                  <a:pt x="1534086" y="12227"/>
                  <a:pt x="1539856" y="10688"/>
                  <a:pt x="1543745" y="10319"/>
                </a:cubicBezTo>
                <a:cubicBezTo>
                  <a:pt x="1550802" y="13627"/>
                  <a:pt x="1556274" y="15097"/>
                  <a:pt x="1560163" y="14730"/>
                </a:cubicBezTo>
                <a:cubicBezTo>
                  <a:pt x="1560885" y="10685"/>
                  <a:pt x="1567440" y="6087"/>
                  <a:pt x="1579829" y="938"/>
                </a:cubicBezTo>
                <a:lnTo>
                  <a:pt x="1597423" y="764"/>
                </a:lnTo>
                <a:cubicBezTo>
                  <a:pt x="1606235" y="923"/>
                  <a:pt x="1613653" y="2209"/>
                  <a:pt x="1619674" y="4623"/>
                </a:cubicBezTo>
                <a:cubicBezTo>
                  <a:pt x="1627328" y="1910"/>
                  <a:pt x="1633098" y="369"/>
                  <a:pt x="16369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765" y="5709806"/>
            <a:ext cx="1002659" cy="84547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975610" y="611574"/>
            <a:ext cx="8816340" cy="3757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B9D9EB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more information here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975610" y="264637"/>
            <a:ext cx="8816340" cy="406482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2400" b="1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226142" y="173147"/>
            <a:ext cx="7518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0" spc="-50" baseline="0" dirty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rPr>
              <a:t>CISV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234163" y="720938"/>
            <a:ext cx="1822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spc="-30" baseline="0" dirty="0">
                <a:solidFill>
                  <a:srgbClr val="F68426"/>
                </a:solidFill>
                <a:latin typeface="Overpass Light" charset="0"/>
                <a:ea typeface="Overpass Light" charset="0"/>
                <a:cs typeface="Overpass Light" charset="0"/>
              </a:rPr>
              <a:t>Building global friendship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1" y="479236"/>
            <a:ext cx="2757488" cy="273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0" baseline="0">
                <a:solidFill>
                  <a:srgbClr val="0072CE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  <a:lvl2pPr marL="457200" indent="0">
              <a:buNone/>
              <a:defRPr sz="2100" b="1" i="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2pPr>
          </a:lstStyle>
          <a:p>
            <a:pPr lvl="0"/>
            <a:r>
              <a:rPr lang="en-US" dirty="0"/>
              <a:t>Your Chapter here</a:t>
            </a: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851663" y="171271"/>
            <a:ext cx="2123946" cy="3074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100" b="1" i="0" spc="-5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Your NA here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Orange">
    <p:bg>
      <p:bgPr>
        <a:solidFill>
          <a:srgbClr val="F684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476" y="2294972"/>
            <a:ext cx="3774149" cy="1101330"/>
          </a:xfrm>
          <a:prstGeom prst="rect">
            <a:avLst/>
          </a:prstGeom>
        </p:spPr>
      </p:pic>
      <p:sp>
        <p:nvSpPr>
          <p:cNvPr id="23" name="Picture Placeholder 164"/>
          <p:cNvSpPr>
            <a:spLocks noGrp="1"/>
          </p:cNvSpPr>
          <p:nvPr>
            <p:ph type="pic" sz="quarter" idx="10"/>
          </p:nvPr>
        </p:nvSpPr>
        <p:spPr>
          <a:xfrm>
            <a:off x="6841067" y="0"/>
            <a:ext cx="5350933" cy="6858000"/>
          </a:xfrm>
          <a:custGeom>
            <a:avLst/>
            <a:gdLst>
              <a:gd name="connsiteX0" fmla="*/ 52570 w 4630674"/>
              <a:gd name="connsiteY0" fmla="*/ 5941310 h 6858000"/>
              <a:gd name="connsiteX1" fmla="*/ 55593 w 4630674"/>
              <a:gd name="connsiteY1" fmla="*/ 5941310 h 6858000"/>
              <a:gd name="connsiteX2" fmla="*/ 54937 w 4630674"/>
              <a:gd name="connsiteY2" fmla="*/ 5942040 h 6858000"/>
              <a:gd name="connsiteX3" fmla="*/ 39500 w 4630674"/>
              <a:gd name="connsiteY3" fmla="*/ 5937282 h 6858000"/>
              <a:gd name="connsiteX4" fmla="*/ 52570 w 4630674"/>
              <a:gd name="connsiteY4" fmla="*/ 5941310 h 6858000"/>
              <a:gd name="connsiteX5" fmla="*/ 44803 w 4630674"/>
              <a:gd name="connsiteY5" fmla="*/ 5941310 h 6858000"/>
              <a:gd name="connsiteX6" fmla="*/ 39500 w 4630674"/>
              <a:gd name="connsiteY6" fmla="*/ 5937282 h 6858000"/>
              <a:gd name="connsiteX7" fmla="*/ 103870 w 4630674"/>
              <a:gd name="connsiteY7" fmla="*/ 2665536 h 6858000"/>
              <a:gd name="connsiteX8" fmla="*/ 103870 w 4630674"/>
              <a:gd name="connsiteY8" fmla="*/ 2674933 h 6858000"/>
              <a:gd name="connsiteX9" fmla="*/ 93630 w 4630674"/>
              <a:gd name="connsiteY9" fmla="*/ 2674933 h 6858000"/>
              <a:gd name="connsiteX10" fmla="*/ 89241 w 4630674"/>
              <a:gd name="connsiteY10" fmla="*/ 2689701 h 6858000"/>
              <a:gd name="connsiteX11" fmla="*/ 77537 w 4630674"/>
              <a:gd name="connsiteY11" fmla="*/ 2682988 h 6858000"/>
              <a:gd name="connsiteX12" fmla="*/ 77537 w 4630674"/>
              <a:gd name="connsiteY12" fmla="*/ 2681646 h 6858000"/>
              <a:gd name="connsiteX13" fmla="*/ 79000 w 4630674"/>
              <a:gd name="connsiteY13" fmla="*/ 2681646 h 6858000"/>
              <a:gd name="connsiteX14" fmla="*/ 86315 w 4630674"/>
              <a:gd name="connsiteY14" fmla="*/ 2677618 h 6858000"/>
              <a:gd name="connsiteX15" fmla="*/ 89241 w 4630674"/>
              <a:gd name="connsiteY15" fmla="*/ 2674933 h 6858000"/>
              <a:gd name="connsiteX16" fmla="*/ 87778 w 4630674"/>
              <a:gd name="connsiteY16" fmla="*/ 2670906 h 6858000"/>
              <a:gd name="connsiteX17" fmla="*/ 86315 w 4630674"/>
              <a:gd name="connsiteY17" fmla="*/ 2670906 h 6858000"/>
              <a:gd name="connsiteX18" fmla="*/ 86315 w 4630674"/>
              <a:gd name="connsiteY18" fmla="*/ 2666878 h 6858000"/>
              <a:gd name="connsiteX19" fmla="*/ 98019 w 4630674"/>
              <a:gd name="connsiteY19" fmla="*/ 2670906 h 6858000"/>
              <a:gd name="connsiteX20" fmla="*/ 103870 w 4630674"/>
              <a:gd name="connsiteY20" fmla="*/ 2665536 h 6858000"/>
              <a:gd name="connsiteX21" fmla="*/ 90704 w 4630674"/>
              <a:gd name="connsiteY21" fmla="*/ 1088062 h 6858000"/>
              <a:gd name="connsiteX22" fmla="*/ 96294 w 4630674"/>
              <a:gd name="connsiteY22" fmla="*/ 1089986 h 6858000"/>
              <a:gd name="connsiteX23" fmla="*/ 96007 w 4630674"/>
              <a:gd name="connsiteY23" fmla="*/ 1090076 h 6858000"/>
              <a:gd name="connsiteX24" fmla="*/ 90704 w 4630674"/>
              <a:gd name="connsiteY24" fmla="*/ 1088062 h 6858000"/>
              <a:gd name="connsiteX25" fmla="*/ 137949 w 4630674"/>
              <a:gd name="connsiteY25" fmla="*/ 0 h 6858000"/>
              <a:gd name="connsiteX26" fmla="*/ 4630674 w 4630674"/>
              <a:gd name="connsiteY26" fmla="*/ 0 h 6858000"/>
              <a:gd name="connsiteX27" fmla="*/ 4630674 w 4630674"/>
              <a:gd name="connsiteY27" fmla="*/ 6858000 h 6858000"/>
              <a:gd name="connsiteX28" fmla="*/ 15931 w 4630674"/>
              <a:gd name="connsiteY28" fmla="*/ 6858000 h 6858000"/>
              <a:gd name="connsiteX29" fmla="*/ 14630 w 4630674"/>
              <a:gd name="connsiteY29" fmla="*/ 6801872 h 6858000"/>
              <a:gd name="connsiteX30" fmla="*/ 11704 w 4630674"/>
              <a:gd name="connsiteY30" fmla="*/ 6753541 h 6858000"/>
              <a:gd name="connsiteX31" fmla="*/ 13167 w 4630674"/>
              <a:gd name="connsiteY31" fmla="*/ 6732060 h 6858000"/>
              <a:gd name="connsiteX32" fmla="*/ 2926 w 4630674"/>
              <a:gd name="connsiteY32" fmla="*/ 6728033 h 6858000"/>
              <a:gd name="connsiteX33" fmla="*/ 13167 w 4630674"/>
              <a:gd name="connsiteY33" fmla="*/ 6706552 h 6858000"/>
              <a:gd name="connsiteX34" fmla="*/ 7315 w 4630674"/>
              <a:gd name="connsiteY34" fmla="*/ 6658221 h 6858000"/>
              <a:gd name="connsiteX35" fmla="*/ 7315 w 4630674"/>
              <a:gd name="connsiteY35" fmla="*/ 6655536 h 6858000"/>
              <a:gd name="connsiteX36" fmla="*/ 1463 w 4630674"/>
              <a:gd name="connsiteY36" fmla="*/ 6640768 h 6858000"/>
              <a:gd name="connsiteX37" fmla="*/ 11704 w 4630674"/>
              <a:gd name="connsiteY37" fmla="*/ 6636741 h 6858000"/>
              <a:gd name="connsiteX38" fmla="*/ 7315 w 4630674"/>
              <a:gd name="connsiteY38" fmla="*/ 6627343 h 6858000"/>
              <a:gd name="connsiteX39" fmla="*/ 11704 w 4630674"/>
              <a:gd name="connsiteY39" fmla="*/ 6627343 h 6858000"/>
              <a:gd name="connsiteX40" fmla="*/ 4389 w 4630674"/>
              <a:gd name="connsiteY40" fmla="*/ 6617945 h 6858000"/>
              <a:gd name="connsiteX41" fmla="*/ 4389 w 4630674"/>
              <a:gd name="connsiteY41" fmla="*/ 6616603 h 6858000"/>
              <a:gd name="connsiteX42" fmla="*/ 14630 w 4630674"/>
              <a:gd name="connsiteY42" fmla="*/ 6613918 h 6858000"/>
              <a:gd name="connsiteX43" fmla="*/ 2926 w 4630674"/>
              <a:gd name="connsiteY43" fmla="*/ 6609890 h 6858000"/>
              <a:gd name="connsiteX44" fmla="*/ 2926 w 4630674"/>
              <a:gd name="connsiteY44" fmla="*/ 6604520 h 6858000"/>
              <a:gd name="connsiteX45" fmla="*/ 14630 w 4630674"/>
              <a:gd name="connsiteY45" fmla="*/ 6599150 h 6858000"/>
              <a:gd name="connsiteX46" fmla="*/ 4389 w 4630674"/>
              <a:gd name="connsiteY46" fmla="*/ 6593780 h 6858000"/>
              <a:gd name="connsiteX47" fmla="*/ 4389 w 4630674"/>
              <a:gd name="connsiteY47" fmla="*/ 6592437 h 6858000"/>
              <a:gd name="connsiteX48" fmla="*/ 10241 w 4630674"/>
              <a:gd name="connsiteY48" fmla="*/ 6585725 h 6858000"/>
              <a:gd name="connsiteX49" fmla="*/ 4389 w 4630674"/>
              <a:gd name="connsiteY49" fmla="*/ 6584382 h 6858000"/>
              <a:gd name="connsiteX50" fmla="*/ 4389 w 4630674"/>
              <a:gd name="connsiteY50" fmla="*/ 6577669 h 6858000"/>
              <a:gd name="connsiteX51" fmla="*/ 19018 w 4630674"/>
              <a:gd name="connsiteY51" fmla="*/ 6580355 h 6858000"/>
              <a:gd name="connsiteX52" fmla="*/ 39500 w 4630674"/>
              <a:gd name="connsiteY52" fmla="*/ 6566929 h 6858000"/>
              <a:gd name="connsiteX53" fmla="*/ 40963 w 4630674"/>
              <a:gd name="connsiteY53" fmla="*/ 6569614 h 6858000"/>
              <a:gd name="connsiteX54" fmla="*/ 49741 w 4630674"/>
              <a:gd name="connsiteY54" fmla="*/ 6554846 h 6858000"/>
              <a:gd name="connsiteX55" fmla="*/ 17555 w 4630674"/>
              <a:gd name="connsiteY55" fmla="*/ 6574984 h 6858000"/>
              <a:gd name="connsiteX56" fmla="*/ 30722 w 4630674"/>
              <a:gd name="connsiteY56" fmla="*/ 6554846 h 6858000"/>
              <a:gd name="connsiteX57" fmla="*/ 14630 w 4630674"/>
              <a:gd name="connsiteY57" fmla="*/ 6558874 h 6858000"/>
              <a:gd name="connsiteX58" fmla="*/ 10241 w 4630674"/>
              <a:gd name="connsiteY58" fmla="*/ 6553504 h 6858000"/>
              <a:gd name="connsiteX59" fmla="*/ 19018 w 4630674"/>
              <a:gd name="connsiteY59" fmla="*/ 6549476 h 6858000"/>
              <a:gd name="connsiteX60" fmla="*/ 1463 w 4630674"/>
              <a:gd name="connsiteY60" fmla="*/ 6544106 h 6858000"/>
              <a:gd name="connsiteX61" fmla="*/ 0 w 4630674"/>
              <a:gd name="connsiteY61" fmla="*/ 6541421 h 6858000"/>
              <a:gd name="connsiteX62" fmla="*/ 14630 w 4630674"/>
              <a:gd name="connsiteY62" fmla="*/ 6533366 h 6858000"/>
              <a:gd name="connsiteX63" fmla="*/ 35111 w 4630674"/>
              <a:gd name="connsiteY63" fmla="*/ 6534708 h 6858000"/>
              <a:gd name="connsiteX64" fmla="*/ 16092 w 4630674"/>
              <a:gd name="connsiteY64" fmla="*/ 6532023 h 6858000"/>
              <a:gd name="connsiteX65" fmla="*/ 11704 w 4630674"/>
              <a:gd name="connsiteY65" fmla="*/ 6526653 h 6858000"/>
              <a:gd name="connsiteX66" fmla="*/ 26333 w 4630674"/>
              <a:gd name="connsiteY66" fmla="*/ 6517256 h 6858000"/>
              <a:gd name="connsiteX67" fmla="*/ 42426 w 4630674"/>
              <a:gd name="connsiteY67" fmla="*/ 6526653 h 6858000"/>
              <a:gd name="connsiteX68" fmla="*/ 45352 w 4630674"/>
              <a:gd name="connsiteY68" fmla="*/ 6497118 h 6858000"/>
              <a:gd name="connsiteX69" fmla="*/ 43889 w 4630674"/>
              <a:gd name="connsiteY69" fmla="*/ 6487720 h 6858000"/>
              <a:gd name="connsiteX70" fmla="*/ 17555 w 4630674"/>
              <a:gd name="connsiteY70" fmla="*/ 6460869 h 6858000"/>
              <a:gd name="connsiteX71" fmla="*/ 39500 w 4630674"/>
              <a:gd name="connsiteY71" fmla="*/ 6455499 h 6858000"/>
              <a:gd name="connsiteX72" fmla="*/ 23407 w 4630674"/>
              <a:gd name="connsiteY72" fmla="*/ 6447444 h 6858000"/>
              <a:gd name="connsiteX73" fmla="*/ 20481 w 4630674"/>
              <a:gd name="connsiteY73" fmla="*/ 6420593 h 6858000"/>
              <a:gd name="connsiteX74" fmla="*/ 21944 w 4630674"/>
              <a:gd name="connsiteY74" fmla="*/ 6411196 h 6858000"/>
              <a:gd name="connsiteX75" fmla="*/ 36574 w 4630674"/>
              <a:gd name="connsiteY75" fmla="*/ 6401798 h 6858000"/>
              <a:gd name="connsiteX76" fmla="*/ 14630 w 4630674"/>
              <a:gd name="connsiteY76" fmla="*/ 6405826 h 6858000"/>
              <a:gd name="connsiteX77" fmla="*/ 32185 w 4630674"/>
              <a:gd name="connsiteY77" fmla="*/ 6395085 h 6858000"/>
              <a:gd name="connsiteX78" fmla="*/ 33648 w 4630674"/>
              <a:gd name="connsiteY78" fmla="*/ 6384345 h 6858000"/>
              <a:gd name="connsiteX79" fmla="*/ 21944 w 4630674"/>
              <a:gd name="connsiteY79" fmla="*/ 6383003 h 6858000"/>
              <a:gd name="connsiteX80" fmla="*/ 11704 w 4630674"/>
              <a:gd name="connsiteY80" fmla="*/ 6396428 h 6858000"/>
              <a:gd name="connsiteX81" fmla="*/ 16092 w 4630674"/>
              <a:gd name="connsiteY81" fmla="*/ 6372262 h 6858000"/>
              <a:gd name="connsiteX82" fmla="*/ 23407 w 4630674"/>
              <a:gd name="connsiteY82" fmla="*/ 6370920 h 6858000"/>
              <a:gd name="connsiteX83" fmla="*/ 32185 w 4630674"/>
              <a:gd name="connsiteY83" fmla="*/ 6383003 h 6858000"/>
              <a:gd name="connsiteX84" fmla="*/ 38037 w 4630674"/>
              <a:gd name="connsiteY84" fmla="*/ 6364207 h 6858000"/>
              <a:gd name="connsiteX85" fmla="*/ 33648 w 4630674"/>
              <a:gd name="connsiteY85" fmla="*/ 6358837 h 6858000"/>
              <a:gd name="connsiteX86" fmla="*/ 20481 w 4630674"/>
              <a:gd name="connsiteY86" fmla="*/ 6360180 h 6858000"/>
              <a:gd name="connsiteX87" fmla="*/ 14630 w 4630674"/>
              <a:gd name="connsiteY87" fmla="*/ 6345412 h 6858000"/>
              <a:gd name="connsiteX88" fmla="*/ 30722 w 4630674"/>
              <a:gd name="connsiteY88" fmla="*/ 6341384 h 6858000"/>
              <a:gd name="connsiteX89" fmla="*/ 19018 w 4630674"/>
              <a:gd name="connsiteY89" fmla="*/ 6337357 h 6858000"/>
              <a:gd name="connsiteX90" fmla="*/ 32185 w 4630674"/>
              <a:gd name="connsiteY90" fmla="*/ 6334671 h 6858000"/>
              <a:gd name="connsiteX91" fmla="*/ 19018 w 4630674"/>
              <a:gd name="connsiteY91" fmla="*/ 6331986 h 6858000"/>
              <a:gd name="connsiteX92" fmla="*/ 39500 w 4630674"/>
              <a:gd name="connsiteY92" fmla="*/ 6279628 h 6858000"/>
              <a:gd name="connsiteX93" fmla="*/ 55593 w 4630674"/>
              <a:gd name="connsiteY93" fmla="*/ 6282313 h 6858000"/>
              <a:gd name="connsiteX94" fmla="*/ 59981 w 4630674"/>
              <a:gd name="connsiteY94" fmla="*/ 6263517 h 6858000"/>
              <a:gd name="connsiteX95" fmla="*/ 46815 w 4630674"/>
              <a:gd name="connsiteY95" fmla="*/ 6264860 h 6858000"/>
              <a:gd name="connsiteX96" fmla="*/ 38037 w 4630674"/>
              <a:gd name="connsiteY96" fmla="*/ 6256805 h 6858000"/>
              <a:gd name="connsiteX97" fmla="*/ 51204 w 4630674"/>
              <a:gd name="connsiteY97" fmla="*/ 6258147 h 6858000"/>
              <a:gd name="connsiteX98" fmla="*/ 54130 w 4630674"/>
              <a:gd name="connsiteY98" fmla="*/ 6248749 h 6858000"/>
              <a:gd name="connsiteX99" fmla="*/ 43889 w 4630674"/>
              <a:gd name="connsiteY99" fmla="*/ 6250092 h 6858000"/>
              <a:gd name="connsiteX100" fmla="*/ 39500 w 4630674"/>
              <a:gd name="connsiteY100" fmla="*/ 6243379 h 6858000"/>
              <a:gd name="connsiteX101" fmla="*/ 52667 w 4630674"/>
              <a:gd name="connsiteY101" fmla="*/ 6243379 h 6858000"/>
              <a:gd name="connsiteX102" fmla="*/ 43889 w 4630674"/>
              <a:gd name="connsiteY102" fmla="*/ 6238009 h 6858000"/>
              <a:gd name="connsiteX103" fmla="*/ 59981 w 4630674"/>
              <a:gd name="connsiteY103" fmla="*/ 6233982 h 6858000"/>
              <a:gd name="connsiteX104" fmla="*/ 55593 w 4630674"/>
              <a:gd name="connsiteY104" fmla="*/ 6201761 h 6858000"/>
              <a:gd name="connsiteX105" fmla="*/ 48278 w 4630674"/>
              <a:gd name="connsiteY105" fmla="*/ 6204446 h 6858000"/>
              <a:gd name="connsiteX106" fmla="*/ 43889 w 4630674"/>
              <a:gd name="connsiteY106" fmla="*/ 6195048 h 6858000"/>
              <a:gd name="connsiteX107" fmla="*/ 57055 w 4630674"/>
              <a:gd name="connsiteY107" fmla="*/ 6196391 h 6858000"/>
              <a:gd name="connsiteX108" fmla="*/ 46815 w 4630674"/>
              <a:gd name="connsiteY108" fmla="*/ 6174910 h 6858000"/>
              <a:gd name="connsiteX109" fmla="*/ 52667 w 4630674"/>
              <a:gd name="connsiteY109" fmla="*/ 6165513 h 6858000"/>
              <a:gd name="connsiteX110" fmla="*/ 38037 w 4630674"/>
              <a:gd name="connsiteY110" fmla="*/ 6162828 h 6858000"/>
              <a:gd name="connsiteX111" fmla="*/ 32185 w 4630674"/>
              <a:gd name="connsiteY111" fmla="*/ 6189678 h 6858000"/>
              <a:gd name="connsiteX112" fmla="*/ 38037 w 4630674"/>
              <a:gd name="connsiteY112" fmla="*/ 6186993 h 6858000"/>
              <a:gd name="connsiteX113" fmla="*/ 42426 w 4630674"/>
              <a:gd name="connsiteY113" fmla="*/ 6193706 h 6858000"/>
              <a:gd name="connsiteX114" fmla="*/ 20481 w 4630674"/>
              <a:gd name="connsiteY114" fmla="*/ 6203103 h 6858000"/>
              <a:gd name="connsiteX115" fmla="*/ 30722 w 4630674"/>
              <a:gd name="connsiteY115" fmla="*/ 6161485 h 6858000"/>
              <a:gd name="connsiteX116" fmla="*/ 23407 w 4630674"/>
              <a:gd name="connsiteY116" fmla="*/ 6160142 h 6858000"/>
              <a:gd name="connsiteX117" fmla="*/ 36574 w 4630674"/>
              <a:gd name="connsiteY117" fmla="*/ 6157457 h 6858000"/>
              <a:gd name="connsiteX118" fmla="*/ 33648 w 4630674"/>
              <a:gd name="connsiteY118" fmla="*/ 6137319 h 6858000"/>
              <a:gd name="connsiteX119" fmla="*/ 24870 w 4630674"/>
              <a:gd name="connsiteY119" fmla="*/ 6125237 h 6858000"/>
              <a:gd name="connsiteX120" fmla="*/ 54130 w 4630674"/>
              <a:gd name="connsiteY120" fmla="*/ 6129264 h 6858000"/>
              <a:gd name="connsiteX121" fmla="*/ 64370 w 4630674"/>
              <a:gd name="connsiteY121" fmla="*/ 6137319 h 6858000"/>
              <a:gd name="connsiteX122" fmla="*/ 74611 w 4630674"/>
              <a:gd name="connsiteY122" fmla="*/ 6131949 h 6858000"/>
              <a:gd name="connsiteX123" fmla="*/ 57055 w 4630674"/>
              <a:gd name="connsiteY123" fmla="*/ 6125237 h 6858000"/>
              <a:gd name="connsiteX124" fmla="*/ 54130 w 4630674"/>
              <a:gd name="connsiteY124" fmla="*/ 6114496 h 6858000"/>
              <a:gd name="connsiteX125" fmla="*/ 57055 w 4630674"/>
              <a:gd name="connsiteY125" fmla="*/ 6091673 h 6858000"/>
              <a:gd name="connsiteX126" fmla="*/ 59981 w 4630674"/>
              <a:gd name="connsiteY126" fmla="*/ 6080933 h 6858000"/>
              <a:gd name="connsiteX127" fmla="*/ 73148 w 4630674"/>
              <a:gd name="connsiteY127" fmla="*/ 6082276 h 6858000"/>
              <a:gd name="connsiteX128" fmla="*/ 70222 w 4630674"/>
              <a:gd name="connsiteY128" fmla="*/ 6059453 h 6858000"/>
              <a:gd name="connsiteX129" fmla="*/ 54130 w 4630674"/>
              <a:gd name="connsiteY129" fmla="*/ 6059453 h 6858000"/>
              <a:gd name="connsiteX130" fmla="*/ 55593 w 4630674"/>
              <a:gd name="connsiteY130" fmla="*/ 6052740 h 6858000"/>
              <a:gd name="connsiteX131" fmla="*/ 68759 w 4630674"/>
              <a:gd name="connsiteY131" fmla="*/ 6051397 h 6858000"/>
              <a:gd name="connsiteX132" fmla="*/ 61444 w 4630674"/>
              <a:gd name="connsiteY132" fmla="*/ 6046027 h 6858000"/>
              <a:gd name="connsiteX133" fmla="*/ 76074 w 4630674"/>
              <a:gd name="connsiteY133" fmla="*/ 6044685 h 6858000"/>
              <a:gd name="connsiteX134" fmla="*/ 68759 w 4630674"/>
              <a:gd name="connsiteY134" fmla="*/ 6025889 h 6858000"/>
              <a:gd name="connsiteX135" fmla="*/ 83389 w 4630674"/>
              <a:gd name="connsiteY135" fmla="*/ 6021862 h 6858000"/>
              <a:gd name="connsiteX136" fmla="*/ 81926 w 4630674"/>
              <a:gd name="connsiteY136" fmla="*/ 6016492 h 6858000"/>
              <a:gd name="connsiteX137" fmla="*/ 76074 w 4630674"/>
              <a:gd name="connsiteY137" fmla="*/ 5996354 h 6858000"/>
              <a:gd name="connsiteX138" fmla="*/ 67296 w 4630674"/>
              <a:gd name="connsiteY138" fmla="*/ 5980243 h 6858000"/>
              <a:gd name="connsiteX139" fmla="*/ 80463 w 4630674"/>
              <a:gd name="connsiteY139" fmla="*/ 5980243 h 6858000"/>
              <a:gd name="connsiteX140" fmla="*/ 62907 w 4630674"/>
              <a:gd name="connsiteY140" fmla="*/ 5964133 h 6858000"/>
              <a:gd name="connsiteX141" fmla="*/ 55593 w 4630674"/>
              <a:gd name="connsiteY141" fmla="*/ 5972188 h 6858000"/>
              <a:gd name="connsiteX142" fmla="*/ 45352 w 4630674"/>
              <a:gd name="connsiteY142" fmla="*/ 5965476 h 6858000"/>
              <a:gd name="connsiteX143" fmla="*/ 39500 w 4630674"/>
              <a:gd name="connsiteY143" fmla="*/ 5972188 h 6858000"/>
              <a:gd name="connsiteX144" fmla="*/ 27796 w 4630674"/>
              <a:gd name="connsiteY144" fmla="*/ 5968161 h 6858000"/>
              <a:gd name="connsiteX145" fmla="*/ 27796 w 4630674"/>
              <a:gd name="connsiteY145" fmla="*/ 5957420 h 6858000"/>
              <a:gd name="connsiteX146" fmla="*/ 46815 w 4630674"/>
              <a:gd name="connsiteY146" fmla="*/ 5954735 h 6858000"/>
              <a:gd name="connsiteX147" fmla="*/ 49558 w 4630674"/>
              <a:gd name="connsiteY147" fmla="*/ 5948023 h 6858000"/>
              <a:gd name="connsiteX148" fmla="*/ 54937 w 4630674"/>
              <a:gd name="connsiteY148" fmla="*/ 5942040 h 6858000"/>
              <a:gd name="connsiteX149" fmla="*/ 64004 w 4630674"/>
              <a:gd name="connsiteY149" fmla="*/ 5944834 h 6858000"/>
              <a:gd name="connsiteX150" fmla="*/ 81926 w 4630674"/>
              <a:gd name="connsiteY150" fmla="*/ 5957420 h 6858000"/>
              <a:gd name="connsiteX151" fmla="*/ 93630 w 4630674"/>
              <a:gd name="connsiteY151" fmla="*/ 5945338 h 6858000"/>
              <a:gd name="connsiteX152" fmla="*/ 86315 w 4630674"/>
              <a:gd name="connsiteY152" fmla="*/ 5939967 h 6858000"/>
              <a:gd name="connsiteX153" fmla="*/ 73148 w 4630674"/>
              <a:gd name="connsiteY153" fmla="*/ 5938625 h 6858000"/>
              <a:gd name="connsiteX154" fmla="*/ 86315 w 4630674"/>
              <a:gd name="connsiteY154" fmla="*/ 5930570 h 6858000"/>
              <a:gd name="connsiteX155" fmla="*/ 86315 w 4630674"/>
              <a:gd name="connsiteY155" fmla="*/ 5909089 h 6858000"/>
              <a:gd name="connsiteX156" fmla="*/ 73148 w 4630674"/>
              <a:gd name="connsiteY156" fmla="*/ 5901034 h 6858000"/>
              <a:gd name="connsiteX157" fmla="*/ 67296 w 4630674"/>
              <a:gd name="connsiteY157" fmla="*/ 5913117 h 6858000"/>
              <a:gd name="connsiteX158" fmla="*/ 68759 w 4630674"/>
              <a:gd name="connsiteY158" fmla="*/ 5899692 h 6858000"/>
              <a:gd name="connsiteX159" fmla="*/ 54130 w 4630674"/>
              <a:gd name="connsiteY159" fmla="*/ 5894321 h 6858000"/>
              <a:gd name="connsiteX160" fmla="*/ 64370 w 4630674"/>
              <a:gd name="connsiteY160" fmla="*/ 5894321 h 6858000"/>
              <a:gd name="connsiteX161" fmla="*/ 45352 w 4630674"/>
              <a:gd name="connsiteY161" fmla="*/ 5892979 h 6858000"/>
              <a:gd name="connsiteX162" fmla="*/ 52667 w 4630674"/>
              <a:gd name="connsiteY162" fmla="*/ 5901034 h 6858000"/>
              <a:gd name="connsiteX163" fmla="*/ 38037 w 4630674"/>
              <a:gd name="connsiteY163" fmla="*/ 5903719 h 6858000"/>
              <a:gd name="connsiteX164" fmla="*/ 39500 w 4630674"/>
              <a:gd name="connsiteY164" fmla="*/ 5887609 h 6858000"/>
              <a:gd name="connsiteX165" fmla="*/ 68759 w 4630674"/>
              <a:gd name="connsiteY165" fmla="*/ 5887609 h 6858000"/>
              <a:gd name="connsiteX166" fmla="*/ 57055 w 4630674"/>
              <a:gd name="connsiteY166" fmla="*/ 5882239 h 6858000"/>
              <a:gd name="connsiteX167" fmla="*/ 73148 w 4630674"/>
              <a:gd name="connsiteY167" fmla="*/ 5878211 h 6858000"/>
              <a:gd name="connsiteX168" fmla="*/ 55593 w 4630674"/>
              <a:gd name="connsiteY168" fmla="*/ 5871498 h 6858000"/>
              <a:gd name="connsiteX169" fmla="*/ 65833 w 4630674"/>
              <a:gd name="connsiteY169" fmla="*/ 5858073 h 6858000"/>
              <a:gd name="connsiteX170" fmla="*/ 71685 w 4630674"/>
              <a:gd name="connsiteY170" fmla="*/ 5898349 h 6858000"/>
              <a:gd name="connsiteX171" fmla="*/ 98019 w 4630674"/>
              <a:gd name="connsiteY171" fmla="*/ 5906404 h 6858000"/>
              <a:gd name="connsiteX172" fmla="*/ 106796 w 4630674"/>
              <a:gd name="connsiteY172" fmla="*/ 5901034 h 6858000"/>
              <a:gd name="connsiteX173" fmla="*/ 112648 w 4630674"/>
              <a:gd name="connsiteY173" fmla="*/ 5887609 h 6858000"/>
              <a:gd name="connsiteX174" fmla="*/ 84852 w 4630674"/>
              <a:gd name="connsiteY174" fmla="*/ 5886266 h 6858000"/>
              <a:gd name="connsiteX175" fmla="*/ 84852 w 4630674"/>
              <a:gd name="connsiteY175" fmla="*/ 5876869 h 6858000"/>
              <a:gd name="connsiteX176" fmla="*/ 98019 w 4630674"/>
              <a:gd name="connsiteY176" fmla="*/ 5878211 h 6858000"/>
              <a:gd name="connsiteX177" fmla="*/ 102407 w 4630674"/>
              <a:gd name="connsiteY177" fmla="*/ 5884924 h 6858000"/>
              <a:gd name="connsiteX178" fmla="*/ 115574 w 4630674"/>
              <a:gd name="connsiteY178" fmla="*/ 5880896 h 6858000"/>
              <a:gd name="connsiteX179" fmla="*/ 124352 w 4630674"/>
              <a:gd name="connsiteY179" fmla="*/ 5871498 h 6858000"/>
              <a:gd name="connsiteX180" fmla="*/ 112648 w 4630674"/>
              <a:gd name="connsiteY180" fmla="*/ 5850018 h 6858000"/>
              <a:gd name="connsiteX181" fmla="*/ 99481 w 4630674"/>
              <a:gd name="connsiteY181" fmla="*/ 5852703 h 6858000"/>
              <a:gd name="connsiteX182" fmla="*/ 83389 w 4630674"/>
              <a:gd name="connsiteY182" fmla="*/ 5828537 h 6858000"/>
              <a:gd name="connsiteX183" fmla="*/ 100944 w 4630674"/>
              <a:gd name="connsiteY183" fmla="*/ 5828537 h 6858000"/>
              <a:gd name="connsiteX184" fmla="*/ 100944 w 4630674"/>
              <a:gd name="connsiteY184" fmla="*/ 5845990 h 6858000"/>
              <a:gd name="connsiteX185" fmla="*/ 119963 w 4630674"/>
              <a:gd name="connsiteY185" fmla="*/ 5845990 h 6858000"/>
              <a:gd name="connsiteX186" fmla="*/ 121426 w 4630674"/>
              <a:gd name="connsiteY186" fmla="*/ 5841963 h 6858000"/>
              <a:gd name="connsiteX187" fmla="*/ 111185 w 4630674"/>
              <a:gd name="connsiteY187" fmla="*/ 5841963 h 6858000"/>
              <a:gd name="connsiteX188" fmla="*/ 96556 w 4630674"/>
              <a:gd name="connsiteY188" fmla="*/ 5813770 h 6858000"/>
              <a:gd name="connsiteX189" fmla="*/ 128741 w 4630674"/>
              <a:gd name="connsiteY189" fmla="*/ 5803029 h 6858000"/>
              <a:gd name="connsiteX190" fmla="*/ 125815 w 4630674"/>
              <a:gd name="connsiteY190" fmla="*/ 5797659 h 6858000"/>
              <a:gd name="connsiteX191" fmla="*/ 115574 w 4630674"/>
              <a:gd name="connsiteY191" fmla="*/ 5804372 h 6858000"/>
              <a:gd name="connsiteX192" fmla="*/ 83389 w 4630674"/>
              <a:gd name="connsiteY192" fmla="*/ 5793632 h 6858000"/>
              <a:gd name="connsiteX193" fmla="*/ 108259 w 4630674"/>
              <a:gd name="connsiteY193" fmla="*/ 5799002 h 6858000"/>
              <a:gd name="connsiteX194" fmla="*/ 100944 w 4630674"/>
              <a:gd name="connsiteY194" fmla="*/ 5788261 h 6858000"/>
              <a:gd name="connsiteX195" fmla="*/ 83389 w 4630674"/>
              <a:gd name="connsiteY195" fmla="*/ 5789604 h 6858000"/>
              <a:gd name="connsiteX196" fmla="*/ 80463 w 4630674"/>
              <a:gd name="connsiteY196" fmla="*/ 5781549 h 6858000"/>
              <a:gd name="connsiteX197" fmla="*/ 71685 w 4630674"/>
              <a:gd name="connsiteY197" fmla="*/ 5796317 h 6858000"/>
              <a:gd name="connsiteX198" fmla="*/ 89241 w 4630674"/>
              <a:gd name="connsiteY198" fmla="*/ 5813770 h 6858000"/>
              <a:gd name="connsiteX199" fmla="*/ 84852 w 4630674"/>
              <a:gd name="connsiteY199" fmla="*/ 5805714 h 6858000"/>
              <a:gd name="connsiteX200" fmla="*/ 80463 w 4630674"/>
              <a:gd name="connsiteY200" fmla="*/ 5811085 h 6858000"/>
              <a:gd name="connsiteX201" fmla="*/ 61444 w 4630674"/>
              <a:gd name="connsiteY201" fmla="*/ 5761411 h 6858000"/>
              <a:gd name="connsiteX202" fmla="*/ 77537 w 4630674"/>
              <a:gd name="connsiteY202" fmla="*/ 5752013 h 6858000"/>
              <a:gd name="connsiteX203" fmla="*/ 90704 w 4630674"/>
              <a:gd name="connsiteY203" fmla="*/ 5774836 h 6858000"/>
              <a:gd name="connsiteX204" fmla="*/ 112648 w 4630674"/>
              <a:gd name="connsiteY204" fmla="*/ 5768124 h 6858000"/>
              <a:gd name="connsiteX205" fmla="*/ 86315 w 4630674"/>
              <a:gd name="connsiteY205" fmla="*/ 5765438 h 6858000"/>
              <a:gd name="connsiteX206" fmla="*/ 87778 w 4630674"/>
              <a:gd name="connsiteY206" fmla="*/ 5742615 h 6858000"/>
              <a:gd name="connsiteX207" fmla="*/ 71685 w 4630674"/>
              <a:gd name="connsiteY207" fmla="*/ 5745301 h 6858000"/>
              <a:gd name="connsiteX208" fmla="*/ 68759 w 4630674"/>
              <a:gd name="connsiteY208" fmla="*/ 5754698 h 6858000"/>
              <a:gd name="connsiteX209" fmla="*/ 54130 w 4630674"/>
              <a:gd name="connsiteY209" fmla="*/ 5747986 h 6858000"/>
              <a:gd name="connsiteX210" fmla="*/ 64370 w 4630674"/>
              <a:gd name="connsiteY210" fmla="*/ 5747986 h 6858000"/>
              <a:gd name="connsiteX211" fmla="*/ 54130 w 4630674"/>
              <a:gd name="connsiteY211" fmla="*/ 5739930 h 6858000"/>
              <a:gd name="connsiteX212" fmla="*/ 77537 w 4630674"/>
              <a:gd name="connsiteY212" fmla="*/ 5739930 h 6858000"/>
              <a:gd name="connsiteX213" fmla="*/ 58518 w 4630674"/>
              <a:gd name="connsiteY213" fmla="*/ 5709052 h 6858000"/>
              <a:gd name="connsiteX214" fmla="*/ 76074 w 4630674"/>
              <a:gd name="connsiteY214" fmla="*/ 5705025 h 6858000"/>
              <a:gd name="connsiteX215" fmla="*/ 64370 w 4630674"/>
              <a:gd name="connsiteY215" fmla="*/ 5692942 h 6858000"/>
              <a:gd name="connsiteX216" fmla="*/ 48278 w 4630674"/>
              <a:gd name="connsiteY216" fmla="*/ 5696969 h 6858000"/>
              <a:gd name="connsiteX217" fmla="*/ 38037 w 4630674"/>
              <a:gd name="connsiteY217" fmla="*/ 5682202 h 6858000"/>
              <a:gd name="connsiteX218" fmla="*/ 54130 w 4630674"/>
              <a:gd name="connsiteY218" fmla="*/ 5690257 h 6858000"/>
              <a:gd name="connsiteX219" fmla="*/ 76074 w 4630674"/>
              <a:gd name="connsiteY219" fmla="*/ 5690257 h 6858000"/>
              <a:gd name="connsiteX220" fmla="*/ 54130 w 4630674"/>
              <a:gd name="connsiteY220" fmla="*/ 5670119 h 6858000"/>
              <a:gd name="connsiteX221" fmla="*/ 51204 w 4630674"/>
              <a:gd name="connsiteY221" fmla="*/ 5678174 h 6858000"/>
              <a:gd name="connsiteX222" fmla="*/ 39500 w 4630674"/>
              <a:gd name="connsiteY222" fmla="*/ 5668776 h 6858000"/>
              <a:gd name="connsiteX223" fmla="*/ 52667 w 4630674"/>
              <a:gd name="connsiteY223" fmla="*/ 5664749 h 6858000"/>
              <a:gd name="connsiteX224" fmla="*/ 39500 w 4630674"/>
              <a:gd name="connsiteY224" fmla="*/ 5645953 h 6858000"/>
              <a:gd name="connsiteX225" fmla="*/ 64370 w 4630674"/>
              <a:gd name="connsiteY225" fmla="*/ 5654008 h 6858000"/>
              <a:gd name="connsiteX226" fmla="*/ 62907 w 4630674"/>
              <a:gd name="connsiteY226" fmla="*/ 5651323 h 6858000"/>
              <a:gd name="connsiteX227" fmla="*/ 77537 w 4630674"/>
              <a:gd name="connsiteY227" fmla="*/ 5648638 h 6858000"/>
              <a:gd name="connsiteX228" fmla="*/ 65833 w 4630674"/>
              <a:gd name="connsiteY228" fmla="*/ 5640583 h 6858000"/>
              <a:gd name="connsiteX229" fmla="*/ 65833 w 4630674"/>
              <a:gd name="connsiteY229" fmla="*/ 5629843 h 6858000"/>
              <a:gd name="connsiteX230" fmla="*/ 76074 w 4630674"/>
              <a:gd name="connsiteY230" fmla="*/ 5633870 h 6858000"/>
              <a:gd name="connsiteX231" fmla="*/ 86315 w 4630674"/>
              <a:gd name="connsiteY231" fmla="*/ 5617760 h 6858000"/>
              <a:gd name="connsiteX232" fmla="*/ 70222 w 4630674"/>
              <a:gd name="connsiteY232" fmla="*/ 5611047 h 6858000"/>
              <a:gd name="connsiteX233" fmla="*/ 58518 w 4630674"/>
              <a:gd name="connsiteY233" fmla="*/ 5615075 h 6858000"/>
              <a:gd name="connsiteX234" fmla="*/ 68759 w 4630674"/>
              <a:gd name="connsiteY234" fmla="*/ 5608362 h 6858000"/>
              <a:gd name="connsiteX235" fmla="*/ 76074 w 4630674"/>
              <a:gd name="connsiteY235" fmla="*/ 5581512 h 6858000"/>
              <a:gd name="connsiteX236" fmla="*/ 71685 w 4630674"/>
              <a:gd name="connsiteY236" fmla="*/ 5550634 h 6858000"/>
              <a:gd name="connsiteX237" fmla="*/ 64370 w 4630674"/>
              <a:gd name="connsiteY237" fmla="*/ 5558689 h 6858000"/>
              <a:gd name="connsiteX238" fmla="*/ 54130 w 4630674"/>
              <a:gd name="connsiteY238" fmla="*/ 5539893 h 6858000"/>
              <a:gd name="connsiteX239" fmla="*/ 65833 w 4630674"/>
              <a:gd name="connsiteY239" fmla="*/ 5545263 h 6858000"/>
              <a:gd name="connsiteX240" fmla="*/ 81926 w 4630674"/>
              <a:gd name="connsiteY240" fmla="*/ 5538551 h 6858000"/>
              <a:gd name="connsiteX241" fmla="*/ 51204 w 4630674"/>
              <a:gd name="connsiteY241" fmla="*/ 5527811 h 6858000"/>
              <a:gd name="connsiteX242" fmla="*/ 68759 w 4630674"/>
              <a:gd name="connsiteY242" fmla="*/ 5519755 h 6858000"/>
              <a:gd name="connsiteX243" fmla="*/ 71685 w 4630674"/>
              <a:gd name="connsiteY243" fmla="*/ 5509015 h 6858000"/>
              <a:gd name="connsiteX244" fmla="*/ 64370 w 4630674"/>
              <a:gd name="connsiteY244" fmla="*/ 5483507 h 6858000"/>
              <a:gd name="connsiteX245" fmla="*/ 86315 w 4630674"/>
              <a:gd name="connsiteY245" fmla="*/ 5482165 h 6858000"/>
              <a:gd name="connsiteX246" fmla="*/ 64370 w 4630674"/>
              <a:gd name="connsiteY246" fmla="*/ 5479479 h 6858000"/>
              <a:gd name="connsiteX247" fmla="*/ 83389 w 4630674"/>
              <a:gd name="connsiteY247" fmla="*/ 5470082 h 6858000"/>
              <a:gd name="connsiteX248" fmla="*/ 83389 w 4630674"/>
              <a:gd name="connsiteY248" fmla="*/ 5460684 h 6858000"/>
              <a:gd name="connsiteX249" fmla="*/ 103870 w 4630674"/>
              <a:gd name="connsiteY249" fmla="*/ 5455314 h 6858000"/>
              <a:gd name="connsiteX250" fmla="*/ 96556 w 4630674"/>
              <a:gd name="connsiteY250" fmla="*/ 5452629 h 6858000"/>
              <a:gd name="connsiteX251" fmla="*/ 86315 w 4630674"/>
              <a:gd name="connsiteY251" fmla="*/ 5456656 h 6858000"/>
              <a:gd name="connsiteX252" fmla="*/ 86315 w 4630674"/>
              <a:gd name="connsiteY252" fmla="*/ 5447259 h 6858000"/>
              <a:gd name="connsiteX253" fmla="*/ 79000 w 4630674"/>
              <a:gd name="connsiteY253" fmla="*/ 5451286 h 6858000"/>
              <a:gd name="connsiteX254" fmla="*/ 71685 w 4630674"/>
              <a:gd name="connsiteY254" fmla="*/ 5447259 h 6858000"/>
              <a:gd name="connsiteX255" fmla="*/ 73148 w 4630674"/>
              <a:gd name="connsiteY255" fmla="*/ 5447259 h 6858000"/>
              <a:gd name="connsiteX256" fmla="*/ 70222 w 4630674"/>
              <a:gd name="connsiteY256" fmla="*/ 5443231 h 6858000"/>
              <a:gd name="connsiteX257" fmla="*/ 76074 w 4630674"/>
              <a:gd name="connsiteY257" fmla="*/ 5440546 h 6858000"/>
              <a:gd name="connsiteX258" fmla="*/ 59981 w 4630674"/>
              <a:gd name="connsiteY258" fmla="*/ 5432491 h 6858000"/>
              <a:gd name="connsiteX259" fmla="*/ 59981 w 4630674"/>
              <a:gd name="connsiteY259" fmla="*/ 5425778 h 6858000"/>
              <a:gd name="connsiteX260" fmla="*/ 83389 w 4630674"/>
              <a:gd name="connsiteY260" fmla="*/ 5428463 h 6858000"/>
              <a:gd name="connsiteX261" fmla="*/ 98019 w 4630674"/>
              <a:gd name="connsiteY261" fmla="*/ 5412353 h 6858000"/>
              <a:gd name="connsiteX262" fmla="*/ 122889 w 4630674"/>
              <a:gd name="connsiteY262" fmla="*/ 5396243 h 6858000"/>
              <a:gd name="connsiteX263" fmla="*/ 108259 w 4630674"/>
              <a:gd name="connsiteY263" fmla="*/ 5402955 h 6858000"/>
              <a:gd name="connsiteX264" fmla="*/ 105333 w 4630674"/>
              <a:gd name="connsiteY264" fmla="*/ 5393558 h 6858000"/>
              <a:gd name="connsiteX265" fmla="*/ 90704 w 4630674"/>
              <a:gd name="connsiteY265" fmla="*/ 5390872 h 6858000"/>
              <a:gd name="connsiteX266" fmla="*/ 90704 w 4630674"/>
              <a:gd name="connsiteY266" fmla="*/ 5404298 h 6858000"/>
              <a:gd name="connsiteX267" fmla="*/ 73148 w 4630674"/>
              <a:gd name="connsiteY267" fmla="*/ 5404298 h 6858000"/>
              <a:gd name="connsiteX268" fmla="*/ 70222 w 4630674"/>
              <a:gd name="connsiteY268" fmla="*/ 5396243 h 6858000"/>
              <a:gd name="connsiteX269" fmla="*/ 84852 w 4630674"/>
              <a:gd name="connsiteY269" fmla="*/ 5393558 h 6858000"/>
              <a:gd name="connsiteX270" fmla="*/ 77537 w 4630674"/>
              <a:gd name="connsiteY270" fmla="*/ 5382817 h 6858000"/>
              <a:gd name="connsiteX271" fmla="*/ 67296 w 4630674"/>
              <a:gd name="connsiteY271" fmla="*/ 5388187 h 6858000"/>
              <a:gd name="connsiteX272" fmla="*/ 64370 w 4630674"/>
              <a:gd name="connsiteY272" fmla="*/ 5385502 h 6858000"/>
              <a:gd name="connsiteX273" fmla="*/ 58518 w 4630674"/>
              <a:gd name="connsiteY273" fmla="*/ 5382817 h 6858000"/>
              <a:gd name="connsiteX274" fmla="*/ 68759 w 4630674"/>
              <a:gd name="connsiteY274" fmla="*/ 5377447 h 6858000"/>
              <a:gd name="connsiteX275" fmla="*/ 76074 w 4630674"/>
              <a:gd name="connsiteY275" fmla="*/ 5382817 h 6858000"/>
              <a:gd name="connsiteX276" fmla="*/ 74611 w 4630674"/>
              <a:gd name="connsiteY276" fmla="*/ 5370734 h 6858000"/>
              <a:gd name="connsiteX277" fmla="*/ 71685 w 4630674"/>
              <a:gd name="connsiteY277" fmla="*/ 5369392 h 6858000"/>
              <a:gd name="connsiteX278" fmla="*/ 79000 w 4630674"/>
              <a:gd name="connsiteY278" fmla="*/ 5368049 h 6858000"/>
              <a:gd name="connsiteX279" fmla="*/ 62907 w 4630674"/>
              <a:gd name="connsiteY279" fmla="*/ 5357309 h 6858000"/>
              <a:gd name="connsiteX280" fmla="*/ 64370 w 4630674"/>
              <a:gd name="connsiteY280" fmla="*/ 5357309 h 6858000"/>
              <a:gd name="connsiteX281" fmla="*/ 65833 w 4630674"/>
              <a:gd name="connsiteY281" fmla="*/ 5361337 h 6858000"/>
              <a:gd name="connsiteX282" fmla="*/ 77537 w 4630674"/>
              <a:gd name="connsiteY282" fmla="*/ 5364022 h 6858000"/>
              <a:gd name="connsiteX283" fmla="*/ 84852 w 4630674"/>
              <a:gd name="connsiteY283" fmla="*/ 5357309 h 6858000"/>
              <a:gd name="connsiteX284" fmla="*/ 79000 w 4630674"/>
              <a:gd name="connsiteY284" fmla="*/ 5355967 h 6858000"/>
              <a:gd name="connsiteX285" fmla="*/ 76074 w 4630674"/>
              <a:gd name="connsiteY285" fmla="*/ 5342541 h 6858000"/>
              <a:gd name="connsiteX286" fmla="*/ 77537 w 4630674"/>
              <a:gd name="connsiteY286" fmla="*/ 5337171 h 6858000"/>
              <a:gd name="connsiteX287" fmla="*/ 92167 w 4630674"/>
              <a:gd name="connsiteY287" fmla="*/ 5349254 h 6858000"/>
              <a:gd name="connsiteX288" fmla="*/ 95093 w 4630674"/>
              <a:gd name="connsiteY288" fmla="*/ 5364022 h 6858000"/>
              <a:gd name="connsiteX289" fmla="*/ 102407 w 4630674"/>
              <a:gd name="connsiteY289" fmla="*/ 5353282 h 6858000"/>
              <a:gd name="connsiteX290" fmla="*/ 109722 w 4630674"/>
              <a:gd name="connsiteY290" fmla="*/ 5351939 h 6858000"/>
              <a:gd name="connsiteX291" fmla="*/ 102407 w 4630674"/>
              <a:gd name="connsiteY291" fmla="*/ 5350597 h 6858000"/>
              <a:gd name="connsiteX292" fmla="*/ 100944 w 4630674"/>
              <a:gd name="connsiteY292" fmla="*/ 5349254 h 6858000"/>
              <a:gd name="connsiteX293" fmla="*/ 98019 w 4630674"/>
              <a:gd name="connsiteY293" fmla="*/ 5338514 h 6858000"/>
              <a:gd name="connsiteX294" fmla="*/ 117037 w 4630674"/>
              <a:gd name="connsiteY294" fmla="*/ 5334486 h 6858000"/>
              <a:gd name="connsiteX295" fmla="*/ 100944 w 4630674"/>
              <a:gd name="connsiteY295" fmla="*/ 5327774 h 6858000"/>
              <a:gd name="connsiteX296" fmla="*/ 98019 w 4630674"/>
              <a:gd name="connsiteY296" fmla="*/ 5331801 h 6858000"/>
              <a:gd name="connsiteX297" fmla="*/ 71685 w 4630674"/>
              <a:gd name="connsiteY297" fmla="*/ 5315691 h 6858000"/>
              <a:gd name="connsiteX298" fmla="*/ 84852 w 4630674"/>
              <a:gd name="connsiteY298" fmla="*/ 5313006 h 6858000"/>
              <a:gd name="connsiteX299" fmla="*/ 77537 w 4630674"/>
              <a:gd name="connsiteY299" fmla="*/ 5314348 h 6858000"/>
              <a:gd name="connsiteX300" fmla="*/ 74611 w 4630674"/>
              <a:gd name="connsiteY300" fmla="*/ 5303608 h 6858000"/>
              <a:gd name="connsiteX301" fmla="*/ 84852 w 4630674"/>
              <a:gd name="connsiteY301" fmla="*/ 5307636 h 6858000"/>
              <a:gd name="connsiteX302" fmla="*/ 89241 w 4630674"/>
              <a:gd name="connsiteY302" fmla="*/ 5298238 h 6858000"/>
              <a:gd name="connsiteX303" fmla="*/ 84852 w 4630674"/>
              <a:gd name="connsiteY303" fmla="*/ 5298238 h 6858000"/>
              <a:gd name="connsiteX304" fmla="*/ 86315 w 4630674"/>
              <a:gd name="connsiteY304" fmla="*/ 5286155 h 6858000"/>
              <a:gd name="connsiteX305" fmla="*/ 77537 w 4630674"/>
              <a:gd name="connsiteY305" fmla="*/ 5295553 h 6858000"/>
              <a:gd name="connsiteX306" fmla="*/ 93630 w 4630674"/>
              <a:gd name="connsiteY306" fmla="*/ 5275415 h 6858000"/>
              <a:gd name="connsiteX307" fmla="*/ 79000 w 4630674"/>
              <a:gd name="connsiteY307" fmla="*/ 5272730 h 6858000"/>
              <a:gd name="connsiteX308" fmla="*/ 68759 w 4630674"/>
              <a:gd name="connsiteY308" fmla="*/ 5261990 h 6858000"/>
              <a:gd name="connsiteX309" fmla="*/ 68759 w 4630674"/>
              <a:gd name="connsiteY309" fmla="*/ 5274072 h 6858000"/>
              <a:gd name="connsiteX310" fmla="*/ 65833 w 4630674"/>
              <a:gd name="connsiteY310" fmla="*/ 5278100 h 6858000"/>
              <a:gd name="connsiteX311" fmla="*/ 70222 w 4630674"/>
              <a:gd name="connsiteY311" fmla="*/ 5276757 h 6858000"/>
              <a:gd name="connsiteX312" fmla="*/ 73148 w 4630674"/>
              <a:gd name="connsiteY312" fmla="*/ 5280785 h 6858000"/>
              <a:gd name="connsiteX313" fmla="*/ 70222 w 4630674"/>
              <a:gd name="connsiteY313" fmla="*/ 5284813 h 6858000"/>
              <a:gd name="connsiteX314" fmla="*/ 68759 w 4630674"/>
              <a:gd name="connsiteY314" fmla="*/ 5280785 h 6858000"/>
              <a:gd name="connsiteX315" fmla="*/ 62907 w 4630674"/>
              <a:gd name="connsiteY315" fmla="*/ 5295553 h 6858000"/>
              <a:gd name="connsiteX316" fmla="*/ 57055 w 4630674"/>
              <a:gd name="connsiteY316" fmla="*/ 5294210 h 6858000"/>
              <a:gd name="connsiteX317" fmla="*/ 52667 w 4630674"/>
              <a:gd name="connsiteY317" fmla="*/ 5286155 h 6858000"/>
              <a:gd name="connsiteX318" fmla="*/ 59981 w 4630674"/>
              <a:gd name="connsiteY318" fmla="*/ 5286155 h 6858000"/>
              <a:gd name="connsiteX319" fmla="*/ 58518 w 4630674"/>
              <a:gd name="connsiteY319" fmla="*/ 5263332 h 6858000"/>
              <a:gd name="connsiteX320" fmla="*/ 49741 w 4630674"/>
              <a:gd name="connsiteY320" fmla="*/ 5263332 h 6858000"/>
              <a:gd name="connsiteX321" fmla="*/ 43889 w 4630674"/>
              <a:gd name="connsiteY321" fmla="*/ 5235139 h 6858000"/>
              <a:gd name="connsiteX322" fmla="*/ 48278 w 4630674"/>
              <a:gd name="connsiteY322" fmla="*/ 5240509 h 6858000"/>
              <a:gd name="connsiteX323" fmla="*/ 52667 w 4630674"/>
              <a:gd name="connsiteY323" fmla="*/ 5235139 h 6858000"/>
              <a:gd name="connsiteX324" fmla="*/ 46815 w 4630674"/>
              <a:gd name="connsiteY324" fmla="*/ 5225741 h 6858000"/>
              <a:gd name="connsiteX325" fmla="*/ 54130 w 4630674"/>
              <a:gd name="connsiteY325" fmla="*/ 5224399 h 6858000"/>
              <a:gd name="connsiteX326" fmla="*/ 61444 w 4630674"/>
              <a:gd name="connsiteY326" fmla="*/ 5225741 h 6858000"/>
              <a:gd name="connsiteX327" fmla="*/ 58518 w 4630674"/>
              <a:gd name="connsiteY327" fmla="*/ 5216343 h 6858000"/>
              <a:gd name="connsiteX328" fmla="*/ 74611 w 4630674"/>
              <a:gd name="connsiteY328" fmla="*/ 5217686 h 6858000"/>
              <a:gd name="connsiteX329" fmla="*/ 71685 w 4630674"/>
              <a:gd name="connsiteY329" fmla="*/ 5202918 h 6858000"/>
              <a:gd name="connsiteX330" fmla="*/ 59981 w 4630674"/>
              <a:gd name="connsiteY330" fmla="*/ 5198891 h 6858000"/>
              <a:gd name="connsiteX331" fmla="*/ 65833 w 4630674"/>
              <a:gd name="connsiteY331" fmla="*/ 5189493 h 6858000"/>
              <a:gd name="connsiteX332" fmla="*/ 57055 w 4630674"/>
              <a:gd name="connsiteY332" fmla="*/ 5182780 h 6858000"/>
              <a:gd name="connsiteX333" fmla="*/ 55593 w 4630674"/>
              <a:gd name="connsiteY333" fmla="*/ 5174725 h 6858000"/>
              <a:gd name="connsiteX334" fmla="*/ 70222 w 4630674"/>
              <a:gd name="connsiteY334" fmla="*/ 5122366 h 6858000"/>
              <a:gd name="connsiteX335" fmla="*/ 65833 w 4630674"/>
              <a:gd name="connsiteY335" fmla="*/ 5115654 h 6858000"/>
              <a:gd name="connsiteX336" fmla="*/ 52667 w 4630674"/>
              <a:gd name="connsiteY336" fmla="*/ 5112969 h 6858000"/>
              <a:gd name="connsiteX337" fmla="*/ 57055 w 4630674"/>
              <a:gd name="connsiteY337" fmla="*/ 5111626 h 6858000"/>
              <a:gd name="connsiteX338" fmla="*/ 57055 w 4630674"/>
              <a:gd name="connsiteY338" fmla="*/ 5108941 h 6858000"/>
              <a:gd name="connsiteX339" fmla="*/ 59981 w 4630674"/>
              <a:gd name="connsiteY339" fmla="*/ 5108941 h 6858000"/>
              <a:gd name="connsiteX340" fmla="*/ 79000 w 4630674"/>
              <a:gd name="connsiteY340" fmla="*/ 5115654 h 6858000"/>
              <a:gd name="connsiteX341" fmla="*/ 83389 w 4630674"/>
              <a:gd name="connsiteY341" fmla="*/ 5112969 h 6858000"/>
              <a:gd name="connsiteX342" fmla="*/ 79000 w 4630674"/>
              <a:gd name="connsiteY342" fmla="*/ 5110284 h 6858000"/>
              <a:gd name="connsiteX343" fmla="*/ 71685 w 4630674"/>
              <a:gd name="connsiteY343" fmla="*/ 5110284 h 6858000"/>
              <a:gd name="connsiteX344" fmla="*/ 64370 w 4630674"/>
              <a:gd name="connsiteY344" fmla="*/ 5102228 h 6858000"/>
              <a:gd name="connsiteX345" fmla="*/ 57055 w 4630674"/>
              <a:gd name="connsiteY345" fmla="*/ 5102228 h 6858000"/>
              <a:gd name="connsiteX346" fmla="*/ 58518 w 4630674"/>
              <a:gd name="connsiteY346" fmla="*/ 5091488 h 6858000"/>
              <a:gd name="connsiteX347" fmla="*/ 68759 w 4630674"/>
              <a:gd name="connsiteY347" fmla="*/ 5095516 h 6858000"/>
              <a:gd name="connsiteX348" fmla="*/ 51204 w 4630674"/>
              <a:gd name="connsiteY348" fmla="*/ 5070008 h 6858000"/>
              <a:gd name="connsiteX349" fmla="*/ 57055 w 4630674"/>
              <a:gd name="connsiteY349" fmla="*/ 5063295 h 6858000"/>
              <a:gd name="connsiteX350" fmla="*/ 62907 w 4630674"/>
              <a:gd name="connsiteY350" fmla="*/ 5057925 h 6858000"/>
              <a:gd name="connsiteX351" fmla="*/ 57055 w 4630674"/>
              <a:gd name="connsiteY351" fmla="*/ 5056582 h 6858000"/>
              <a:gd name="connsiteX352" fmla="*/ 65833 w 4630674"/>
              <a:gd name="connsiteY352" fmla="*/ 5049870 h 6858000"/>
              <a:gd name="connsiteX353" fmla="*/ 59981 w 4630674"/>
              <a:gd name="connsiteY353" fmla="*/ 5047185 h 6858000"/>
              <a:gd name="connsiteX354" fmla="*/ 64370 w 4630674"/>
              <a:gd name="connsiteY354" fmla="*/ 5047185 h 6858000"/>
              <a:gd name="connsiteX355" fmla="*/ 64370 w 4630674"/>
              <a:gd name="connsiteY355" fmla="*/ 5016306 h 6858000"/>
              <a:gd name="connsiteX356" fmla="*/ 84852 w 4630674"/>
              <a:gd name="connsiteY356" fmla="*/ 5016306 h 6858000"/>
              <a:gd name="connsiteX357" fmla="*/ 81926 w 4630674"/>
              <a:gd name="connsiteY357" fmla="*/ 4993483 h 6858000"/>
              <a:gd name="connsiteX358" fmla="*/ 68759 w 4630674"/>
              <a:gd name="connsiteY358" fmla="*/ 4990798 h 6858000"/>
              <a:gd name="connsiteX359" fmla="*/ 81926 w 4630674"/>
              <a:gd name="connsiteY359" fmla="*/ 4989456 h 6858000"/>
              <a:gd name="connsiteX360" fmla="*/ 71685 w 4630674"/>
              <a:gd name="connsiteY360" fmla="*/ 4984086 h 6858000"/>
              <a:gd name="connsiteX361" fmla="*/ 81926 w 4630674"/>
              <a:gd name="connsiteY361" fmla="*/ 4984086 h 6858000"/>
              <a:gd name="connsiteX362" fmla="*/ 70222 w 4630674"/>
              <a:gd name="connsiteY362" fmla="*/ 4976030 h 6858000"/>
              <a:gd name="connsiteX363" fmla="*/ 71685 w 4630674"/>
              <a:gd name="connsiteY363" fmla="*/ 4972003 h 6858000"/>
              <a:gd name="connsiteX364" fmla="*/ 81926 w 4630674"/>
              <a:gd name="connsiteY364" fmla="*/ 4973345 h 6858000"/>
              <a:gd name="connsiteX365" fmla="*/ 79000 w 4630674"/>
              <a:gd name="connsiteY365" fmla="*/ 4939782 h 6858000"/>
              <a:gd name="connsiteX366" fmla="*/ 81926 w 4630674"/>
              <a:gd name="connsiteY366" fmla="*/ 4926357 h 6858000"/>
              <a:gd name="connsiteX367" fmla="*/ 59981 w 4630674"/>
              <a:gd name="connsiteY367" fmla="*/ 4915617 h 6858000"/>
              <a:gd name="connsiteX368" fmla="*/ 55593 w 4630674"/>
              <a:gd name="connsiteY368" fmla="*/ 4900849 h 6858000"/>
              <a:gd name="connsiteX369" fmla="*/ 62907 w 4630674"/>
              <a:gd name="connsiteY369" fmla="*/ 4887423 h 6858000"/>
              <a:gd name="connsiteX370" fmla="*/ 73148 w 4630674"/>
              <a:gd name="connsiteY370" fmla="*/ 4890109 h 6858000"/>
              <a:gd name="connsiteX371" fmla="*/ 68759 w 4630674"/>
              <a:gd name="connsiteY371" fmla="*/ 4879368 h 6858000"/>
              <a:gd name="connsiteX372" fmla="*/ 57055 w 4630674"/>
              <a:gd name="connsiteY372" fmla="*/ 4871313 h 6858000"/>
              <a:gd name="connsiteX373" fmla="*/ 58518 w 4630674"/>
              <a:gd name="connsiteY373" fmla="*/ 4868628 h 6858000"/>
              <a:gd name="connsiteX374" fmla="*/ 62907 w 4630674"/>
              <a:gd name="connsiteY374" fmla="*/ 4852518 h 6858000"/>
              <a:gd name="connsiteX375" fmla="*/ 65833 w 4630674"/>
              <a:gd name="connsiteY375" fmla="*/ 4851175 h 6858000"/>
              <a:gd name="connsiteX376" fmla="*/ 64370 w 4630674"/>
              <a:gd name="connsiteY376" fmla="*/ 4785391 h 6858000"/>
              <a:gd name="connsiteX377" fmla="*/ 57055 w 4630674"/>
              <a:gd name="connsiteY377" fmla="*/ 4785391 h 6858000"/>
              <a:gd name="connsiteX378" fmla="*/ 59981 w 4630674"/>
              <a:gd name="connsiteY378" fmla="*/ 4749143 h 6858000"/>
              <a:gd name="connsiteX379" fmla="*/ 61444 w 4630674"/>
              <a:gd name="connsiteY379" fmla="*/ 4733032 h 6858000"/>
              <a:gd name="connsiteX380" fmla="*/ 59981 w 4630674"/>
              <a:gd name="connsiteY380" fmla="*/ 4733032 h 6858000"/>
              <a:gd name="connsiteX381" fmla="*/ 57055 w 4630674"/>
              <a:gd name="connsiteY381" fmla="*/ 4700812 h 6858000"/>
              <a:gd name="connsiteX382" fmla="*/ 61444 w 4630674"/>
              <a:gd name="connsiteY382" fmla="*/ 4699469 h 6858000"/>
              <a:gd name="connsiteX383" fmla="*/ 57055 w 4630674"/>
              <a:gd name="connsiteY383" fmla="*/ 4695442 h 6858000"/>
              <a:gd name="connsiteX384" fmla="*/ 58518 w 4630674"/>
              <a:gd name="connsiteY384" fmla="*/ 4671276 h 6858000"/>
              <a:gd name="connsiteX385" fmla="*/ 55593 w 4630674"/>
              <a:gd name="connsiteY385" fmla="*/ 4624287 h 6858000"/>
              <a:gd name="connsiteX386" fmla="*/ 58518 w 4630674"/>
              <a:gd name="connsiteY386" fmla="*/ 4601464 h 6858000"/>
              <a:gd name="connsiteX387" fmla="*/ 48278 w 4630674"/>
              <a:gd name="connsiteY387" fmla="*/ 4597437 h 6858000"/>
              <a:gd name="connsiteX388" fmla="*/ 58518 w 4630674"/>
              <a:gd name="connsiteY388" fmla="*/ 4575956 h 6858000"/>
              <a:gd name="connsiteX389" fmla="*/ 51204 w 4630674"/>
              <a:gd name="connsiteY389" fmla="*/ 4528968 h 6858000"/>
              <a:gd name="connsiteX390" fmla="*/ 51204 w 4630674"/>
              <a:gd name="connsiteY390" fmla="*/ 4526283 h 6858000"/>
              <a:gd name="connsiteX391" fmla="*/ 45352 w 4630674"/>
              <a:gd name="connsiteY391" fmla="*/ 4511515 h 6858000"/>
              <a:gd name="connsiteX392" fmla="*/ 55593 w 4630674"/>
              <a:gd name="connsiteY392" fmla="*/ 4507487 h 6858000"/>
              <a:gd name="connsiteX393" fmla="*/ 51204 w 4630674"/>
              <a:gd name="connsiteY393" fmla="*/ 4498090 h 6858000"/>
              <a:gd name="connsiteX394" fmla="*/ 55593 w 4630674"/>
              <a:gd name="connsiteY394" fmla="*/ 4498090 h 6858000"/>
              <a:gd name="connsiteX395" fmla="*/ 48278 w 4630674"/>
              <a:gd name="connsiteY395" fmla="*/ 4488692 h 6858000"/>
              <a:gd name="connsiteX396" fmla="*/ 48278 w 4630674"/>
              <a:gd name="connsiteY396" fmla="*/ 4487349 h 6858000"/>
              <a:gd name="connsiteX397" fmla="*/ 58518 w 4630674"/>
              <a:gd name="connsiteY397" fmla="*/ 4484664 h 6858000"/>
              <a:gd name="connsiteX398" fmla="*/ 48278 w 4630674"/>
              <a:gd name="connsiteY398" fmla="*/ 4481979 h 6858000"/>
              <a:gd name="connsiteX399" fmla="*/ 48278 w 4630674"/>
              <a:gd name="connsiteY399" fmla="*/ 4475267 h 6858000"/>
              <a:gd name="connsiteX400" fmla="*/ 58518 w 4630674"/>
              <a:gd name="connsiteY400" fmla="*/ 4469896 h 6858000"/>
              <a:gd name="connsiteX401" fmla="*/ 48278 w 4630674"/>
              <a:gd name="connsiteY401" fmla="*/ 4464526 h 6858000"/>
              <a:gd name="connsiteX402" fmla="*/ 48278 w 4630674"/>
              <a:gd name="connsiteY402" fmla="*/ 4463184 h 6858000"/>
              <a:gd name="connsiteX403" fmla="*/ 54130 w 4630674"/>
              <a:gd name="connsiteY403" fmla="*/ 4456471 h 6858000"/>
              <a:gd name="connsiteX404" fmla="*/ 48278 w 4630674"/>
              <a:gd name="connsiteY404" fmla="*/ 4455129 h 6858000"/>
              <a:gd name="connsiteX405" fmla="*/ 48278 w 4630674"/>
              <a:gd name="connsiteY405" fmla="*/ 4449759 h 6858000"/>
              <a:gd name="connsiteX406" fmla="*/ 62907 w 4630674"/>
              <a:gd name="connsiteY406" fmla="*/ 4451101 h 6858000"/>
              <a:gd name="connsiteX407" fmla="*/ 83389 w 4630674"/>
              <a:gd name="connsiteY407" fmla="*/ 4437676 h 6858000"/>
              <a:gd name="connsiteX408" fmla="*/ 84852 w 4630674"/>
              <a:gd name="connsiteY408" fmla="*/ 4441703 h 6858000"/>
              <a:gd name="connsiteX409" fmla="*/ 93630 w 4630674"/>
              <a:gd name="connsiteY409" fmla="*/ 4425593 h 6858000"/>
              <a:gd name="connsiteX410" fmla="*/ 61444 w 4630674"/>
              <a:gd name="connsiteY410" fmla="*/ 4445731 h 6858000"/>
              <a:gd name="connsiteX411" fmla="*/ 76074 w 4630674"/>
              <a:gd name="connsiteY411" fmla="*/ 4425593 h 6858000"/>
              <a:gd name="connsiteX412" fmla="*/ 59981 w 4630674"/>
              <a:gd name="connsiteY412" fmla="*/ 4429621 h 6858000"/>
              <a:gd name="connsiteX413" fmla="*/ 54130 w 4630674"/>
              <a:gd name="connsiteY413" fmla="*/ 4424250 h 6858000"/>
              <a:gd name="connsiteX414" fmla="*/ 64370 w 4630674"/>
              <a:gd name="connsiteY414" fmla="*/ 4420223 h 6858000"/>
              <a:gd name="connsiteX415" fmla="*/ 45352 w 4630674"/>
              <a:gd name="connsiteY415" fmla="*/ 4416195 h 6858000"/>
              <a:gd name="connsiteX416" fmla="*/ 43889 w 4630674"/>
              <a:gd name="connsiteY416" fmla="*/ 4412168 h 6858000"/>
              <a:gd name="connsiteX417" fmla="*/ 58518 w 4630674"/>
              <a:gd name="connsiteY417" fmla="*/ 4405455 h 6858000"/>
              <a:gd name="connsiteX418" fmla="*/ 79000 w 4630674"/>
              <a:gd name="connsiteY418" fmla="*/ 4406798 h 6858000"/>
              <a:gd name="connsiteX419" fmla="*/ 59981 w 4630674"/>
              <a:gd name="connsiteY419" fmla="*/ 4402770 h 6858000"/>
              <a:gd name="connsiteX420" fmla="*/ 55593 w 4630674"/>
              <a:gd name="connsiteY420" fmla="*/ 4398742 h 6858000"/>
              <a:gd name="connsiteX421" fmla="*/ 70222 w 4630674"/>
              <a:gd name="connsiteY421" fmla="*/ 4389345 h 6858000"/>
              <a:gd name="connsiteX422" fmla="*/ 86315 w 4630674"/>
              <a:gd name="connsiteY422" fmla="*/ 4397400 h 6858000"/>
              <a:gd name="connsiteX423" fmla="*/ 89241 w 4630674"/>
              <a:gd name="connsiteY423" fmla="*/ 4369207 h 6858000"/>
              <a:gd name="connsiteX424" fmla="*/ 89241 w 4630674"/>
              <a:gd name="connsiteY424" fmla="*/ 4359809 h 6858000"/>
              <a:gd name="connsiteX425" fmla="*/ 62907 w 4630674"/>
              <a:gd name="connsiteY425" fmla="*/ 4332958 h 6858000"/>
              <a:gd name="connsiteX426" fmla="*/ 84852 w 4630674"/>
              <a:gd name="connsiteY426" fmla="*/ 4327588 h 6858000"/>
              <a:gd name="connsiteX427" fmla="*/ 67296 w 4630674"/>
              <a:gd name="connsiteY427" fmla="*/ 4319533 h 6858000"/>
              <a:gd name="connsiteX428" fmla="*/ 64370 w 4630674"/>
              <a:gd name="connsiteY428" fmla="*/ 4292682 h 6858000"/>
              <a:gd name="connsiteX429" fmla="*/ 65833 w 4630674"/>
              <a:gd name="connsiteY429" fmla="*/ 4284627 h 6858000"/>
              <a:gd name="connsiteX430" fmla="*/ 80463 w 4630674"/>
              <a:gd name="connsiteY430" fmla="*/ 4273887 h 6858000"/>
              <a:gd name="connsiteX431" fmla="*/ 59981 w 4630674"/>
              <a:gd name="connsiteY431" fmla="*/ 4277915 h 6858000"/>
              <a:gd name="connsiteX432" fmla="*/ 76074 w 4630674"/>
              <a:gd name="connsiteY432" fmla="*/ 4267174 h 6858000"/>
              <a:gd name="connsiteX433" fmla="*/ 79000 w 4630674"/>
              <a:gd name="connsiteY433" fmla="*/ 4256434 h 6858000"/>
              <a:gd name="connsiteX434" fmla="*/ 65833 w 4630674"/>
              <a:gd name="connsiteY434" fmla="*/ 4255092 h 6858000"/>
              <a:gd name="connsiteX435" fmla="*/ 55593 w 4630674"/>
              <a:gd name="connsiteY435" fmla="*/ 4268517 h 6858000"/>
              <a:gd name="connsiteX436" fmla="*/ 59981 w 4630674"/>
              <a:gd name="connsiteY436" fmla="*/ 4244351 h 6858000"/>
              <a:gd name="connsiteX437" fmla="*/ 67296 w 4630674"/>
              <a:gd name="connsiteY437" fmla="*/ 4243009 h 6858000"/>
              <a:gd name="connsiteX438" fmla="*/ 76074 w 4630674"/>
              <a:gd name="connsiteY438" fmla="*/ 4255092 h 6858000"/>
              <a:gd name="connsiteX439" fmla="*/ 81926 w 4630674"/>
              <a:gd name="connsiteY439" fmla="*/ 4236296 h 6858000"/>
              <a:gd name="connsiteX440" fmla="*/ 77537 w 4630674"/>
              <a:gd name="connsiteY440" fmla="*/ 4230926 h 6858000"/>
              <a:gd name="connsiteX441" fmla="*/ 64370 w 4630674"/>
              <a:gd name="connsiteY441" fmla="*/ 4232269 h 6858000"/>
              <a:gd name="connsiteX442" fmla="*/ 58518 w 4630674"/>
              <a:gd name="connsiteY442" fmla="*/ 4217501 h 6858000"/>
              <a:gd name="connsiteX443" fmla="*/ 74611 w 4630674"/>
              <a:gd name="connsiteY443" fmla="*/ 4213473 h 6858000"/>
              <a:gd name="connsiteX444" fmla="*/ 62907 w 4630674"/>
              <a:gd name="connsiteY444" fmla="*/ 4209446 h 6858000"/>
              <a:gd name="connsiteX445" fmla="*/ 76074 w 4630674"/>
              <a:gd name="connsiteY445" fmla="*/ 4206760 h 6858000"/>
              <a:gd name="connsiteX446" fmla="*/ 64370 w 4630674"/>
              <a:gd name="connsiteY446" fmla="*/ 4205418 h 6858000"/>
              <a:gd name="connsiteX447" fmla="*/ 84852 w 4630674"/>
              <a:gd name="connsiteY447" fmla="*/ 4153059 h 6858000"/>
              <a:gd name="connsiteX448" fmla="*/ 99481 w 4630674"/>
              <a:gd name="connsiteY448" fmla="*/ 4155744 h 6858000"/>
              <a:gd name="connsiteX449" fmla="*/ 105333 w 4630674"/>
              <a:gd name="connsiteY449" fmla="*/ 4136949 h 6858000"/>
              <a:gd name="connsiteX450" fmla="*/ 92167 w 4630674"/>
              <a:gd name="connsiteY450" fmla="*/ 4136949 h 6858000"/>
              <a:gd name="connsiteX451" fmla="*/ 83389 w 4630674"/>
              <a:gd name="connsiteY451" fmla="*/ 4130236 h 6858000"/>
              <a:gd name="connsiteX452" fmla="*/ 95093 w 4630674"/>
              <a:gd name="connsiteY452" fmla="*/ 4131579 h 6858000"/>
              <a:gd name="connsiteX453" fmla="*/ 99481 w 4630674"/>
              <a:gd name="connsiteY453" fmla="*/ 4122181 h 6858000"/>
              <a:gd name="connsiteX454" fmla="*/ 89241 w 4630674"/>
              <a:gd name="connsiteY454" fmla="*/ 4123524 h 6858000"/>
              <a:gd name="connsiteX455" fmla="*/ 84852 w 4630674"/>
              <a:gd name="connsiteY455" fmla="*/ 4116811 h 6858000"/>
              <a:gd name="connsiteX456" fmla="*/ 98019 w 4630674"/>
              <a:gd name="connsiteY456" fmla="*/ 4116811 h 6858000"/>
              <a:gd name="connsiteX457" fmla="*/ 87778 w 4630674"/>
              <a:gd name="connsiteY457" fmla="*/ 4111441 h 6858000"/>
              <a:gd name="connsiteX458" fmla="*/ 103870 w 4630674"/>
              <a:gd name="connsiteY458" fmla="*/ 4107413 h 6858000"/>
              <a:gd name="connsiteX459" fmla="*/ 100944 w 4630674"/>
              <a:gd name="connsiteY459" fmla="*/ 4075192 h 6858000"/>
              <a:gd name="connsiteX460" fmla="*/ 92167 w 4630674"/>
              <a:gd name="connsiteY460" fmla="*/ 4077878 h 6858000"/>
              <a:gd name="connsiteX461" fmla="*/ 87778 w 4630674"/>
              <a:gd name="connsiteY461" fmla="*/ 4068480 h 6858000"/>
              <a:gd name="connsiteX462" fmla="*/ 100944 w 4630674"/>
              <a:gd name="connsiteY462" fmla="*/ 4069822 h 6858000"/>
              <a:gd name="connsiteX463" fmla="*/ 90704 w 4630674"/>
              <a:gd name="connsiteY463" fmla="*/ 4048342 h 6858000"/>
              <a:gd name="connsiteX464" fmla="*/ 98019 w 4630674"/>
              <a:gd name="connsiteY464" fmla="*/ 4040287 h 6858000"/>
              <a:gd name="connsiteX465" fmla="*/ 81926 w 4630674"/>
              <a:gd name="connsiteY465" fmla="*/ 4037602 h 6858000"/>
              <a:gd name="connsiteX466" fmla="*/ 76074 w 4630674"/>
              <a:gd name="connsiteY466" fmla="*/ 4063110 h 6858000"/>
              <a:gd name="connsiteX467" fmla="*/ 81926 w 4630674"/>
              <a:gd name="connsiteY467" fmla="*/ 4060425 h 6858000"/>
              <a:gd name="connsiteX468" fmla="*/ 86315 w 4630674"/>
              <a:gd name="connsiteY468" fmla="*/ 4067137 h 6858000"/>
              <a:gd name="connsiteX469" fmla="*/ 64370 w 4630674"/>
              <a:gd name="connsiteY469" fmla="*/ 4076535 h 6858000"/>
              <a:gd name="connsiteX470" fmla="*/ 74611 w 4630674"/>
              <a:gd name="connsiteY470" fmla="*/ 4036259 h 6858000"/>
              <a:gd name="connsiteX471" fmla="*/ 67296 w 4630674"/>
              <a:gd name="connsiteY471" fmla="*/ 4034917 h 6858000"/>
              <a:gd name="connsiteX472" fmla="*/ 80463 w 4630674"/>
              <a:gd name="connsiteY472" fmla="*/ 4030889 h 6858000"/>
              <a:gd name="connsiteX473" fmla="*/ 77537 w 4630674"/>
              <a:gd name="connsiteY473" fmla="*/ 4010751 h 6858000"/>
              <a:gd name="connsiteX474" fmla="*/ 68759 w 4630674"/>
              <a:gd name="connsiteY474" fmla="*/ 4000011 h 6858000"/>
              <a:gd name="connsiteX475" fmla="*/ 99481 w 4630674"/>
              <a:gd name="connsiteY475" fmla="*/ 4002696 h 6858000"/>
              <a:gd name="connsiteX476" fmla="*/ 108259 w 4630674"/>
              <a:gd name="connsiteY476" fmla="*/ 4012094 h 6858000"/>
              <a:gd name="connsiteX477" fmla="*/ 119963 w 4630674"/>
              <a:gd name="connsiteY477" fmla="*/ 4005381 h 6858000"/>
              <a:gd name="connsiteX478" fmla="*/ 102407 w 4630674"/>
              <a:gd name="connsiteY478" fmla="*/ 4000011 h 6858000"/>
              <a:gd name="connsiteX479" fmla="*/ 98019 w 4630674"/>
              <a:gd name="connsiteY479" fmla="*/ 3987928 h 6858000"/>
              <a:gd name="connsiteX480" fmla="*/ 100944 w 4630674"/>
              <a:gd name="connsiteY480" fmla="*/ 3965105 h 6858000"/>
              <a:gd name="connsiteX481" fmla="*/ 103870 w 4630674"/>
              <a:gd name="connsiteY481" fmla="*/ 3955707 h 6858000"/>
              <a:gd name="connsiteX482" fmla="*/ 117037 w 4630674"/>
              <a:gd name="connsiteY482" fmla="*/ 3957050 h 6858000"/>
              <a:gd name="connsiteX483" fmla="*/ 114111 w 4630674"/>
              <a:gd name="connsiteY483" fmla="*/ 3934227 h 6858000"/>
              <a:gd name="connsiteX484" fmla="*/ 99481 w 4630674"/>
              <a:gd name="connsiteY484" fmla="*/ 3934227 h 6858000"/>
              <a:gd name="connsiteX485" fmla="*/ 99481 w 4630674"/>
              <a:gd name="connsiteY485" fmla="*/ 3927514 h 6858000"/>
              <a:gd name="connsiteX486" fmla="*/ 112648 w 4630674"/>
              <a:gd name="connsiteY486" fmla="*/ 3926172 h 6858000"/>
              <a:gd name="connsiteX487" fmla="*/ 105333 w 4630674"/>
              <a:gd name="connsiteY487" fmla="*/ 3920801 h 6858000"/>
              <a:gd name="connsiteX488" fmla="*/ 121426 w 4630674"/>
              <a:gd name="connsiteY488" fmla="*/ 3919459 h 6858000"/>
              <a:gd name="connsiteX489" fmla="*/ 112648 w 4630674"/>
              <a:gd name="connsiteY489" fmla="*/ 3900664 h 6858000"/>
              <a:gd name="connsiteX490" fmla="*/ 128741 w 4630674"/>
              <a:gd name="connsiteY490" fmla="*/ 3896636 h 6858000"/>
              <a:gd name="connsiteX491" fmla="*/ 127278 w 4630674"/>
              <a:gd name="connsiteY491" fmla="*/ 3891266 h 6858000"/>
              <a:gd name="connsiteX492" fmla="*/ 121426 w 4630674"/>
              <a:gd name="connsiteY492" fmla="*/ 3871128 h 6858000"/>
              <a:gd name="connsiteX493" fmla="*/ 111185 w 4630674"/>
              <a:gd name="connsiteY493" fmla="*/ 3856360 h 6858000"/>
              <a:gd name="connsiteX494" fmla="*/ 124352 w 4630674"/>
              <a:gd name="connsiteY494" fmla="*/ 3855017 h 6858000"/>
              <a:gd name="connsiteX495" fmla="*/ 108259 w 4630674"/>
              <a:gd name="connsiteY495" fmla="*/ 3840250 h 6858000"/>
              <a:gd name="connsiteX496" fmla="*/ 99481 w 4630674"/>
              <a:gd name="connsiteY496" fmla="*/ 3848305 h 6858000"/>
              <a:gd name="connsiteX497" fmla="*/ 90704 w 4630674"/>
              <a:gd name="connsiteY497" fmla="*/ 3840250 h 6858000"/>
              <a:gd name="connsiteX498" fmla="*/ 84852 w 4630674"/>
              <a:gd name="connsiteY498" fmla="*/ 3846962 h 6858000"/>
              <a:gd name="connsiteX499" fmla="*/ 71685 w 4630674"/>
              <a:gd name="connsiteY499" fmla="*/ 3844277 h 6858000"/>
              <a:gd name="connsiteX500" fmla="*/ 73148 w 4630674"/>
              <a:gd name="connsiteY500" fmla="*/ 3832194 h 6858000"/>
              <a:gd name="connsiteX501" fmla="*/ 90704 w 4630674"/>
              <a:gd name="connsiteY501" fmla="*/ 3829509 h 6858000"/>
              <a:gd name="connsiteX502" fmla="*/ 99481 w 4630674"/>
              <a:gd name="connsiteY502" fmla="*/ 3817427 h 6858000"/>
              <a:gd name="connsiteX503" fmla="*/ 84852 w 4630674"/>
              <a:gd name="connsiteY503" fmla="*/ 3812057 h 6858000"/>
              <a:gd name="connsiteX504" fmla="*/ 127278 w 4630674"/>
              <a:gd name="connsiteY504" fmla="*/ 3832194 h 6858000"/>
              <a:gd name="connsiteX505" fmla="*/ 137519 w 4630674"/>
              <a:gd name="connsiteY505" fmla="*/ 3821454 h 6858000"/>
              <a:gd name="connsiteX506" fmla="*/ 130204 w 4630674"/>
              <a:gd name="connsiteY506" fmla="*/ 3816084 h 6858000"/>
              <a:gd name="connsiteX507" fmla="*/ 118500 w 4630674"/>
              <a:gd name="connsiteY507" fmla="*/ 3814742 h 6858000"/>
              <a:gd name="connsiteX508" fmla="*/ 131667 w 4630674"/>
              <a:gd name="connsiteY508" fmla="*/ 3806686 h 6858000"/>
              <a:gd name="connsiteX509" fmla="*/ 130204 w 4630674"/>
              <a:gd name="connsiteY509" fmla="*/ 3785206 h 6858000"/>
              <a:gd name="connsiteX510" fmla="*/ 118500 w 4630674"/>
              <a:gd name="connsiteY510" fmla="*/ 3777151 h 6858000"/>
              <a:gd name="connsiteX511" fmla="*/ 112648 w 4630674"/>
              <a:gd name="connsiteY511" fmla="*/ 3787891 h 6858000"/>
              <a:gd name="connsiteX512" fmla="*/ 112648 w 4630674"/>
              <a:gd name="connsiteY512" fmla="*/ 3774466 h 6858000"/>
              <a:gd name="connsiteX513" fmla="*/ 98019 w 4630674"/>
              <a:gd name="connsiteY513" fmla="*/ 3770438 h 6858000"/>
              <a:gd name="connsiteX514" fmla="*/ 108259 w 4630674"/>
              <a:gd name="connsiteY514" fmla="*/ 3770438 h 6858000"/>
              <a:gd name="connsiteX515" fmla="*/ 90704 w 4630674"/>
              <a:gd name="connsiteY515" fmla="*/ 3769096 h 6858000"/>
              <a:gd name="connsiteX516" fmla="*/ 98019 w 4630674"/>
              <a:gd name="connsiteY516" fmla="*/ 3777151 h 6858000"/>
              <a:gd name="connsiteX517" fmla="*/ 81926 w 4630674"/>
              <a:gd name="connsiteY517" fmla="*/ 3778493 h 6858000"/>
              <a:gd name="connsiteX518" fmla="*/ 83389 w 4630674"/>
              <a:gd name="connsiteY518" fmla="*/ 3763725 h 6858000"/>
              <a:gd name="connsiteX519" fmla="*/ 114111 w 4630674"/>
              <a:gd name="connsiteY519" fmla="*/ 3763725 h 6858000"/>
              <a:gd name="connsiteX520" fmla="*/ 100944 w 4630674"/>
              <a:gd name="connsiteY520" fmla="*/ 3758355 h 6858000"/>
              <a:gd name="connsiteX521" fmla="*/ 117037 w 4630674"/>
              <a:gd name="connsiteY521" fmla="*/ 3752985 h 6858000"/>
              <a:gd name="connsiteX522" fmla="*/ 99481 w 4630674"/>
              <a:gd name="connsiteY522" fmla="*/ 3747615 h 6858000"/>
              <a:gd name="connsiteX523" fmla="*/ 111185 w 4630674"/>
              <a:gd name="connsiteY523" fmla="*/ 3734190 h 6858000"/>
              <a:gd name="connsiteX524" fmla="*/ 115574 w 4630674"/>
              <a:gd name="connsiteY524" fmla="*/ 3773123 h 6858000"/>
              <a:gd name="connsiteX525" fmla="*/ 143370 w 4630674"/>
              <a:gd name="connsiteY525" fmla="*/ 3782521 h 6858000"/>
              <a:gd name="connsiteX526" fmla="*/ 152148 w 4630674"/>
              <a:gd name="connsiteY526" fmla="*/ 3775808 h 6858000"/>
              <a:gd name="connsiteX527" fmla="*/ 158000 w 4630674"/>
              <a:gd name="connsiteY527" fmla="*/ 3762383 h 6858000"/>
              <a:gd name="connsiteX528" fmla="*/ 130204 w 4630674"/>
              <a:gd name="connsiteY528" fmla="*/ 3761040 h 6858000"/>
              <a:gd name="connsiteX529" fmla="*/ 130204 w 4630674"/>
              <a:gd name="connsiteY529" fmla="*/ 3752985 h 6858000"/>
              <a:gd name="connsiteX530" fmla="*/ 143370 w 4630674"/>
              <a:gd name="connsiteY530" fmla="*/ 3754328 h 6858000"/>
              <a:gd name="connsiteX531" fmla="*/ 147759 w 4630674"/>
              <a:gd name="connsiteY531" fmla="*/ 3761040 h 6858000"/>
              <a:gd name="connsiteX532" fmla="*/ 160926 w 4630674"/>
              <a:gd name="connsiteY532" fmla="*/ 3757013 h 6858000"/>
              <a:gd name="connsiteX533" fmla="*/ 169704 w 4630674"/>
              <a:gd name="connsiteY533" fmla="*/ 3747615 h 6858000"/>
              <a:gd name="connsiteX534" fmla="*/ 158000 w 4630674"/>
              <a:gd name="connsiteY534" fmla="*/ 3726135 h 6858000"/>
              <a:gd name="connsiteX535" fmla="*/ 144833 w 4630674"/>
              <a:gd name="connsiteY535" fmla="*/ 3728820 h 6858000"/>
              <a:gd name="connsiteX536" fmla="*/ 128741 w 4630674"/>
              <a:gd name="connsiteY536" fmla="*/ 3704654 h 6858000"/>
              <a:gd name="connsiteX537" fmla="*/ 146296 w 4630674"/>
              <a:gd name="connsiteY537" fmla="*/ 3704654 h 6858000"/>
              <a:gd name="connsiteX538" fmla="*/ 144833 w 4630674"/>
              <a:gd name="connsiteY538" fmla="*/ 3722107 h 6858000"/>
              <a:gd name="connsiteX539" fmla="*/ 165315 w 4630674"/>
              <a:gd name="connsiteY539" fmla="*/ 3722107 h 6858000"/>
              <a:gd name="connsiteX540" fmla="*/ 165315 w 4630674"/>
              <a:gd name="connsiteY540" fmla="*/ 3718079 h 6858000"/>
              <a:gd name="connsiteX541" fmla="*/ 155074 w 4630674"/>
              <a:gd name="connsiteY541" fmla="*/ 3718079 h 6858000"/>
              <a:gd name="connsiteX542" fmla="*/ 141907 w 4630674"/>
              <a:gd name="connsiteY542" fmla="*/ 3691229 h 6858000"/>
              <a:gd name="connsiteX543" fmla="*/ 172630 w 4630674"/>
              <a:gd name="connsiteY543" fmla="*/ 3679146 h 6858000"/>
              <a:gd name="connsiteX544" fmla="*/ 171167 w 4630674"/>
              <a:gd name="connsiteY544" fmla="*/ 3673776 h 6858000"/>
              <a:gd name="connsiteX545" fmla="*/ 160926 w 4630674"/>
              <a:gd name="connsiteY545" fmla="*/ 3680489 h 6858000"/>
              <a:gd name="connsiteX546" fmla="*/ 127278 w 4630674"/>
              <a:gd name="connsiteY546" fmla="*/ 3669748 h 6858000"/>
              <a:gd name="connsiteX547" fmla="*/ 153611 w 4630674"/>
              <a:gd name="connsiteY547" fmla="*/ 3675118 h 6858000"/>
              <a:gd name="connsiteX548" fmla="*/ 146296 w 4630674"/>
              <a:gd name="connsiteY548" fmla="*/ 3664378 h 6858000"/>
              <a:gd name="connsiteX549" fmla="*/ 127278 w 4630674"/>
              <a:gd name="connsiteY549" fmla="*/ 3665721 h 6858000"/>
              <a:gd name="connsiteX550" fmla="*/ 125815 w 4630674"/>
              <a:gd name="connsiteY550" fmla="*/ 3657665 h 6858000"/>
              <a:gd name="connsiteX551" fmla="*/ 117037 w 4630674"/>
              <a:gd name="connsiteY551" fmla="*/ 3672433 h 6858000"/>
              <a:gd name="connsiteX552" fmla="*/ 134593 w 4630674"/>
              <a:gd name="connsiteY552" fmla="*/ 3689886 h 6858000"/>
              <a:gd name="connsiteX553" fmla="*/ 128741 w 4630674"/>
              <a:gd name="connsiteY553" fmla="*/ 3683174 h 6858000"/>
              <a:gd name="connsiteX554" fmla="*/ 125815 w 4630674"/>
              <a:gd name="connsiteY554" fmla="*/ 3687201 h 6858000"/>
              <a:gd name="connsiteX555" fmla="*/ 105333 w 4630674"/>
              <a:gd name="connsiteY555" fmla="*/ 3637528 h 6858000"/>
              <a:gd name="connsiteX556" fmla="*/ 121426 w 4630674"/>
              <a:gd name="connsiteY556" fmla="*/ 3628130 h 6858000"/>
              <a:gd name="connsiteX557" fmla="*/ 136056 w 4630674"/>
              <a:gd name="connsiteY557" fmla="*/ 3650953 h 6858000"/>
              <a:gd name="connsiteX558" fmla="*/ 156537 w 4630674"/>
              <a:gd name="connsiteY558" fmla="*/ 3644240 h 6858000"/>
              <a:gd name="connsiteX559" fmla="*/ 131667 w 4630674"/>
              <a:gd name="connsiteY559" fmla="*/ 3641555 h 6858000"/>
              <a:gd name="connsiteX560" fmla="*/ 131667 w 4630674"/>
              <a:gd name="connsiteY560" fmla="*/ 3620075 h 6858000"/>
              <a:gd name="connsiteX561" fmla="*/ 117037 w 4630674"/>
              <a:gd name="connsiteY561" fmla="*/ 3621417 h 6858000"/>
              <a:gd name="connsiteX562" fmla="*/ 114111 w 4630674"/>
              <a:gd name="connsiteY562" fmla="*/ 3632157 h 6858000"/>
              <a:gd name="connsiteX563" fmla="*/ 98019 w 4630674"/>
              <a:gd name="connsiteY563" fmla="*/ 3625445 h 6858000"/>
              <a:gd name="connsiteX564" fmla="*/ 108259 w 4630674"/>
              <a:gd name="connsiteY564" fmla="*/ 3625445 h 6858000"/>
              <a:gd name="connsiteX565" fmla="*/ 99481 w 4630674"/>
              <a:gd name="connsiteY565" fmla="*/ 3616047 h 6858000"/>
              <a:gd name="connsiteX566" fmla="*/ 122889 w 4630674"/>
              <a:gd name="connsiteY566" fmla="*/ 3617390 h 6858000"/>
              <a:gd name="connsiteX567" fmla="*/ 102407 w 4630674"/>
              <a:gd name="connsiteY567" fmla="*/ 3586511 h 6858000"/>
              <a:gd name="connsiteX568" fmla="*/ 121426 w 4630674"/>
              <a:gd name="connsiteY568" fmla="*/ 3582484 h 6858000"/>
              <a:gd name="connsiteX569" fmla="*/ 108259 w 4630674"/>
              <a:gd name="connsiteY569" fmla="*/ 3570401 h 6858000"/>
              <a:gd name="connsiteX570" fmla="*/ 92167 w 4630674"/>
              <a:gd name="connsiteY570" fmla="*/ 3574429 h 6858000"/>
              <a:gd name="connsiteX571" fmla="*/ 83389 w 4630674"/>
              <a:gd name="connsiteY571" fmla="*/ 3558318 h 6858000"/>
              <a:gd name="connsiteX572" fmla="*/ 98019 w 4630674"/>
              <a:gd name="connsiteY572" fmla="*/ 3567716 h 6858000"/>
              <a:gd name="connsiteX573" fmla="*/ 121426 w 4630674"/>
              <a:gd name="connsiteY573" fmla="*/ 3566373 h 6858000"/>
              <a:gd name="connsiteX574" fmla="*/ 99481 w 4630674"/>
              <a:gd name="connsiteY574" fmla="*/ 3547578 h 6858000"/>
              <a:gd name="connsiteX575" fmla="*/ 96556 w 4630674"/>
              <a:gd name="connsiteY575" fmla="*/ 3555633 h 6858000"/>
              <a:gd name="connsiteX576" fmla="*/ 83389 w 4630674"/>
              <a:gd name="connsiteY576" fmla="*/ 3544893 h 6858000"/>
              <a:gd name="connsiteX577" fmla="*/ 96556 w 4630674"/>
              <a:gd name="connsiteY577" fmla="*/ 3542208 h 6858000"/>
              <a:gd name="connsiteX578" fmla="*/ 83389 w 4630674"/>
              <a:gd name="connsiteY578" fmla="*/ 3523412 h 6858000"/>
              <a:gd name="connsiteX579" fmla="*/ 109722 w 4630674"/>
              <a:gd name="connsiteY579" fmla="*/ 3531468 h 6858000"/>
              <a:gd name="connsiteX580" fmla="*/ 106796 w 4630674"/>
              <a:gd name="connsiteY580" fmla="*/ 3528783 h 6858000"/>
              <a:gd name="connsiteX581" fmla="*/ 122889 w 4630674"/>
              <a:gd name="connsiteY581" fmla="*/ 3526098 h 6858000"/>
              <a:gd name="connsiteX582" fmla="*/ 109722 w 4630674"/>
              <a:gd name="connsiteY582" fmla="*/ 3518042 h 6858000"/>
              <a:gd name="connsiteX583" fmla="*/ 109722 w 4630674"/>
              <a:gd name="connsiteY583" fmla="*/ 3507302 h 6858000"/>
              <a:gd name="connsiteX584" fmla="*/ 119963 w 4630674"/>
              <a:gd name="connsiteY584" fmla="*/ 3511330 h 6858000"/>
              <a:gd name="connsiteX585" fmla="*/ 130204 w 4630674"/>
              <a:gd name="connsiteY585" fmla="*/ 3495219 h 6858000"/>
              <a:gd name="connsiteX586" fmla="*/ 115574 w 4630674"/>
              <a:gd name="connsiteY586" fmla="*/ 3488507 h 6858000"/>
              <a:gd name="connsiteX587" fmla="*/ 102407 w 4630674"/>
              <a:gd name="connsiteY587" fmla="*/ 3492534 h 6858000"/>
              <a:gd name="connsiteX588" fmla="*/ 112648 w 4630674"/>
              <a:gd name="connsiteY588" fmla="*/ 3485822 h 6858000"/>
              <a:gd name="connsiteX589" fmla="*/ 121426 w 4630674"/>
              <a:gd name="connsiteY589" fmla="*/ 3460314 h 6858000"/>
              <a:gd name="connsiteX590" fmla="*/ 115574 w 4630674"/>
              <a:gd name="connsiteY590" fmla="*/ 3428093 h 6858000"/>
              <a:gd name="connsiteX591" fmla="*/ 108259 w 4630674"/>
              <a:gd name="connsiteY591" fmla="*/ 3436148 h 6858000"/>
              <a:gd name="connsiteX592" fmla="*/ 98019 w 4630674"/>
              <a:gd name="connsiteY592" fmla="*/ 3418695 h 6858000"/>
              <a:gd name="connsiteX593" fmla="*/ 111185 w 4630674"/>
              <a:gd name="connsiteY593" fmla="*/ 3424065 h 6858000"/>
              <a:gd name="connsiteX594" fmla="*/ 125815 w 4630674"/>
              <a:gd name="connsiteY594" fmla="*/ 3417353 h 6858000"/>
              <a:gd name="connsiteX595" fmla="*/ 95093 w 4630674"/>
              <a:gd name="connsiteY595" fmla="*/ 3405270 h 6858000"/>
              <a:gd name="connsiteX596" fmla="*/ 114111 w 4630674"/>
              <a:gd name="connsiteY596" fmla="*/ 3398557 h 6858000"/>
              <a:gd name="connsiteX597" fmla="*/ 115574 w 4630674"/>
              <a:gd name="connsiteY597" fmla="*/ 3387817 h 6858000"/>
              <a:gd name="connsiteX598" fmla="*/ 108259 w 4630674"/>
              <a:gd name="connsiteY598" fmla="*/ 3362309 h 6858000"/>
              <a:gd name="connsiteX599" fmla="*/ 131667 w 4630674"/>
              <a:gd name="connsiteY599" fmla="*/ 3360967 h 6858000"/>
              <a:gd name="connsiteX600" fmla="*/ 108259 w 4630674"/>
              <a:gd name="connsiteY600" fmla="*/ 3356939 h 6858000"/>
              <a:gd name="connsiteX601" fmla="*/ 128741 w 4630674"/>
              <a:gd name="connsiteY601" fmla="*/ 3347541 h 6858000"/>
              <a:gd name="connsiteX602" fmla="*/ 128741 w 4630674"/>
              <a:gd name="connsiteY602" fmla="*/ 3339486 h 6858000"/>
              <a:gd name="connsiteX603" fmla="*/ 149222 w 4630674"/>
              <a:gd name="connsiteY603" fmla="*/ 3334116 h 6858000"/>
              <a:gd name="connsiteX604" fmla="*/ 141907 w 4630674"/>
              <a:gd name="connsiteY604" fmla="*/ 3331431 h 6858000"/>
              <a:gd name="connsiteX605" fmla="*/ 131667 w 4630674"/>
              <a:gd name="connsiteY605" fmla="*/ 3335458 h 6858000"/>
              <a:gd name="connsiteX606" fmla="*/ 131667 w 4630674"/>
              <a:gd name="connsiteY606" fmla="*/ 3326060 h 6858000"/>
              <a:gd name="connsiteX607" fmla="*/ 122889 w 4630674"/>
              <a:gd name="connsiteY607" fmla="*/ 3332773 h 6858000"/>
              <a:gd name="connsiteX608" fmla="*/ 105333 w 4630674"/>
              <a:gd name="connsiteY608" fmla="*/ 3331431 h 6858000"/>
              <a:gd name="connsiteX609" fmla="*/ 99481 w 4630674"/>
              <a:gd name="connsiteY609" fmla="*/ 3324718 h 6858000"/>
              <a:gd name="connsiteX610" fmla="*/ 118500 w 4630674"/>
              <a:gd name="connsiteY610" fmla="*/ 3326060 h 6858000"/>
              <a:gd name="connsiteX611" fmla="*/ 105333 w 4630674"/>
              <a:gd name="connsiteY611" fmla="*/ 3320690 h 6858000"/>
              <a:gd name="connsiteX612" fmla="*/ 105333 w 4630674"/>
              <a:gd name="connsiteY612" fmla="*/ 3304580 h 6858000"/>
              <a:gd name="connsiteX613" fmla="*/ 128741 w 4630674"/>
              <a:gd name="connsiteY613" fmla="*/ 3307265 h 6858000"/>
              <a:gd name="connsiteX614" fmla="*/ 143370 w 4630674"/>
              <a:gd name="connsiteY614" fmla="*/ 3291155 h 6858000"/>
              <a:gd name="connsiteX615" fmla="*/ 168241 w 4630674"/>
              <a:gd name="connsiteY615" fmla="*/ 3275045 h 6858000"/>
              <a:gd name="connsiteX616" fmla="*/ 153611 w 4630674"/>
              <a:gd name="connsiteY616" fmla="*/ 3281757 h 6858000"/>
              <a:gd name="connsiteX617" fmla="*/ 150685 w 4630674"/>
              <a:gd name="connsiteY617" fmla="*/ 3272359 h 6858000"/>
              <a:gd name="connsiteX618" fmla="*/ 134593 w 4630674"/>
              <a:gd name="connsiteY618" fmla="*/ 3269674 h 6858000"/>
              <a:gd name="connsiteX619" fmla="*/ 134593 w 4630674"/>
              <a:gd name="connsiteY619" fmla="*/ 3283099 h 6858000"/>
              <a:gd name="connsiteX620" fmla="*/ 117037 w 4630674"/>
              <a:gd name="connsiteY620" fmla="*/ 3283099 h 6858000"/>
              <a:gd name="connsiteX621" fmla="*/ 114111 w 4630674"/>
              <a:gd name="connsiteY621" fmla="*/ 3275045 h 6858000"/>
              <a:gd name="connsiteX622" fmla="*/ 130204 w 4630674"/>
              <a:gd name="connsiteY622" fmla="*/ 3272359 h 6858000"/>
              <a:gd name="connsiteX623" fmla="*/ 121426 w 4630674"/>
              <a:gd name="connsiteY623" fmla="*/ 3262962 h 6858000"/>
              <a:gd name="connsiteX624" fmla="*/ 111185 w 4630674"/>
              <a:gd name="connsiteY624" fmla="*/ 3266989 h 6858000"/>
              <a:gd name="connsiteX625" fmla="*/ 103870 w 4630674"/>
              <a:gd name="connsiteY625" fmla="*/ 3261619 h 6858000"/>
              <a:gd name="connsiteX626" fmla="*/ 121426 w 4630674"/>
              <a:gd name="connsiteY626" fmla="*/ 3256249 h 6858000"/>
              <a:gd name="connsiteX627" fmla="*/ 124352 w 4630674"/>
              <a:gd name="connsiteY627" fmla="*/ 3248194 h 6858000"/>
              <a:gd name="connsiteX628" fmla="*/ 108259 w 4630674"/>
              <a:gd name="connsiteY628" fmla="*/ 3236111 h 6858000"/>
              <a:gd name="connsiteX629" fmla="*/ 121426 w 4630674"/>
              <a:gd name="connsiteY629" fmla="*/ 3240139 h 6858000"/>
              <a:gd name="connsiteX630" fmla="*/ 119963 w 4630674"/>
              <a:gd name="connsiteY630" fmla="*/ 3221343 h 6858000"/>
              <a:gd name="connsiteX631" fmla="*/ 130204 w 4630674"/>
              <a:gd name="connsiteY631" fmla="*/ 3217315 h 6858000"/>
              <a:gd name="connsiteX632" fmla="*/ 80463 w 4630674"/>
              <a:gd name="connsiteY632" fmla="*/ 3191808 h 6858000"/>
              <a:gd name="connsiteX633" fmla="*/ 77537 w 4630674"/>
              <a:gd name="connsiteY633" fmla="*/ 3183752 h 6858000"/>
              <a:gd name="connsiteX634" fmla="*/ 103870 w 4630674"/>
              <a:gd name="connsiteY634" fmla="*/ 3181067 h 6858000"/>
              <a:gd name="connsiteX635" fmla="*/ 103870 w 4630674"/>
              <a:gd name="connsiteY635" fmla="*/ 3190465 h 6858000"/>
              <a:gd name="connsiteX636" fmla="*/ 130204 w 4630674"/>
              <a:gd name="connsiteY636" fmla="*/ 3191808 h 6858000"/>
              <a:gd name="connsiteX637" fmla="*/ 121426 w 4630674"/>
              <a:gd name="connsiteY637" fmla="*/ 3193150 h 6858000"/>
              <a:gd name="connsiteX638" fmla="*/ 118500 w 4630674"/>
              <a:gd name="connsiteY638" fmla="*/ 3183752 h 6858000"/>
              <a:gd name="connsiteX639" fmla="*/ 128741 w 4630674"/>
              <a:gd name="connsiteY639" fmla="*/ 3187780 h 6858000"/>
              <a:gd name="connsiteX640" fmla="*/ 134593 w 4630674"/>
              <a:gd name="connsiteY640" fmla="*/ 3178382 h 6858000"/>
              <a:gd name="connsiteX641" fmla="*/ 137519 w 4630674"/>
              <a:gd name="connsiteY641" fmla="*/ 3155559 h 6858000"/>
              <a:gd name="connsiteX642" fmla="*/ 109722 w 4630674"/>
              <a:gd name="connsiteY642" fmla="*/ 3158244 h 6858000"/>
              <a:gd name="connsiteX643" fmla="*/ 115574 w 4630674"/>
              <a:gd name="connsiteY643" fmla="*/ 3164957 h 6858000"/>
              <a:gd name="connsiteX644" fmla="*/ 112648 w 4630674"/>
              <a:gd name="connsiteY644" fmla="*/ 3160929 h 6858000"/>
              <a:gd name="connsiteX645" fmla="*/ 105333 w 4630674"/>
              <a:gd name="connsiteY645" fmla="*/ 3181067 h 6858000"/>
              <a:gd name="connsiteX646" fmla="*/ 86315 w 4630674"/>
              <a:gd name="connsiteY646" fmla="*/ 3112598 h 6858000"/>
              <a:gd name="connsiteX647" fmla="*/ 98019 w 4630674"/>
              <a:gd name="connsiteY647" fmla="*/ 3115283 h 6858000"/>
              <a:gd name="connsiteX648" fmla="*/ 92167 w 4630674"/>
              <a:gd name="connsiteY648" fmla="*/ 3105886 h 6858000"/>
              <a:gd name="connsiteX649" fmla="*/ 100944 w 4630674"/>
              <a:gd name="connsiteY649" fmla="*/ 3096488 h 6858000"/>
              <a:gd name="connsiteX650" fmla="*/ 119963 w 4630674"/>
              <a:gd name="connsiteY650" fmla="*/ 3097830 h 6858000"/>
              <a:gd name="connsiteX651" fmla="*/ 115574 w 4630674"/>
              <a:gd name="connsiteY651" fmla="*/ 3083063 h 6858000"/>
              <a:gd name="connsiteX652" fmla="*/ 109722 w 4630674"/>
              <a:gd name="connsiteY652" fmla="*/ 3069637 h 6858000"/>
              <a:gd name="connsiteX653" fmla="*/ 93630 w 4630674"/>
              <a:gd name="connsiteY653" fmla="*/ 3058897 h 6858000"/>
              <a:gd name="connsiteX654" fmla="*/ 115574 w 4630674"/>
              <a:gd name="connsiteY654" fmla="*/ 3003853 h 6858000"/>
              <a:gd name="connsiteX655" fmla="*/ 109722 w 4630674"/>
              <a:gd name="connsiteY655" fmla="*/ 2997141 h 6858000"/>
              <a:gd name="connsiteX656" fmla="*/ 92167 w 4630674"/>
              <a:gd name="connsiteY656" fmla="*/ 2994456 h 6858000"/>
              <a:gd name="connsiteX657" fmla="*/ 90704 w 4630674"/>
              <a:gd name="connsiteY657" fmla="*/ 2990428 h 6858000"/>
              <a:gd name="connsiteX658" fmla="*/ 114111 w 4630674"/>
              <a:gd name="connsiteY658" fmla="*/ 2993113 h 6858000"/>
              <a:gd name="connsiteX659" fmla="*/ 108259 w 4630674"/>
              <a:gd name="connsiteY659" fmla="*/ 2983715 h 6858000"/>
              <a:gd name="connsiteX660" fmla="*/ 95093 w 4630674"/>
              <a:gd name="connsiteY660" fmla="*/ 2974318 h 6858000"/>
              <a:gd name="connsiteX661" fmla="*/ 112648 w 4630674"/>
              <a:gd name="connsiteY661" fmla="*/ 2977003 h 6858000"/>
              <a:gd name="connsiteX662" fmla="*/ 77537 w 4630674"/>
              <a:gd name="connsiteY662" fmla="*/ 2942097 h 6858000"/>
              <a:gd name="connsiteX663" fmla="*/ 80463 w 4630674"/>
              <a:gd name="connsiteY663" fmla="*/ 2934042 h 6858000"/>
              <a:gd name="connsiteX664" fmla="*/ 103870 w 4630674"/>
              <a:gd name="connsiteY664" fmla="*/ 2931357 h 6858000"/>
              <a:gd name="connsiteX665" fmla="*/ 83389 w 4630674"/>
              <a:gd name="connsiteY665" fmla="*/ 2930014 h 6858000"/>
              <a:gd name="connsiteX666" fmla="*/ 71685 w 4630674"/>
              <a:gd name="connsiteY666" fmla="*/ 2921959 h 6858000"/>
              <a:gd name="connsiteX667" fmla="*/ 103870 w 4630674"/>
              <a:gd name="connsiteY667" fmla="*/ 2930014 h 6858000"/>
              <a:gd name="connsiteX668" fmla="*/ 109722 w 4630674"/>
              <a:gd name="connsiteY668" fmla="*/ 2928672 h 6858000"/>
              <a:gd name="connsiteX669" fmla="*/ 108259 w 4630674"/>
              <a:gd name="connsiteY669" fmla="*/ 2899136 h 6858000"/>
              <a:gd name="connsiteX670" fmla="*/ 128741 w 4630674"/>
              <a:gd name="connsiteY670" fmla="*/ 2897793 h 6858000"/>
              <a:gd name="connsiteX671" fmla="*/ 127278 w 4630674"/>
              <a:gd name="connsiteY671" fmla="*/ 2874970 h 6858000"/>
              <a:gd name="connsiteX672" fmla="*/ 114111 w 4630674"/>
              <a:gd name="connsiteY672" fmla="*/ 2872285 h 6858000"/>
              <a:gd name="connsiteX673" fmla="*/ 125815 w 4630674"/>
              <a:gd name="connsiteY673" fmla="*/ 2870943 h 6858000"/>
              <a:gd name="connsiteX674" fmla="*/ 115574 w 4630674"/>
              <a:gd name="connsiteY674" fmla="*/ 2866915 h 6858000"/>
              <a:gd name="connsiteX675" fmla="*/ 125815 w 4630674"/>
              <a:gd name="connsiteY675" fmla="*/ 2865573 h 6858000"/>
              <a:gd name="connsiteX676" fmla="*/ 114111 w 4630674"/>
              <a:gd name="connsiteY676" fmla="*/ 2857517 h 6858000"/>
              <a:gd name="connsiteX677" fmla="*/ 117037 w 4630674"/>
              <a:gd name="connsiteY677" fmla="*/ 2853490 h 6858000"/>
              <a:gd name="connsiteX678" fmla="*/ 127278 w 4630674"/>
              <a:gd name="connsiteY678" fmla="*/ 2856175 h 6858000"/>
              <a:gd name="connsiteX679" fmla="*/ 122889 w 4630674"/>
              <a:gd name="connsiteY679" fmla="*/ 2822612 h 6858000"/>
              <a:gd name="connsiteX680" fmla="*/ 127278 w 4630674"/>
              <a:gd name="connsiteY680" fmla="*/ 2807844 h 6858000"/>
              <a:gd name="connsiteX681" fmla="*/ 96556 w 4630674"/>
              <a:gd name="connsiteY681" fmla="*/ 2791733 h 6858000"/>
              <a:gd name="connsiteX682" fmla="*/ 106796 w 4630674"/>
              <a:gd name="connsiteY682" fmla="*/ 2770253 h 6858000"/>
              <a:gd name="connsiteX683" fmla="*/ 117037 w 4630674"/>
              <a:gd name="connsiteY683" fmla="*/ 2771595 h 6858000"/>
              <a:gd name="connsiteX684" fmla="*/ 114111 w 4630674"/>
              <a:gd name="connsiteY684" fmla="*/ 2762198 h 6858000"/>
              <a:gd name="connsiteX685" fmla="*/ 100944 w 4630674"/>
              <a:gd name="connsiteY685" fmla="*/ 2724607 h 6858000"/>
              <a:gd name="connsiteX686" fmla="*/ 93630 w 4630674"/>
              <a:gd name="connsiteY686" fmla="*/ 2764883 h 6858000"/>
              <a:gd name="connsiteX687" fmla="*/ 92167 w 4630674"/>
              <a:gd name="connsiteY687" fmla="*/ 2751458 h 6858000"/>
              <a:gd name="connsiteX688" fmla="*/ 84852 w 4630674"/>
              <a:gd name="connsiteY688" fmla="*/ 2759513 h 6858000"/>
              <a:gd name="connsiteX689" fmla="*/ 68759 w 4630674"/>
              <a:gd name="connsiteY689" fmla="*/ 2754143 h 6858000"/>
              <a:gd name="connsiteX690" fmla="*/ 81926 w 4630674"/>
              <a:gd name="connsiteY690" fmla="*/ 2750115 h 6858000"/>
              <a:gd name="connsiteX691" fmla="*/ 58518 w 4630674"/>
              <a:gd name="connsiteY691" fmla="*/ 2738032 h 6858000"/>
              <a:gd name="connsiteX692" fmla="*/ 59981 w 4630674"/>
              <a:gd name="connsiteY692" fmla="*/ 2736690 h 6858000"/>
              <a:gd name="connsiteX693" fmla="*/ 62907 w 4630674"/>
              <a:gd name="connsiteY693" fmla="*/ 2738032 h 6858000"/>
              <a:gd name="connsiteX694" fmla="*/ 61444 w 4630674"/>
              <a:gd name="connsiteY694" fmla="*/ 2729977 h 6858000"/>
              <a:gd name="connsiteX695" fmla="*/ 77537 w 4630674"/>
              <a:gd name="connsiteY695" fmla="*/ 2739375 h 6858000"/>
              <a:gd name="connsiteX696" fmla="*/ 95093 w 4630674"/>
              <a:gd name="connsiteY696" fmla="*/ 2738032 h 6858000"/>
              <a:gd name="connsiteX697" fmla="*/ 70222 w 4630674"/>
              <a:gd name="connsiteY697" fmla="*/ 2721922 h 6858000"/>
              <a:gd name="connsiteX698" fmla="*/ 84852 w 4630674"/>
              <a:gd name="connsiteY698" fmla="*/ 2723264 h 6858000"/>
              <a:gd name="connsiteX699" fmla="*/ 79000 w 4630674"/>
              <a:gd name="connsiteY699" fmla="*/ 2716552 h 6858000"/>
              <a:gd name="connsiteX700" fmla="*/ 70222 w 4630674"/>
              <a:gd name="connsiteY700" fmla="*/ 2711182 h 6858000"/>
              <a:gd name="connsiteX701" fmla="*/ 71685 w 4630674"/>
              <a:gd name="connsiteY701" fmla="*/ 2713867 h 6858000"/>
              <a:gd name="connsiteX702" fmla="*/ 67296 w 4630674"/>
              <a:gd name="connsiteY702" fmla="*/ 2711182 h 6858000"/>
              <a:gd name="connsiteX703" fmla="*/ 76074 w 4630674"/>
              <a:gd name="connsiteY703" fmla="*/ 2708497 h 6858000"/>
              <a:gd name="connsiteX704" fmla="*/ 71685 w 4630674"/>
              <a:gd name="connsiteY704" fmla="*/ 2707154 h 6858000"/>
              <a:gd name="connsiteX705" fmla="*/ 79000 w 4630674"/>
              <a:gd name="connsiteY705" fmla="*/ 2707154 h 6858000"/>
              <a:gd name="connsiteX706" fmla="*/ 80463 w 4630674"/>
              <a:gd name="connsiteY706" fmla="*/ 2707154 h 6858000"/>
              <a:gd name="connsiteX707" fmla="*/ 81926 w 4630674"/>
              <a:gd name="connsiteY707" fmla="*/ 2707154 h 6858000"/>
              <a:gd name="connsiteX708" fmla="*/ 83389 w 4630674"/>
              <a:gd name="connsiteY708" fmla="*/ 2707154 h 6858000"/>
              <a:gd name="connsiteX709" fmla="*/ 96556 w 4630674"/>
              <a:gd name="connsiteY709" fmla="*/ 2711182 h 6858000"/>
              <a:gd name="connsiteX710" fmla="*/ 93630 w 4630674"/>
              <a:gd name="connsiteY710" fmla="*/ 2701784 h 6858000"/>
              <a:gd name="connsiteX711" fmla="*/ 103870 w 4630674"/>
              <a:gd name="connsiteY711" fmla="*/ 2688359 h 6858000"/>
              <a:gd name="connsiteX712" fmla="*/ 93630 w 4630674"/>
              <a:gd name="connsiteY712" fmla="*/ 2695071 h 6858000"/>
              <a:gd name="connsiteX713" fmla="*/ 83389 w 4630674"/>
              <a:gd name="connsiteY713" fmla="*/ 2691044 h 6858000"/>
              <a:gd name="connsiteX714" fmla="*/ 89241 w 4630674"/>
              <a:gd name="connsiteY714" fmla="*/ 2689701 h 6858000"/>
              <a:gd name="connsiteX715" fmla="*/ 108259 w 4630674"/>
              <a:gd name="connsiteY715" fmla="*/ 2678961 h 6858000"/>
              <a:gd name="connsiteX716" fmla="*/ 118500 w 4630674"/>
              <a:gd name="connsiteY716" fmla="*/ 2684331 h 6858000"/>
              <a:gd name="connsiteX717" fmla="*/ 115574 w 4630674"/>
              <a:gd name="connsiteY717" fmla="*/ 2674933 h 6858000"/>
              <a:gd name="connsiteX718" fmla="*/ 111185 w 4630674"/>
              <a:gd name="connsiteY718" fmla="*/ 2668221 h 6858000"/>
              <a:gd name="connsiteX719" fmla="*/ 124352 w 4630674"/>
              <a:gd name="connsiteY719" fmla="*/ 2650768 h 6858000"/>
              <a:gd name="connsiteX720" fmla="*/ 109722 w 4630674"/>
              <a:gd name="connsiteY720" fmla="*/ 2645398 h 6858000"/>
              <a:gd name="connsiteX721" fmla="*/ 98019 w 4630674"/>
              <a:gd name="connsiteY721" fmla="*/ 2649425 h 6858000"/>
              <a:gd name="connsiteX722" fmla="*/ 119963 w 4630674"/>
              <a:gd name="connsiteY722" fmla="*/ 2621232 h 6858000"/>
              <a:gd name="connsiteX723" fmla="*/ 96556 w 4630674"/>
              <a:gd name="connsiteY723" fmla="*/ 2619890 h 6858000"/>
              <a:gd name="connsiteX724" fmla="*/ 98019 w 4630674"/>
              <a:gd name="connsiteY724" fmla="*/ 2619890 h 6858000"/>
              <a:gd name="connsiteX725" fmla="*/ 98019 w 4630674"/>
              <a:gd name="connsiteY725" fmla="*/ 2602437 h 6858000"/>
              <a:gd name="connsiteX726" fmla="*/ 92167 w 4630674"/>
              <a:gd name="connsiteY726" fmla="*/ 2609149 h 6858000"/>
              <a:gd name="connsiteX727" fmla="*/ 84852 w 4630674"/>
              <a:gd name="connsiteY727" fmla="*/ 2601094 h 6858000"/>
              <a:gd name="connsiteX728" fmla="*/ 93630 w 4630674"/>
              <a:gd name="connsiteY728" fmla="*/ 2605122 h 6858000"/>
              <a:gd name="connsiteX729" fmla="*/ 98019 w 4630674"/>
              <a:gd name="connsiteY729" fmla="*/ 2601094 h 6858000"/>
              <a:gd name="connsiteX730" fmla="*/ 112648 w 4630674"/>
              <a:gd name="connsiteY730" fmla="*/ 2611834 h 6858000"/>
              <a:gd name="connsiteX731" fmla="*/ 102407 w 4630674"/>
              <a:gd name="connsiteY731" fmla="*/ 2598409 h 6858000"/>
              <a:gd name="connsiteX732" fmla="*/ 103870 w 4630674"/>
              <a:gd name="connsiteY732" fmla="*/ 2598409 h 6858000"/>
              <a:gd name="connsiteX733" fmla="*/ 99481 w 4630674"/>
              <a:gd name="connsiteY733" fmla="*/ 2595724 h 6858000"/>
              <a:gd name="connsiteX734" fmla="*/ 112648 w 4630674"/>
              <a:gd name="connsiteY734" fmla="*/ 2590354 h 6858000"/>
              <a:gd name="connsiteX735" fmla="*/ 106796 w 4630674"/>
              <a:gd name="connsiteY735" fmla="*/ 2587669 h 6858000"/>
              <a:gd name="connsiteX736" fmla="*/ 114111 w 4630674"/>
              <a:gd name="connsiteY736" fmla="*/ 2579614 h 6858000"/>
              <a:gd name="connsiteX737" fmla="*/ 105333 w 4630674"/>
              <a:gd name="connsiteY737" fmla="*/ 2583641 h 6858000"/>
              <a:gd name="connsiteX738" fmla="*/ 99481 w 4630674"/>
              <a:gd name="connsiteY738" fmla="*/ 2574243 h 6858000"/>
              <a:gd name="connsiteX739" fmla="*/ 102407 w 4630674"/>
              <a:gd name="connsiteY739" fmla="*/ 2566188 h 6858000"/>
              <a:gd name="connsiteX740" fmla="*/ 98019 w 4630674"/>
              <a:gd name="connsiteY740" fmla="*/ 2563503 h 6858000"/>
              <a:gd name="connsiteX741" fmla="*/ 98019 w 4630674"/>
              <a:gd name="connsiteY741" fmla="*/ 2548735 h 6858000"/>
              <a:gd name="connsiteX742" fmla="*/ 95093 w 4630674"/>
              <a:gd name="connsiteY742" fmla="*/ 2552763 h 6858000"/>
              <a:gd name="connsiteX743" fmla="*/ 87778 w 4630674"/>
              <a:gd name="connsiteY743" fmla="*/ 2554106 h 6858000"/>
              <a:gd name="connsiteX744" fmla="*/ 77537 w 4630674"/>
              <a:gd name="connsiteY744" fmla="*/ 2551420 h 6858000"/>
              <a:gd name="connsiteX745" fmla="*/ 79000 w 4630674"/>
              <a:gd name="connsiteY745" fmla="*/ 2543365 h 6858000"/>
              <a:gd name="connsiteX746" fmla="*/ 84852 w 4630674"/>
              <a:gd name="connsiteY746" fmla="*/ 2546050 h 6858000"/>
              <a:gd name="connsiteX747" fmla="*/ 83389 w 4630674"/>
              <a:gd name="connsiteY747" fmla="*/ 2543365 h 6858000"/>
              <a:gd name="connsiteX748" fmla="*/ 84852 w 4630674"/>
              <a:gd name="connsiteY748" fmla="*/ 2543365 h 6858000"/>
              <a:gd name="connsiteX749" fmla="*/ 90704 w 4630674"/>
              <a:gd name="connsiteY749" fmla="*/ 2550078 h 6858000"/>
              <a:gd name="connsiteX750" fmla="*/ 92167 w 4630674"/>
              <a:gd name="connsiteY750" fmla="*/ 2539338 h 6858000"/>
              <a:gd name="connsiteX751" fmla="*/ 95093 w 4630674"/>
              <a:gd name="connsiteY751" fmla="*/ 2537995 h 6858000"/>
              <a:gd name="connsiteX752" fmla="*/ 99481 w 4630674"/>
              <a:gd name="connsiteY752" fmla="*/ 2537995 h 6858000"/>
              <a:gd name="connsiteX753" fmla="*/ 90704 w 4630674"/>
              <a:gd name="connsiteY753" fmla="*/ 2536653 h 6858000"/>
              <a:gd name="connsiteX754" fmla="*/ 83389 w 4630674"/>
              <a:gd name="connsiteY754" fmla="*/ 2531283 h 6858000"/>
              <a:gd name="connsiteX755" fmla="*/ 96556 w 4630674"/>
              <a:gd name="connsiteY755" fmla="*/ 2520542 h 6858000"/>
              <a:gd name="connsiteX756" fmla="*/ 80463 w 4630674"/>
              <a:gd name="connsiteY756" fmla="*/ 2524570 h 6858000"/>
              <a:gd name="connsiteX757" fmla="*/ 80463 w 4630674"/>
              <a:gd name="connsiteY757" fmla="*/ 2516515 h 6858000"/>
              <a:gd name="connsiteX758" fmla="*/ 84852 w 4630674"/>
              <a:gd name="connsiteY758" fmla="*/ 2517857 h 6858000"/>
              <a:gd name="connsiteX759" fmla="*/ 86315 w 4630674"/>
              <a:gd name="connsiteY759" fmla="*/ 2513830 h 6858000"/>
              <a:gd name="connsiteX760" fmla="*/ 105333 w 4630674"/>
              <a:gd name="connsiteY760" fmla="*/ 2507117 h 6858000"/>
              <a:gd name="connsiteX761" fmla="*/ 87778 w 4630674"/>
              <a:gd name="connsiteY761" fmla="*/ 2507117 h 6858000"/>
              <a:gd name="connsiteX762" fmla="*/ 80463 w 4630674"/>
              <a:gd name="connsiteY762" fmla="*/ 2512487 h 6858000"/>
              <a:gd name="connsiteX763" fmla="*/ 74611 w 4630674"/>
              <a:gd name="connsiteY763" fmla="*/ 2505774 h 6858000"/>
              <a:gd name="connsiteX764" fmla="*/ 90704 w 4630674"/>
              <a:gd name="connsiteY764" fmla="*/ 2496377 h 6858000"/>
              <a:gd name="connsiteX765" fmla="*/ 77537 w 4630674"/>
              <a:gd name="connsiteY765" fmla="*/ 2493692 h 6858000"/>
              <a:gd name="connsiteX766" fmla="*/ 93630 w 4630674"/>
              <a:gd name="connsiteY766" fmla="*/ 2486979 h 6858000"/>
              <a:gd name="connsiteX767" fmla="*/ 100944 w 4630674"/>
              <a:gd name="connsiteY767" fmla="*/ 2493692 h 6858000"/>
              <a:gd name="connsiteX768" fmla="*/ 102407 w 4630674"/>
              <a:gd name="connsiteY768" fmla="*/ 2480266 h 6858000"/>
              <a:gd name="connsiteX769" fmla="*/ 111185 w 4630674"/>
              <a:gd name="connsiteY769" fmla="*/ 2517857 h 6858000"/>
              <a:gd name="connsiteX770" fmla="*/ 122889 w 4630674"/>
              <a:gd name="connsiteY770" fmla="*/ 2481609 h 6858000"/>
              <a:gd name="connsiteX771" fmla="*/ 125815 w 4630674"/>
              <a:gd name="connsiteY771" fmla="*/ 2472211 h 6858000"/>
              <a:gd name="connsiteX772" fmla="*/ 115574 w 4630674"/>
              <a:gd name="connsiteY772" fmla="*/ 2474896 h 6858000"/>
              <a:gd name="connsiteX773" fmla="*/ 103870 w 4630674"/>
              <a:gd name="connsiteY773" fmla="*/ 2454758 h 6858000"/>
              <a:gd name="connsiteX774" fmla="*/ 133130 w 4630674"/>
              <a:gd name="connsiteY774" fmla="*/ 2437305 h 6858000"/>
              <a:gd name="connsiteX775" fmla="*/ 128741 w 4630674"/>
              <a:gd name="connsiteY775" fmla="*/ 2423880 h 6858000"/>
              <a:gd name="connsiteX776" fmla="*/ 131667 w 4630674"/>
              <a:gd name="connsiteY776" fmla="*/ 2391659 h 6858000"/>
              <a:gd name="connsiteX777" fmla="*/ 121426 w 4630674"/>
              <a:gd name="connsiteY777" fmla="*/ 2394344 h 6858000"/>
              <a:gd name="connsiteX778" fmla="*/ 118500 w 4630674"/>
              <a:gd name="connsiteY778" fmla="*/ 2391659 h 6858000"/>
              <a:gd name="connsiteX779" fmla="*/ 128741 w 4630674"/>
              <a:gd name="connsiteY779" fmla="*/ 2382262 h 6858000"/>
              <a:gd name="connsiteX780" fmla="*/ 118500 w 4630674"/>
              <a:gd name="connsiteY780" fmla="*/ 2383604 h 6858000"/>
              <a:gd name="connsiteX781" fmla="*/ 128741 w 4630674"/>
              <a:gd name="connsiteY781" fmla="*/ 2378234 h 6858000"/>
              <a:gd name="connsiteX782" fmla="*/ 117037 w 4630674"/>
              <a:gd name="connsiteY782" fmla="*/ 2378234 h 6858000"/>
              <a:gd name="connsiteX783" fmla="*/ 130204 w 4630674"/>
              <a:gd name="connsiteY783" fmla="*/ 2374206 h 6858000"/>
              <a:gd name="connsiteX784" fmla="*/ 130204 w 4630674"/>
              <a:gd name="connsiteY784" fmla="*/ 2352726 h 6858000"/>
              <a:gd name="connsiteX785" fmla="*/ 109722 w 4630674"/>
              <a:gd name="connsiteY785" fmla="*/ 2354068 h 6858000"/>
              <a:gd name="connsiteX786" fmla="*/ 109722 w 4630674"/>
              <a:gd name="connsiteY786" fmla="*/ 2324533 h 6858000"/>
              <a:gd name="connsiteX787" fmla="*/ 103870 w 4630674"/>
              <a:gd name="connsiteY787" fmla="*/ 2325875 h 6858000"/>
              <a:gd name="connsiteX788" fmla="*/ 77537 w 4630674"/>
              <a:gd name="connsiteY788" fmla="*/ 2336616 h 6858000"/>
              <a:gd name="connsiteX789" fmla="*/ 76074 w 4630674"/>
              <a:gd name="connsiteY789" fmla="*/ 2333931 h 6858000"/>
              <a:gd name="connsiteX790" fmla="*/ 83389 w 4630674"/>
              <a:gd name="connsiteY790" fmla="*/ 2327218 h 6858000"/>
              <a:gd name="connsiteX791" fmla="*/ 103870 w 4630674"/>
              <a:gd name="connsiteY791" fmla="*/ 2323190 h 6858000"/>
              <a:gd name="connsiteX792" fmla="*/ 80463 w 4630674"/>
              <a:gd name="connsiteY792" fmla="*/ 2323190 h 6858000"/>
              <a:gd name="connsiteX793" fmla="*/ 76074 w 4630674"/>
              <a:gd name="connsiteY793" fmla="*/ 2315135 h 6858000"/>
              <a:gd name="connsiteX794" fmla="*/ 111185 w 4630674"/>
              <a:gd name="connsiteY794" fmla="*/ 2280229 h 6858000"/>
              <a:gd name="connsiteX795" fmla="*/ 93630 w 4630674"/>
              <a:gd name="connsiteY795" fmla="*/ 2284257 h 6858000"/>
              <a:gd name="connsiteX796" fmla="*/ 105333 w 4630674"/>
              <a:gd name="connsiteY796" fmla="*/ 2273517 h 6858000"/>
              <a:gd name="connsiteX797" fmla="*/ 111185 w 4630674"/>
              <a:gd name="connsiteY797" fmla="*/ 2265461 h 6858000"/>
              <a:gd name="connsiteX798" fmla="*/ 87778 w 4630674"/>
              <a:gd name="connsiteY798" fmla="*/ 2269489 h 6858000"/>
              <a:gd name="connsiteX799" fmla="*/ 87778 w 4630674"/>
              <a:gd name="connsiteY799" fmla="*/ 2265461 h 6858000"/>
              <a:gd name="connsiteX800" fmla="*/ 93630 w 4630674"/>
              <a:gd name="connsiteY800" fmla="*/ 2265461 h 6858000"/>
              <a:gd name="connsiteX801" fmla="*/ 98019 w 4630674"/>
              <a:gd name="connsiteY801" fmla="*/ 2266804 h 6858000"/>
              <a:gd name="connsiteX802" fmla="*/ 103870 w 4630674"/>
              <a:gd name="connsiteY802" fmla="*/ 2262776 h 6858000"/>
              <a:gd name="connsiteX803" fmla="*/ 106796 w 4630674"/>
              <a:gd name="connsiteY803" fmla="*/ 2261434 h 6858000"/>
              <a:gd name="connsiteX804" fmla="*/ 102407 w 4630674"/>
              <a:gd name="connsiteY804" fmla="*/ 2260091 h 6858000"/>
              <a:gd name="connsiteX805" fmla="*/ 98019 w 4630674"/>
              <a:gd name="connsiteY805" fmla="*/ 2257406 h 6858000"/>
              <a:gd name="connsiteX806" fmla="*/ 111185 w 4630674"/>
              <a:gd name="connsiteY806" fmla="*/ 2254721 h 6858000"/>
              <a:gd name="connsiteX807" fmla="*/ 103870 w 4630674"/>
              <a:gd name="connsiteY807" fmla="*/ 2213103 h 6858000"/>
              <a:gd name="connsiteX808" fmla="*/ 99481 w 4630674"/>
              <a:gd name="connsiteY808" fmla="*/ 2183567 h 6858000"/>
              <a:gd name="connsiteX809" fmla="*/ 108259 w 4630674"/>
              <a:gd name="connsiteY809" fmla="*/ 2179540 h 6858000"/>
              <a:gd name="connsiteX810" fmla="*/ 103870 w 4630674"/>
              <a:gd name="connsiteY810" fmla="*/ 2174169 h 6858000"/>
              <a:gd name="connsiteX811" fmla="*/ 100944 w 4630674"/>
              <a:gd name="connsiteY811" fmla="*/ 2170142 h 6858000"/>
              <a:gd name="connsiteX812" fmla="*/ 105333 w 4630674"/>
              <a:gd name="connsiteY812" fmla="*/ 2167457 h 6858000"/>
              <a:gd name="connsiteX813" fmla="*/ 111185 w 4630674"/>
              <a:gd name="connsiteY813" fmla="*/ 2164772 h 6858000"/>
              <a:gd name="connsiteX814" fmla="*/ 103870 w 4630674"/>
              <a:gd name="connsiteY814" fmla="*/ 2164772 h 6858000"/>
              <a:gd name="connsiteX815" fmla="*/ 105333 w 4630674"/>
              <a:gd name="connsiteY815" fmla="*/ 2156717 h 6858000"/>
              <a:gd name="connsiteX816" fmla="*/ 108259 w 4630674"/>
              <a:gd name="connsiteY816" fmla="*/ 2155374 h 6858000"/>
              <a:gd name="connsiteX817" fmla="*/ 106796 w 4630674"/>
              <a:gd name="connsiteY817" fmla="*/ 2154031 h 6858000"/>
              <a:gd name="connsiteX818" fmla="*/ 106796 w 4630674"/>
              <a:gd name="connsiteY818" fmla="*/ 2143291 h 6858000"/>
              <a:gd name="connsiteX819" fmla="*/ 100944 w 4630674"/>
              <a:gd name="connsiteY819" fmla="*/ 2151346 h 6858000"/>
              <a:gd name="connsiteX820" fmla="*/ 105333 w 4630674"/>
              <a:gd name="connsiteY820" fmla="*/ 2141949 h 6858000"/>
              <a:gd name="connsiteX821" fmla="*/ 112648 w 4630674"/>
              <a:gd name="connsiteY821" fmla="*/ 2144634 h 6858000"/>
              <a:gd name="connsiteX822" fmla="*/ 115574 w 4630674"/>
              <a:gd name="connsiteY822" fmla="*/ 2147319 h 6858000"/>
              <a:gd name="connsiteX823" fmla="*/ 111185 w 4630674"/>
              <a:gd name="connsiteY823" fmla="*/ 2170142 h 6858000"/>
              <a:gd name="connsiteX824" fmla="*/ 111185 w 4630674"/>
              <a:gd name="connsiteY824" fmla="*/ 2186252 h 6858000"/>
              <a:gd name="connsiteX825" fmla="*/ 118500 w 4630674"/>
              <a:gd name="connsiteY825" fmla="*/ 2176854 h 6858000"/>
              <a:gd name="connsiteX826" fmla="*/ 131667 w 4630674"/>
              <a:gd name="connsiteY826" fmla="*/ 2178197 h 6858000"/>
              <a:gd name="connsiteX827" fmla="*/ 134593 w 4630674"/>
              <a:gd name="connsiteY827" fmla="*/ 2158059 h 6858000"/>
              <a:gd name="connsiteX828" fmla="*/ 131667 w 4630674"/>
              <a:gd name="connsiteY828" fmla="*/ 2144634 h 6858000"/>
              <a:gd name="connsiteX829" fmla="*/ 122889 w 4630674"/>
              <a:gd name="connsiteY829" fmla="*/ 2144634 h 6858000"/>
              <a:gd name="connsiteX830" fmla="*/ 117037 w 4630674"/>
              <a:gd name="connsiteY830" fmla="*/ 2139264 h 6858000"/>
              <a:gd name="connsiteX831" fmla="*/ 117037 w 4630674"/>
              <a:gd name="connsiteY831" fmla="*/ 2125838 h 6858000"/>
              <a:gd name="connsiteX832" fmla="*/ 119963 w 4630674"/>
              <a:gd name="connsiteY832" fmla="*/ 2125838 h 6858000"/>
              <a:gd name="connsiteX833" fmla="*/ 117037 w 4630674"/>
              <a:gd name="connsiteY833" fmla="*/ 2124496 h 6858000"/>
              <a:gd name="connsiteX834" fmla="*/ 111185 w 4630674"/>
              <a:gd name="connsiteY834" fmla="*/ 2113756 h 6858000"/>
              <a:gd name="connsiteX835" fmla="*/ 108259 w 4630674"/>
              <a:gd name="connsiteY835" fmla="*/ 2117783 h 6858000"/>
              <a:gd name="connsiteX836" fmla="*/ 102407 w 4630674"/>
              <a:gd name="connsiteY836" fmla="*/ 2113756 h 6858000"/>
              <a:gd name="connsiteX837" fmla="*/ 127278 w 4630674"/>
              <a:gd name="connsiteY837" fmla="*/ 2108385 h 6858000"/>
              <a:gd name="connsiteX838" fmla="*/ 109722 w 4630674"/>
              <a:gd name="connsiteY838" fmla="*/ 2097645 h 6858000"/>
              <a:gd name="connsiteX839" fmla="*/ 115574 w 4630674"/>
              <a:gd name="connsiteY839" fmla="*/ 2093618 h 6858000"/>
              <a:gd name="connsiteX840" fmla="*/ 112648 w 4630674"/>
              <a:gd name="connsiteY840" fmla="*/ 2090933 h 6858000"/>
              <a:gd name="connsiteX841" fmla="*/ 121426 w 4630674"/>
              <a:gd name="connsiteY841" fmla="*/ 2088247 h 6858000"/>
              <a:gd name="connsiteX842" fmla="*/ 115574 w 4630674"/>
              <a:gd name="connsiteY842" fmla="*/ 2078850 h 6858000"/>
              <a:gd name="connsiteX843" fmla="*/ 111185 w 4630674"/>
              <a:gd name="connsiteY843" fmla="*/ 2081535 h 6858000"/>
              <a:gd name="connsiteX844" fmla="*/ 108259 w 4630674"/>
              <a:gd name="connsiteY844" fmla="*/ 2074822 h 6858000"/>
              <a:gd name="connsiteX845" fmla="*/ 102407 w 4630674"/>
              <a:gd name="connsiteY845" fmla="*/ 2074822 h 6858000"/>
              <a:gd name="connsiteX846" fmla="*/ 103870 w 4630674"/>
              <a:gd name="connsiteY846" fmla="*/ 2065424 h 6858000"/>
              <a:gd name="connsiteX847" fmla="*/ 115574 w 4630674"/>
              <a:gd name="connsiteY847" fmla="*/ 2051999 h 6858000"/>
              <a:gd name="connsiteX848" fmla="*/ 105333 w 4630674"/>
              <a:gd name="connsiteY848" fmla="*/ 2047972 h 6858000"/>
              <a:gd name="connsiteX849" fmla="*/ 105333 w 4630674"/>
              <a:gd name="connsiteY849" fmla="*/ 2031861 h 6858000"/>
              <a:gd name="connsiteX850" fmla="*/ 92167 w 4630674"/>
              <a:gd name="connsiteY850" fmla="*/ 2035889 h 6858000"/>
              <a:gd name="connsiteX851" fmla="*/ 92167 w 4630674"/>
              <a:gd name="connsiteY851" fmla="*/ 2034546 h 6858000"/>
              <a:gd name="connsiteX852" fmla="*/ 93630 w 4630674"/>
              <a:gd name="connsiteY852" fmla="*/ 2031861 h 6858000"/>
              <a:gd name="connsiteX853" fmla="*/ 108259 w 4630674"/>
              <a:gd name="connsiteY853" fmla="*/ 2023806 h 6858000"/>
              <a:gd name="connsiteX854" fmla="*/ 105333 w 4630674"/>
              <a:gd name="connsiteY854" fmla="*/ 2017093 h 6858000"/>
              <a:gd name="connsiteX855" fmla="*/ 86315 w 4630674"/>
              <a:gd name="connsiteY855" fmla="*/ 2013066 h 6858000"/>
              <a:gd name="connsiteX856" fmla="*/ 95093 w 4630674"/>
              <a:gd name="connsiteY856" fmla="*/ 2006353 h 6858000"/>
              <a:gd name="connsiteX857" fmla="*/ 105333 w 4630674"/>
              <a:gd name="connsiteY857" fmla="*/ 2010381 h 6858000"/>
              <a:gd name="connsiteX858" fmla="*/ 112648 w 4630674"/>
              <a:gd name="connsiteY858" fmla="*/ 1999640 h 6858000"/>
              <a:gd name="connsiteX859" fmla="*/ 96556 w 4630674"/>
              <a:gd name="connsiteY859" fmla="*/ 1999640 h 6858000"/>
              <a:gd name="connsiteX860" fmla="*/ 99481 w 4630674"/>
              <a:gd name="connsiteY860" fmla="*/ 1991585 h 6858000"/>
              <a:gd name="connsiteX861" fmla="*/ 117037 w 4630674"/>
              <a:gd name="connsiteY861" fmla="*/ 1988900 h 6858000"/>
              <a:gd name="connsiteX862" fmla="*/ 117037 w 4630674"/>
              <a:gd name="connsiteY862" fmla="*/ 2000983 h 6858000"/>
              <a:gd name="connsiteX863" fmla="*/ 133130 w 4630674"/>
              <a:gd name="connsiteY863" fmla="*/ 1998298 h 6858000"/>
              <a:gd name="connsiteX864" fmla="*/ 134593 w 4630674"/>
              <a:gd name="connsiteY864" fmla="*/ 1987558 h 6858000"/>
              <a:gd name="connsiteX865" fmla="*/ 150685 w 4630674"/>
              <a:gd name="connsiteY865" fmla="*/ 1992928 h 6858000"/>
              <a:gd name="connsiteX866" fmla="*/ 124352 w 4630674"/>
              <a:gd name="connsiteY866" fmla="*/ 1980845 h 6858000"/>
              <a:gd name="connsiteX867" fmla="*/ 108259 w 4630674"/>
              <a:gd name="connsiteY867" fmla="*/ 1967420 h 6858000"/>
              <a:gd name="connsiteX868" fmla="*/ 86315 w 4630674"/>
              <a:gd name="connsiteY868" fmla="*/ 1972790 h 6858000"/>
              <a:gd name="connsiteX869" fmla="*/ 84852 w 4630674"/>
              <a:gd name="connsiteY869" fmla="*/ 1958022 h 6858000"/>
              <a:gd name="connsiteX870" fmla="*/ 98019 w 4630674"/>
              <a:gd name="connsiteY870" fmla="*/ 1951309 h 6858000"/>
              <a:gd name="connsiteX871" fmla="*/ 80463 w 4630674"/>
              <a:gd name="connsiteY871" fmla="*/ 1953994 h 6858000"/>
              <a:gd name="connsiteX872" fmla="*/ 84852 w 4630674"/>
              <a:gd name="connsiteY872" fmla="*/ 1947282 h 6858000"/>
              <a:gd name="connsiteX873" fmla="*/ 102407 w 4630674"/>
              <a:gd name="connsiteY873" fmla="*/ 1944597 h 6858000"/>
              <a:gd name="connsiteX874" fmla="*/ 111185 w 4630674"/>
              <a:gd name="connsiteY874" fmla="*/ 1948624 h 6858000"/>
              <a:gd name="connsiteX875" fmla="*/ 109722 w 4630674"/>
              <a:gd name="connsiteY875" fmla="*/ 1940569 h 6858000"/>
              <a:gd name="connsiteX876" fmla="*/ 119963 w 4630674"/>
              <a:gd name="connsiteY876" fmla="*/ 1943254 h 6858000"/>
              <a:gd name="connsiteX877" fmla="*/ 128741 w 4630674"/>
              <a:gd name="connsiteY877" fmla="*/ 1939227 h 6858000"/>
              <a:gd name="connsiteX878" fmla="*/ 108259 w 4630674"/>
              <a:gd name="connsiteY878" fmla="*/ 1937884 h 6858000"/>
              <a:gd name="connsiteX879" fmla="*/ 106796 w 4630674"/>
              <a:gd name="connsiteY879" fmla="*/ 1928486 h 6858000"/>
              <a:gd name="connsiteX880" fmla="*/ 86315 w 4630674"/>
              <a:gd name="connsiteY880" fmla="*/ 1921774 h 6858000"/>
              <a:gd name="connsiteX881" fmla="*/ 109722 w 4630674"/>
              <a:gd name="connsiteY881" fmla="*/ 1916404 h 6858000"/>
              <a:gd name="connsiteX882" fmla="*/ 86315 w 4630674"/>
              <a:gd name="connsiteY882" fmla="*/ 1917746 h 6858000"/>
              <a:gd name="connsiteX883" fmla="*/ 84852 w 4630674"/>
              <a:gd name="connsiteY883" fmla="*/ 1916404 h 6858000"/>
              <a:gd name="connsiteX884" fmla="*/ 86315 w 4630674"/>
              <a:gd name="connsiteY884" fmla="*/ 1913718 h 6858000"/>
              <a:gd name="connsiteX885" fmla="*/ 84852 w 4630674"/>
              <a:gd name="connsiteY885" fmla="*/ 1913718 h 6858000"/>
              <a:gd name="connsiteX886" fmla="*/ 92167 w 4630674"/>
              <a:gd name="connsiteY886" fmla="*/ 1892238 h 6858000"/>
              <a:gd name="connsiteX887" fmla="*/ 89241 w 4630674"/>
              <a:gd name="connsiteY887" fmla="*/ 1884183 h 6858000"/>
              <a:gd name="connsiteX888" fmla="*/ 74611 w 4630674"/>
              <a:gd name="connsiteY888" fmla="*/ 1881498 h 6858000"/>
              <a:gd name="connsiteX889" fmla="*/ 80463 w 4630674"/>
              <a:gd name="connsiteY889" fmla="*/ 1880155 h 6858000"/>
              <a:gd name="connsiteX890" fmla="*/ 80463 w 4630674"/>
              <a:gd name="connsiteY890" fmla="*/ 1873443 h 6858000"/>
              <a:gd name="connsiteX891" fmla="*/ 100944 w 4630674"/>
              <a:gd name="connsiteY891" fmla="*/ 1864045 h 6858000"/>
              <a:gd name="connsiteX892" fmla="*/ 86315 w 4630674"/>
              <a:gd name="connsiteY892" fmla="*/ 1860017 h 6858000"/>
              <a:gd name="connsiteX893" fmla="*/ 80463 w 4630674"/>
              <a:gd name="connsiteY893" fmla="*/ 1860017 h 6858000"/>
              <a:gd name="connsiteX894" fmla="*/ 81926 w 4630674"/>
              <a:gd name="connsiteY894" fmla="*/ 1847934 h 6858000"/>
              <a:gd name="connsiteX895" fmla="*/ 90704 w 4630674"/>
              <a:gd name="connsiteY895" fmla="*/ 1854647 h 6858000"/>
              <a:gd name="connsiteX896" fmla="*/ 93630 w 4630674"/>
              <a:gd name="connsiteY896" fmla="*/ 1825111 h 6858000"/>
              <a:gd name="connsiteX897" fmla="*/ 81926 w 4630674"/>
              <a:gd name="connsiteY897" fmla="*/ 1814371 h 6858000"/>
              <a:gd name="connsiteX898" fmla="*/ 89241 w 4630674"/>
              <a:gd name="connsiteY898" fmla="*/ 1810344 h 6858000"/>
              <a:gd name="connsiteX899" fmla="*/ 80463 w 4630674"/>
              <a:gd name="connsiteY899" fmla="*/ 1802288 h 6858000"/>
              <a:gd name="connsiteX900" fmla="*/ 84852 w 4630674"/>
              <a:gd name="connsiteY900" fmla="*/ 1800946 h 6858000"/>
              <a:gd name="connsiteX901" fmla="*/ 80463 w 4630674"/>
              <a:gd name="connsiteY901" fmla="*/ 1799603 h 6858000"/>
              <a:gd name="connsiteX902" fmla="*/ 73148 w 4630674"/>
              <a:gd name="connsiteY902" fmla="*/ 1795576 h 6858000"/>
              <a:gd name="connsiteX903" fmla="*/ 74611 w 4630674"/>
              <a:gd name="connsiteY903" fmla="*/ 1795576 h 6858000"/>
              <a:gd name="connsiteX904" fmla="*/ 86315 w 4630674"/>
              <a:gd name="connsiteY904" fmla="*/ 1796918 h 6858000"/>
              <a:gd name="connsiteX905" fmla="*/ 102407 w 4630674"/>
              <a:gd name="connsiteY905" fmla="*/ 1790206 h 6858000"/>
              <a:gd name="connsiteX906" fmla="*/ 90704 w 4630674"/>
              <a:gd name="connsiteY906" fmla="*/ 1775438 h 6858000"/>
              <a:gd name="connsiteX907" fmla="*/ 84852 w 4630674"/>
              <a:gd name="connsiteY907" fmla="*/ 1780808 h 6858000"/>
              <a:gd name="connsiteX908" fmla="*/ 83389 w 4630674"/>
              <a:gd name="connsiteY908" fmla="*/ 1770068 h 6858000"/>
              <a:gd name="connsiteX909" fmla="*/ 92167 w 4630674"/>
              <a:gd name="connsiteY909" fmla="*/ 1762013 h 6858000"/>
              <a:gd name="connsiteX910" fmla="*/ 81926 w 4630674"/>
              <a:gd name="connsiteY910" fmla="*/ 1762013 h 6858000"/>
              <a:gd name="connsiteX911" fmla="*/ 81926 w 4630674"/>
              <a:gd name="connsiteY911" fmla="*/ 1727107 h 6858000"/>
              <a:gd name="connsiteX912" fmla="*/ 89241 w 4630674"/>
              <a:gd name="connsiteY912" fmla="*/ 1724422 h 6858000"/>
              <a:gd name="connsiteX913" fmla="*/ 81926 w 4630674"/>
              <a:gd name="connsiteY913" fmla="*/ 1723079 h 6858000"/>
              <a:gd name="connsiteX914" fmla="*/ 86315 w 4630674"/>
              <a:gd name="connsiteY914" fmla="*/ 1709654 h 6858000"/>
              <a:gd name="connsiteX915" fmla="*/ 87778 w 4630674"/>
              <a:gd name="connsiteY915" fmla="*/ 1709654 h 6858000"/>
              <a:gd name="connsiteX916" fmla="*/ 87778 w 4630674"/>
              <a:gd name="connsiteY916" fmla="*/ 1708311 h 6858000"/>
              <a:gd name="connsiteX917" fmla="*/ 89241 w 4630674"/>
              <a:gd name="connsiteY917" fmla="*/ 1705626 h 6858000"/>
              <a:gd name="connsiteX918" fmla="*/ 77537 w 4630674"/>
              <a:gd name="connsiteY918" fmla="*/ 1704284 h 6858000"/>
              <a:gd name="connsiteX919" fmla="*/ 83389 w 4630674"/>
              <a:gd name="connsiteY919" fmla="*/ 1678776 h 6858000"/>
              <a:gd name="connsiteX920" fmla="*/ 86315 w 4630674"/>
              <a:gd name="connsiteY920" fmla="*/ 1676091 h 6858000"/>
              <a:gd name="connsiteX921" fmla="*/ 83389 w 4630674"/>
              <a:gd name="connsiteY921" fmla="*/ 1676091 h 6858000"/>
              <a:gd name="connsiteX922" fmla="*/ 83389 w 4630674"/>
              <a:gd name="connsiteY922" fmla="*/ 1672063 h 6858000"/>
              <a:gd name="connsiteX923" fmla="*/ 96556 w 4630674"/>
              <a:gd name="connsiteY923" fmla="*/ 1673406 h 6858000"/>
              <a:gd name="connsiteX924" fmla="*/ 95093 w 4630674"/>
              <a:gd name="connsiteY924" fmla="*/ 1651925 h 6858000"/>
              <a:gd name="connsiteX925" fmla="*/ 119963 w 4630674"/>
              <a:gd name="connsiteY925" fmla="*/ 1646555 h 6858000"/>
              <a:gd name="connsiteX926" fmla="*/ 99481 w 4630674"/>
              <a:gd name="connsiteY926" fmla="*/ 1642527 h 6858000"/>
              <a:gd name="connsiteX927" fmla="*/ 86315 w 4630674"/>
              <a:gd name="connsiteY927" fmla="*/ 1665350 h 6858000"/>
              <a:gd name="connsiteX928" fmla="*/ 83389 w 4630674"/>
              <a:gd name="connsiteY928" fmla="*/ 1664008 h 6858000"/>
              <a:gd name="connsiteX929" fmla="*/ 77537 w 4630674"/>
              <a:gd name="connsiteY929" fmla="*/ 1637157 h 6858000"/>
              <a:gd name="connsiteX930" fmla="*/ 83389 w 4630674"/>
              <a:gd name="connsiteY930" fmla="*/ 1625074 h 6858000"/>
              <a:gd name="connsiteX931" fmla="*/ 87778 w 4630674"/>
              <a:gd name="connsiteY931" fmla="*/ 1637157 h 6858000"/>
              <a:gd name="connsiteX932" fmla="*/ 89241 w 4630674"/>
              <a:gd name="connsiteY932" fmla="*/ 1630445 h 6858000"/>
              <a:gd name="connsiteX933" fmla="*/ 108259 w 4630674"/>
              <a:gd name="connsiteY933" fmla="*/ 1629102 h 6858000"/>
              <a:gd name="connsiteX934" fmla="*/ 114111 w 4630674"/>
              <a:gd name="connsiteY934" fmla="*/ 1618362 h 6858000"/>
              <a:gd name="connsiteX935" fmla="*/ 89241 w 4630674"/>
              <a:gd name="connsiteY935" fmla="*/ 1626417 h 6858000"/>
              <a:gd name="connsiteX936" fmla="*/ 121426 w 4630674"/>
              <a:gd name="connsiteY936" fmla="*/ 1612992 h 6858000"/>
              <a:gd name="connsiteX937" fmla="*/ 133130 w 4630674"/>
              <a:gd name="connsiteY937" fmla="*/ 1618362 h 6858000"/>
              <a:gd name="connsiteX938" fmla="*/ 134593 w 4630674"/>
              <a:gd name="connsiteY938" fmla="*/ 1611649 h 6858000"/>
              <a:gd name="connsiteX939" fmla="*/ 102407 w 4630674"/>
              <a:gd name="connsiteY939" fmla="*/ 1604936 h 6858000"/>
              <a:gd name="connsiteX940" fmla="*/ 115574 w 4630674"/>
              <a:gd name="connsiteY940" fmla="*/ 1578086 h 6858000"/>
              <a:gd name="connsiteX941" fmla="*/ 125815 w 4630674"/>
              <a:gd name="connsiteY941" fmla="*/ 1576743 h 6858000"/>
              <a:gd name="connsiteX942" fmla="*/ 124352 w 4630674"/>
              <a:gd name="connsiteY942" fmla="*/ 1572716 h 6858000"/>
              <a:gd name="connsiteX943" fmla="*/ 103870 w 4630674"/>
              <a:gd name="connsiteY943" fmla="*/ 1575401 h 6858000"/>
              <a:gd name="connsiteX944" fmla="*/ 106796 w 4630674"/>
              <a:gd name="connsiteY944" fmla="*/ 1591511 h 6858000"/>
              <a:gd name="connsiteX945" fmla="*/ 87778 w 4630674"/>
              <a:gd name="connsiteY945" fmla="*/ 1592854 h 6858000"/>
              <a:gd name="connsiteX946" fmla="*/ 103870 w 4630674"/>
              <a:gd name="connsiteY946" fmla="*/ 1568688 h 6858000"/>
              <a:gd name="connsiteX947" fmla="*/ 117037 w 4630674"/>
              <a:gd name="connsiteY947" fmla="*/ 1570031 h 6858000"/>
              <a:gd name="connsiteX948" fmla="*/ 127278 w 4630674"/>
              <a:gd name="connsiteY948" fmla="*/ 1548550 h 6858000"/>
              <a:gd name="connsiteX949" fmla="*/ 118500 w 4630674"/>
              <a:gd name="connsiteY949" fmla="*/ 1540495 h 6858000"/>
              <a:gd name="connsiteX950" fmla="*/ 105333 w 4630674"/>
              <a:gd name="connsiteY950" fmla="*/ 1539152 h 6858000"/>
              <a:gd name="connsiteX951" fmla="*/ 100944 w 4630674"/>
              <a:gd name="connsiteY951" fmla="*/ 1545865 h 6858000"/>
              <a:gd name="connsiteX952" fmla="*/ 87778 w 4630674"/>
              <a:gd name="connsiteY952" fmla="*/ 1548550 h 6858000"/>
              <a:gd name="connsiteX953" fmla="*/ 87778 w 4630674"/>
              <a:gd name="connsiteY953" fmla="*/ 1539152 h 6858000"/>
              <a:gd name="connsiteX954" fmla="*/ 115574 w 4630674"/>
              <a:gd name="connsiteY954" fmla="*/ 1535125 h 6858000"/>
              <a:gd name="connsiteX955" fmla="*/ 108259 w 4630674"/>
              <a:gd name="connsiteY955" fmla="*/ 1523042 h 6858000"/>
              <a:gd name="connsiteX956" fmla="*/ 99481 w 4630674"/>
              <a:gd name="connsiteY956" fmla="*/ 1519015 h 6858000"/>
              <a:gd name="connsiteX957" fmla="*/ 84852 w 4630674"/>
              <a:gd name="connsiteY957" fmla="*/ 1525727 h 6858000"/>
              <a:gd name="connsiteX958" fmla="*/ 87778 w 4630674"/>
              <a:gd name="connsiteY958" fmla="*/ 1513644 h 6858000"/>
              <a:gd name="connsiteX959" fmla="*/ 80463 w 4630674"/>
              <a:gd name="connsiteY959" fmla="*/ 1512302 h 6858000"/>
              <a:gd name="connsiteX960" fmla="*/ 83389 w 4630674"/>
              <a:gd name="connsiteY960" fmla="*/ 1497534 h 6858000"/>
              <a:gd name="connsiteX961" fmla="*/ 86315 w 4630674"/>
              <a:gd name="connsiteY961" fmla="*/ 1497534 h 6858000"/>
              <a:gd name="connsiteX962" fmla="*/ 83389 w 4630674"/>
              <a:gd name="connsiteY962" fmla="*/ 1496191 h 6858000"/>
              <a:gd name="connsiteX963" fmla="*/ 83389 w 4630674"/>
              <a:gd name="connsiteY963" fmla="*/ 1489479 h 6858000"/>
              <a:gd name="connsiteX964" fmla="*/ 84852 w 4630674"/>
              <a:gd name="connsiteY964" fmla="*/ 1488136 h 6858000"/>
              <a:gd name="connsiteX965" fmla="*/ 83389 w 4630674"/>
              <a:gd name="connsiteY965" fmla="*/ 1488136 h 6858000"/>
              <a:gd name="connsiteX966" fmla="*/ 83389 w 4630674"/>
              <a:gd name="connsiteY966" fmla="*/ 1485451 h 6858000"/>
              <a:gd name="connsiteX967" fmla="*/ 92167 w 4630674"/>
              <a:gd name="connsiteY967" fmla="*/ 1482766 h 6858000"/>
              <a:gd name="connsiteX968" fmla="*/ 83389 w 4630674"/>
              <a:gd name="connsiteY968" fmla="*/ 1476054 h 6858000"/>
              <a:gd name="connsiteX969" fmla="*/ 83389 w 4630674"/>
              <a:gd name="connsiteY969" fmla="*/ 1473368 h 6858000"/>
              <a:gd name="connsiteX970" fmla="*/ 84852 w 4630674"/>
              <a:gd name="connsiteY970" fmla="*/ 1454573 h 6858000"/>
              <a:gd name="connsiteX971" fmla="*/ 83389 w 4630674"/>
              <a:gd name="connsiteY971" fmla="*/ 1455916 h 6858000"/>
              <a:gd name="connsiteX972" fmla="*/ 81926 w 4630674"/>
              <a:gd name="connsiteY972" fmla="*/ 1386104 h 6858000"/>
              <a:gd name="connsiteX973" fmla="*/ 76074 w 4630674"/>
              <a:gd name="connsiteY973" fmla="*/ 1378049 h 6858000"/>
              <a:gd name="connsiteX974" fmla="*/ 76074 w 4630674"/>
              <a:gd name="connsiteY974" fmla="*/ 1356568 h 6858000"/>
              <a:gd name="connsiteX975" fmla="*/ 79000 w 4630674"/>
              <a:gd name="connsiteY975" fmla="*/ 1332403 h 6858000"/>
              <a:gd name="connsiteX976" fmla="*/ 77537 w 4630674"/>
              <a:gd name="connsiteY976" fmla="*/ 1324348 h 6858000"/>
              <a:gd name="connsiteX977" fmla="*/ 77537 w 4630674"/>
              <a:gd name="connsiteY977" fmla="*/ 1310922 h 6858000"/>
              <a:gd name="connsiteX978" fmla="*/ 81926 w 4630674"/>
              <a:gd name="connsiteY978" fmla="*/ 1308237 h 6858000"/>
              <a:gd name="connsiteX979" fmla="*/ 77537 w 4630674"/>
              <a:gd name="connsiteY979" fmla="*/ 1305552 h 6858000"/>
              <a:gd name="connsiteX980" fmla="*/ 77537 w 4630674"/>
              <a:gd name="connsiteY980" fmla="*/ 1300182 h 6858000"/>
              <a:gd name="connsiteX981" fmla="*/ 77537 w 4630674"/>
              <a:gd name="connsiteY981" fmla="*/ 1292127 h 6858000"/>
              <a:gd name="connsiteX982" fmla="*/ 77537 w 4630674"/>
              <a:gd name="connsiteY982" fmla="*/ 1282729 h 6858000"/>
              <a:gd name="connsiteX983" fmla="*/ 81926 w 4630674"/>
              <a:gd name="connsiteY983" fmla="*/ 1278702 h 6858000"/>
              <a:gd name="connsiteX984" fmla="*/ 76074 w 4630674"/>
              <a:gd name="connsiteY984" fmla="*/ 1271989 h 6858000"/>
              <a:gd name="connsiteX985" fmla="*/ 74611 w 4630674"/>
              <a:gd name="connsiteY985" fmla="*/ 1234398 h 6858000"/>
              <a:gd name="connsiteX986" fmla="*/ 74611 w 4630674"/>
              <a:gd name="connsiteY986" fmla="*/ 1230370 h 6858000"/>
              <a:gd name="connsiteX987" fmla="*/ 80463 w 4630674"/>
              <a:gd name="connsiteY987" fmla="*/ 1222315 h 6858000"/>
              <a:gd name="connsiteX988" fmla="*/ 74611 w 4630674"/>
              <a:gd name="connsiteY988" fmla="*/ 1226343 h 6858000"/>
              <a:gd name="connsiteX989" fmla="*/ 74611 w 4630674"/>
              <a:gd name="connsiteY989" fmla="*/ 1222315 h 6858000"/>
              <a:gd name="connsiteX990" fmla="*/ 74611 w 4630674"/>
              <a:gd name="connsiteY990" fmla="*/ 1220973 h 6858000"/>
              <a:gd name="connsiteX991" fmla="*/ 83389 w 4630674"/>
              <a:gd name="connsiteY991" fmla="*/ 1216945 h 6858000"/>
              <a:gd name="connsiteX992" fmla="*/ 73148 w 4630674"/>
              <a:gd name="connsiteY992" fmla="*/ 1214260 h 6858000"/>
              <a:gd name="connsiteX993" fmla="*/ 71685 w 4630674"/>
              <a:gd name="connsiteY993" fmla="*/ 1212918 h 6858000"/>
              <a:gd name="connsiteX994" fmla="*/ 74611 w 4630674"/>
              <a:gd name="connsiteY994" fmla="*/ 1203520 h 6858000"/>
              <a:gd name="connsiteX995" fmla="*/ 79000 w 4630674"/>
              <a:gd name="connsiteY995" fmla="*/ 1202177 h 6858000"/>
              <a:gd name="connsiteX996" fmla="*/ 76074 w 4630674"/>
              <a:gd name="connsiteY996" fmla="*/ 1195465 h 6858000"/>
              <a:gd name="connsiteX997" fmla="*/ 77537 w 4630674"/>
              <a:gd name="connsiteY997" fmla="*/ 1191437 h 6858000"/>
              <a:gd name="connsiteX998" fmla="*/ 79000 w 4630674"/>
              <a:gd name="connsiteY998" fmla="*/ 1191437 h 6858000"/>
              <a:gd name="connsiteX999" fmla="*/ 77537 w 4630674"/>
              <a:gd name="connsiteY999" fmla="*/ 1183382 h 6858000"/>
              <a:gd name="connsiteX1000" fmla="*/ 79000 w 4630674"/>
              <a:gd name="connsiteY1000" fmla="*/ 1176669 h 6858000"/>
              <a:gd name="connsiteX1001" fmla="*/ 81926 w 4630674"/>
              <a:gd name="connsiteY1001" fmla="*/ 1175327 h 6858000"/>
              <a:gd name="connsiteX1002" fmla="*/ 79000 w 4630674"/>
              <a:gd name="connsiteY1002" fmla="*/ 1175327 h 6858000"/>
              <a:gd name="connsiteX1003" fmla="*/ 81926 w 4630674"/>
              <a:gd name="connsiteY1003" fmla="*/ 1159216 h 6858000"/>
              <a:gd name="connsiteX1004" fmla="*/ 83389 w 4630674"/>
              <a:gd name="connsiteY1004" fmla="*/ 1152504 h 6858000"/>
              <a:gd name="connsiteX1005" fmla="*/ 76074 w 4630674"/>
              <a:gd name="connsiteY1005" fmla="*/ 1152504 h 6858000"/>
              <a:gd name="connsiteX1006" fmla="*/ 84852 w 4630674"/>
              <a:gd name="connsiteY1006" fmla="*/ 1147134 h 6858000"/>
              <a:gd name="connsiteX1007" fmla="*/ 83389 w 4630674"/>
              <a:gd name="connsiteY1007" fmla="*/ 1139078 h 6858000"/>
              <a:gd name="connsiteX1008" fmla="*/ 86315 w 4630674"/>
              <a:gd name="connsiteY1008" fmla="*/ 1139078 h 6858000"/>
              <a:gd name="connsiteX1009" fmla="*/ 105333 w 4630674"/>
              <a:gd name="connsiteY1009" fmla="*/ 1124311 h 6858000"/>
              <a:gd name="connsiteX1010" fmla="*/ 108259 w 4630674"/>
              <a:gd name="connsiteY1010" fmla="*/ 1128338 h 6858000"/>
              <a:gd name="connsiteX1011" fmla="*/ 115574 w 4630674"/>
              <a:gd name="connsiteY1011" fmla="*/ 1110885 h 6858000"/>
              <a:gd name="connsiteX1012" fmla="*/ 84852 w 4630674"/>
              <a:gd name="connsiteY1012" fmla="*/ 1133708 h 6858000"/>
              <a:gd name="connsiteX1013" fmla="*/ 83389 w 4630674"/>
              <a:gd name="connsiteY1013" fmla="*/ 1132366 h 6858000"/>
              <a:gd name="connsiteX1014" fmla="*/ 83389 w 4630674"/>
              <a:gd name="connsiteY1014" fmla="*/ 1122968 h 6858000"/>
              <a:gd name="connsiteX1015" fmla="*/ 86315 w 4630674"/>
              <a:gd name="connsiteY1015" fmla="*/ 1121625 h 6858000"/>
              <a:gd name="connsiteX1016" fmla="*/ 84852 w 4630674"/>
              <a:gd name="connsiteY1016" fmla="*/ 1121625 h 6858000"/>
              <a:gd name="connsiteX1017" fmla="*/ 98019 w 4630674"/>
              <a:gd name="connsiteY1017" fmla="*/ 1110885 h 6858000"/>
              <a:gd name="connsiteX1018" fmla="*/ 83389 w 4630674"/>
              <a:gd name="connsiteY1018" fmla="*/ 1114913 h 6858000"/>
              <a:gd name="connsiteX1019" fmla="*/ 83389 w 4630674"/>
              <a:gd name="connsiteY1019" fmla="*/ 1112228 h 6858000"/>
              <a:gd name="connsiteX1020" fmla="*/ 92167 w 4630674"/>
              <a:gd name="connsiteY1020" fmla="*/ 1108200 h 6858000"/>
              <a:gd name="connsiteX1021" fmla="*/ 83389 w 4630674"/>
              <a:gd name="connsiteY1021" fmla="*/ 1109543 h 6858000"/>
              <a:gd name="connsiteX1022" fmla="*/ 83389 w 4630674"/>
              <a:gd name="connsiteY1022" fmla="*/ 1105515 h 6858000"/>
              <a:gd name="connsiteX1023" fmla="*/ 95093 w 4630674"/>
              <a:gd name="connsiteY1023" fmla="*/ 1102830 h 6858000"/>
              <a:gd name="connsiteX1024" fmla="*/ 102407 w 4630674"/>
              <a:gd name="connsiteY1024" fmla="*/ 1092090 h 6858000"/>
              <a:gd name="connsiteX1025" fmla="*/ 96294 w 4630674"/>
              <a:gd name="connsiteY1025" fmla="*/ 1089986 h 6858000"/>
              <a:gd name="connsiteX1026" fmla="*/ 102407 w 4630674"/>
              <a:gd name="connsiteY1026" fmla="*/ 1088062 h 6858000"/>
              <a:gd name="connsiteX1027" fmla="*/ 89241 w 4630674"/>
              <a:gd name="connsiteY1027" fmla="*/ 1085377 h 6858000"/>
              <a:gd name="connsiteX1028" fmla="*/ 89241 w 4630674"/>
              <a:gd name="connsiteY1028" fmla="*/ 1073294 h 6858000"/>
              <a:gd name="connsiteX1029" fmla="*/ 86315 w 4630674"/>
              <a:gd name="connsiteY1029" fmla="*/ 1071952 h 6858000"/>
              <a:gd name="connsiteX1030" fmla="*/ 90704 w 4630674"/>
              <a:gd name="connsiteY1030" fmla="*/ 1070609 h 6858000"/>
              <a:gd name="connsiteX1031" fmla="*/ 95093 w 4630674"/>
              <a:gd name="connsiteY1031" fmla="*/ 1069267 h 6858000"/>
              <a:gd name="connsiteX1032" fmla="*/ 108259 w 4630674"/>
              <a:gd name="connsiteY1032" fmla="*/ 1078664 h 6858000"/>
              <a:gd name="connsiteX1033" fmla="*/ 111185 w 4630674"/>
              <a:gd name="connsiteY1033" fmla="*/ 1047786 h 6858000"/>
              <a:gd name="connsiteX1034" fmla="*/ 111185 w 4630674"/>
              <a:gd name="connsiteY1034" fmla="*/ 1035704 h 6858000"/>
              <a:gd name="connsiteX1035" fmla="*/ 99481 w 4630674"/>
              <a:gd name="connsiteY1035" fmla="*/ 1028991 h 6858000"/>
              <a:gd name="connsiteX1036" fmla="*/ 102407 w 4630674"/>
              <a:gd name="connsiteY1036" fmla="*/ 1027648 h 6858000"/>
              <a:gd name="connsiteX1037" fmla="*/ 100944 w 4630674"/>
              <a:gd name="connsiteY1037" fmla="*/ 1022278 h 6858000"/>
              <a:gd name="connsiteX1038" fmla="*/ 98019 w 4630674"/>
              <a:gd name="connsiteY1038" fmla="*/ 1022278 h 6858000"/>
              <a:gd name="connsiteX1039" fmla="*/ 89241 w 4630674"/>
              <a:gd name="connsiteY1039" fmla="*/ 1008853 h 6858000"/>
              <a:gd name="connsiteX1040" fmla="*/ 89241 w 4630674"/>
              <a:gd name="connsiteY1040" fmla="*/ 1006168 h 6858000"/>
              <a:gd name="connsiteX1041" fmla="*/ 106796 w 4630674"/>
              <a:gd name="connsiteY1041" fmla="*/ 1000798 h 6858000"/>
              <a:gd name="connsiteX1042" fmla="*/ 90704 w 4630674"/>
              <a:gd name="connsiteY1042" fmla="*/ 991400 h 6858000"/>
              <a:gd name="connsiteX1043" fmla="*/ 90704 w 4630674"/>
              <a:gd name="connsiteY1043" fmla="*/ 990057 h 6858000"/>
              <a:gd name="connsiteX1044" fmla="*/ 92167 w 4630674"/>
              <a:gd name="connsiteY1044" fmla="*/ 964549 h 6858000"/>
              <a:gd name="connsiteX1045" fmla="*/ 90704 w 4630674"/>
              <a:gd name="connsiteY1045" fmla="*/ 964549 h 6858000"/>
              <a:gd name="connsiteX1046" fmla="*/ 87778 w 4630674"/>
              <a:gd name="connsiteY1046" fmla="*/ 961864 h 6858000"/>
              <a:gd name="connsiteX1047" fmla="*/ 95093 w 4630674"/>
              <a:gd name="connsiteY1047" fmla="*/ 960522 h 6858000"/>
              <a:gd name="connsiteX1048" fmla="*/ 112648 w 4630674"/>
              <a:gd name="connsiteY1048" fmla="*/ 957837 h 6858000"/>
              <a:gd name="connsiteX1049" fmla="*/ 106796 w 4630674"/>
              <a:gd name="connsiteY1049" fmla="*/ 952467 h 6858000"/>
              <a:gd name="connsiteX1050" fmla="*/ 96556 w 4630674"/>
              <a:gd name="connsiteY1050" fmla="*/ 953809 h 6858000"/>
              <a:gd name="connsiteX1051" fmla="*/ 89241 w 4630674"/>
              <a:gd name="connsiteY1051" fmla="*/ 951124 h 6858000"/>
              <a:gd name="connsiteX1052" fmla="*/ 103870 w 4630674"/>
              <a:gd name="connsiteY1052" fmla="*/ 940384 h 6858000"/>
              <a:gd name="connsiteX1053" fmla="*/ 90704 w 4630674"/>
              <a:gd name="connsiteY1053" fmla="*/ 944411 h 6858000"/>
              <a:gd name="connsiteX1054" fmla="*/ 89241 w 4630674"/>
              <a:gd name="connsiteY1054" fmla="*/ 943069 h 6858000"/>
              <a:gd name="connsiteX1055" fmla="*/ 90704 w 4630674"/>
              <a:gd name="connsiteY1055" fmla="*/ 936356 h 6858000"/>
              <a:gd name="connsiteX1056" fmla="*/ 99481 w 4630674"/>
              <a:gd name="connsiteY1056" fmla="*/ 933671 h 6858000"/>
              <a:gd name="connsiteX1057" fmla="*/ 100944 w 4630674"/>
              <a:gd name="connsiteY1057" fmla="*/ 920246 h 6858000"/>
              <a:gd name="connsiteX1058" fmla="*/ 90704 w 4630674"/>
              <a:gd name="connsiteY1058" fmla="*/ 918903 h 6858000"/>
              <a:gd name="connsiteX1059" fmla="*/ 84852 w 4630674"/>
              <a:gd name="connsiteY1059" fmla="*/ 912191 h 6858000"/>
              <a:gd name="connsiteX1060" fmla="*/ 86315 w 4630674"/>
              <a:gd name="connsiteY1060" fmla="*/ 906821 h 6858000"/>
              <a:gd name="connsiteX1061" fmla="*/ 87778 w 4630674"/>
              <a:gd name="connsiteY1061" fmla="*/ 906821 h 6858000"/>
              <a:gd name="connsiteX1062" fmla="*/ 92167 w 4630674"/>
              <a:gd name="connsiteY1062" fmla="*/ 910848 h 6858000"/>
              <a:gd name="connsiteX1063" fmla="*/ 99481 w 4630674"/>
              <a:gd name="connsiteY1063" fmla="*/ 918903 h 6858000"/>
              <a:gd name="connsiteX1064" fmla="*/ 99481 w 4630674"/>
              <a:gd name="connsiteY1064" fmla="*/ 910848 h 6858000"/>
              <a:gd name="connsiteX1065" fmla="*/ 103870 w 4630674"/>
              <a:gd name="connsiteY1065" fmla="*/ 905478 h 6858000"/>
              <a:gd name="connsiteX1066" fmla="*/ 98019 w 4630674"/>
              <a:gd name="connsiteY1066" fmla="*/ 905478 h 6858000"/>
              <a:gd name="connsiteX1067" fmla="*/ 103870 w 4630674"/>
              <a:gd name="connsiteY1067" fmla="*/ 897423 h 6858000"/>
              <a:gd name="connsiteX1068" fmla="*/ 100944 w 4630674"/>
              <a:gd name="connsiteY1068" fmla="*/ 893395 h 6858000"/>
              <a:gd name="connsiteX1069" fmla="*/ 90704 w 4630674"/>
              <a:gd name="connsiteY1069" fmla="*/ 892053 h 6858000"/>
              <a:gd name="connsiteX1070" fmla="*/ 90704 w 4630674"/>
              <a:gd name="connsiteY1070" fmla="*/ 874600 h 6858000"/>
              <a:gd name="connsiteX1071" fmla="*/ 98019 w 4630674"/>
              <a:gd name="connsiteY1071" fmla="*/ 871915 h 6858000"/>
              <a:gd name="connsiteX1072" fmla="*/ 90704 w 4630674"/>
              <a:gd name="connsiteY1072" fmla="*/ 870572 h 6858000"/>
              <a:gd name="connsiteX1073" fmla="*/ 89241 w 4630674"/>
              <a:gd name="connsiteY1073" fmla="*/ 866545 h 6858000"/>
              <a:gd name="connsiteX1074" fmla="*/ 99481 w 4630674"/>
              <a:gd name="connsiteY1074" fmla="*/ 865202 h 6858000"/>
              <a:gd name="connsiteX1075" fmla="*/ 89241 w 4630674"/>
              <a:gd name="connsiteY1075" fmla="*/ 863860 h 6858000"/>
              <a:gd name="connsiteX1076" fmla="*/ 89241 w 4630674"/>
              <a:gd name="connsiteY1076" fmla="*/ 861175 h 6858000"/>
              <a:gd name="connsiteX1077" fmla="*/ 106796 w 4630674"/>
              <a:gd name="connsiteY1077" fmla="*/ 804788 h 6858000"/>
              <a:gd name="connsiteX1078" fmla="*/ 121426 w 4630674"/>
              <a:gd name="connsiteY1078" fmla="*/ 807473 h 6858000"/>
              <a:gd name="connsiteX1079" fmla="*/ 125815 w 4630674"/>
              <a:gd name="connsiteY1079" fmla="*/ 785993 h 6858000"/>
              <a:gd name="connsiteX1080" fmla="*/ 114111 w 4630674"/>
              <a:gd name="connsiteY1080" fmla="*/ 787335 h 6858000"/>
              <a:gd name="connsiteX1081" fmla="*/ 105333 w 4630674"/>
              <a:gd name="connsiteY1081" fmla="*/ 779280 h 6858000"/>
              <a:gd name="connsiteX1082" fmla="*/ 117037 w 4630674"/>
              <a:gd name="connsiteY1082" fmla="*/ 780623 h 6858000"/>
              <a:gd name="connsiteX1083" fmla="*/ 121426 w 4630674"/>
              <a:gd name="connsiteY1083" fmla="*/ 769882 h 6858000"/>
              <a:gd name="connsiteX1084" fmla="*/ 111185 w 4630674"/>
              <a:gd name="connsiteY1084" fmla="*/ 772568 h 6858000"/>
              <a:gd name="connsiteX1085" fmla="*/ 106796 w 4630674"/>
              <a:gd name="connsiteY1085" fmla="*/ 764512 h 6858000"/>
              <a:gd name="connsiteX1086" fmla="*/ 119963 w 4630674"/>
              <a:gd name="connsiteY1086" fmla="*/ 763170 h 6858000"/>
              <a:gd name="connsiteX1087" fmla="*/ 109722 w 4630674"/>
              <a:gd name="connsiteY1087" fmla="*/ 757800 h 6858000"/>
              <a:gd name="connsiteX1088" fmla="*/ 125815 w 4630674"/>
              <a:gd name="connsiteY1088" fmla="*/ 753772 h 6858000"/>
              <a:gd name="connsiteX1089" fmla="*/ 122889 w 4630674"/>
              <a:gd name="connsiteY1089" fmla="*/ 717524 h 6858000"/>
              <a:gd name="connsiteX1090" fmla="*/ 114111 w 4630674"/>
              <a:gd name="connsiteY1090" fmla="*/ 720209 h 6858000"/>
              <a:gd name="connsiteX1091" fmla="*/ 111185 w 4630674"/>
              <a:gd name="connsiteY1091" fmla="*/ 710811 h 6858000"/>
              <a:gd name="connsiteX1092" fmla="*/ 122889 w 4630674"/>
              <a:gd name="connsiteY1092" fmla="*/ 712154 h 6858000"/>
              <a:gd name="connsiteX1093" fmla="*/ 112648 w 4630674"/>
              <a:gd name="connsiteY1093" fmla="*/ 687988 h 6858000"/>
              <a:gd name="connsiteX1094" fmla="*/ 118500 w 4630674"/>
              <a:gd name="connsiteY1094" fmla="*/ 678590 h 6858000"/>
              <a:gd name="connsiteX1095" fmla="*/ 105333 w 4630674"/>
              <a:gd name="connsiteY1095" fmla="*/ 674563 h 6858000"/>
              <a:gd name="connsiteX1096" fmla="*/ 99481 w 4630674"/>
              <a:gd name="connsiteY1096" fmla="*/ 704098 h 6858000"/>
              <a:gd name="connsiteX1097" fmla="*/ 103870 w 4630674"/>
              <a:gd name="connsiteY1097" fmla="*/ 701413 h 6858000"/>
              <a:gd name="connsiteX1098" fmla="*/ 108259 w 4630674"/>
              <a:gd name="connsiteY1098" fmla="*/ 709469 h 6858000"/>
              <a:gd name="connsiteX1099" fmla="*/ 89241 w 4630674"/>
              <a:gd name="connsiteY1099" fmla="*/ 717524 h 6858000"/>
              <a:gd name="connsiteX1100" fmla="*/ 89241 w 4630674"/>
              <a:gd name="connsiteY1100" fmla="*/ 716181 h 6858000"/>
              <a:gd name="connsiteX1101" fmla="*/ 98019 w 4630674"/>
              <a:gd name="connsiteY1101" fmla="*/ 673220 h 6858000"/>
              <a:gd name="connsiteX1102" fmla="*/ 90704 w 4630674"/>
              <a:gd name="connsiteY1102" fmla="*/ 671878 h 6858000"/>
              <a:gd name="connsiteX1103" fmla="*/ 89241 w 4630674"/>
              <a:gd name="connsiteY1103" fmla="*/ 670535 h 6858000"/>
              <a:gd name="connsiteX1104" fmla="*/ 102407 w 4630674"/>
              <a:gd name="connsiteY1104" fmla="*/ 669193 h 6858000"/>
              <a:gd name="connsiteX1105" fmla="*/ 100944 w 4630674"/>
              <a:gd name="connsiteY1105" fmla="*/ 646370 h 6858000"/>
              <a:gd name="connsiteX1106" fmla="*/ 92167 w 4630674"/>
              <a:gd name="connsiteY1106" fmla="*/ 632944 h 6858000"/>
              <a:gd name="connsiteX1107" fmla="*/ 121426 w 4630674"/>
              <a:gd name="connsiteY1107" fmla="*/ 636972 h 6858000"/>
              <a:gd name="connsiteX1108" fmla="*/ 130204 w 4630674"/>
              <a:gd name="connsiteY1108" fmla="*/ 646370 h 6858000"/>
              <a:gd name="connsiteX1109" fmla="*/ 140444 w 4630674"/>
              <a:gd name="connsiteY1109" fmla="*/ 639657 h 6858000"/>
              <a:gd name="connsiteX1110" fmla="*/ 124352 w 4630674"/>
              <a:gd name="connsiteY1110" fmla="*/ 632944 h 6858000"/>
              <a:gd name="connsiteX1111" fmla="*/ 119963 w 4630674"/>
              <a:gd name="connsiteY1111" fmla="*/ 619519 h 6858000"/>
              <a:gd name="connsiteX1112" fmla="*/ 122889 w 4630674"/>
              <a:gd name="connsiteY1112" fmla="*/ 595354 h 6858000"/>
              <a:gd name="connsiteX1113" fmla="*/ 125815 w 4630674"/>
              <a:gd name="connsiteY1113" fmla="*/ 583271 h 6858000"/>
              <a:gd name="connsiteX1114" fmla="*/ 138982 w 4630674"/>
              <a:gd name="connsiteY1114" fmla="*/ 584613 h 6858000"/>
              <a:gd name="connsiteX1115" fmla="*/ 136056 w 4630674"/>
              <a:gd name="connsiteY1115" fmla="*/ 560448 h 6858000"/>
              <a:gd name="connsiteX1116" fmla="*/ 121426 w 4630674"/>
              <a:gd name="connsiteY1116" fmla="*/ 559105 h 6858000"/>
              <a:gd name="connsiteX1117" fmla="*/ 121426 w 4630674"/>
              <a:gd name="connsiteY1117" fmla="*/ 552393 h 6858000"/>
              <a:gd name="connsiteX1118" fmla="*/ 134593 w 4630674"/>
              <a:gd name="connsiteY1118" fmla="*/ 551050 h 6858000"/>
              <a:gd name="connsiteX1119" fmla="*/ 127278 w 4630674"/>
              <a:gd name="connsiteY1119" fmla="*/ 544337 h 6858000"/>
              <a:gd name="connsiteX1120" fmla="*/ 141907 w 4630674"/>
              <a:gd name="connsiteY1120" fmla="*/ 542995 h 6858000"/>
              <a:gd name="connsiteX1121" fmla="*/ 134593 w 4630674"/>
              <a:gd name="connsiteY1121" fmla="*/ 521514 h 6858000"/>
              <a:gd name="connsiteX1122" fmla="*/ 149222 w 4630674"/>
              <a:gd name="connsiteY1122" fmla="*/ 517487 h 6858000"/>
              <a:gd name="connsiteX1123" fmla="*/ 147759 w 4630674"/>
              <a:gd name="connsiteY1123" fmla="*/ 510774 h 6858000"/>
              <a:gd name="connsiteX1124" fmla="*/ 141907 w 4630674"/>
              <a:gd name="connsiteY1124" fmla="*/ 489294 h 6858000"/>
              <a:gd name="connsiteX1125" fmla="*/ 133130 w 4630674"/>
              <a:gd name="connsiteY1125" fmla="*/ 471841 h 6858000"/>
              <a:gd name="connsiteX1126" fmla="*/ 144833 w 4630674"/>
              <a:gd name="connsiteY1126" fmla="*/ 470498 h 6858000"/>
              <a:gd name="connsiteX1127" fmla="*/ 130204 w 4630674"/>
              <a:gd name="connsiteY1127" fmla="*/ 454388 h 6858000"/>
              <a:gd name="connsiteX1128" fmla="*/ 121426 w 4630674"/>
              <a:gd name="connsiteY1128" fmla="*/ 462443 h 6858000"/>
              <a:gd name="connsiteX1129" fmla="*/ 112648 w 4630674"/>
              <a:gd name="connsiteY1129" fmla="*/ 454388 h 6858000"/>
              <a:gd name="connsiteX1130" fmla="*/ 106796 w 4630674"/>
              <a:gd name="connsiteY1130" fmla="*/ 462443 h 6858000"/>
              <a:gd name="connsiteX1131" fmla="*/ 95093 w 4630674"/>
              <a:gd name="connsiteY1131" fmla="*/ 458415 h 6858000"/>
              <a:gd name="connsiteX1132" fmla="*/ 95093 w 4630674"/>
              <a:gd name="connsiteY1132" fmla="*/ 446333 h 6858000"/>
              <a:gd name="connsiteX1133" fmla="*/ 112648 w 4630674"/>
              <a:gd name="connsiteY1133" fmla="*/ 442305 h 6858000"/>
              <a:gd name="connsiteX1134" fmla="*/ 121426 w 4630674"/>
              <a:gd name="connsiteY1134" fmla="*/ 428880 h 6858000"/>
              <a:gd name="connsiteX1135" fmla="*/ 106796 w 4630674"/>
              <a:gd name="connsiteY1135" fmla="*/ 423510 h 6858000"/>
              <a:gd name="connsiteX1136" fmla="*/ 147759 w 4630674"/>
              <a:gd name="connsiteY1136" fmla="*/ 444990 h 6858000"/>
              <a:gd name="connsiteX1137" fmla="*/ 158000 w 4630674"/>
              <a:gd name="connsiteY1137" fmla="*/ 432907 h 6858000"/>
              <a:gd name="connsiteX1138" fmla="*/ 150685 w 4630674"/>
              <a:gd name="connsiteY1138" fmla="*/ 426195 h 6858000"/>
              <a:gd name="connsiteX1139" fmla="*/ 138982 w 4630674"/>
              <a:gd name="connsiteY1139" fmla="*/ 424852 h 6858000"/>
              <a:gd name="connsiteX1140" fmla="*/ 152148 w 4630674"/>
              <a:gd name="connsiteY1140" fmla="*/ 416797 h 6858000"/>
              <a:gd name="connsiteX1141" fmla="*/ 150685 w 4630674"/>
              <a:gd name="connsiteY1141" fmla="*/ 392631 h 6858000"/>
              <a:gd name="connsiteX1142" fmla="*/ 138982 w 4630674"/>
              <a:gd name="connsiteY1142" fmla="*/ 383234 h 6858000"/>
              <a:gd name="connsiteX1143" fmla="*/ 133130 w 4630674"/>
              <a:gd name="connsiteY1143" fmla="*/ 396659 h 6858000"/>
              <a:gd name="connsiteX1144" fmla="*/ 134593 w 4630674"/>
              <a:gd name="connsiteY1144" fmla="*/ 380549 h 6858000"/>
              <a:gd name="connsiteX1145" fmla="*/ 119963 w 4630674"/>
              <a:gd name="connsiteY1145" fmla="*/ 375179 h 6858000"/>
              <a:gd name="connsiteX1146" fmla="*/ 130204 w 4630674"/>
              <a:gd name="connsiteY1146" fmla="*/ 376521 h 6858000"/>
              <a:gd name="connsiteX1147" fmla="*/ 112648 w 4630674"/>
              <a:gd name="connsiteY1147" fmla="*/ 373836 h 6858000"/>
              <a:gd name="connsiteX1148" fmla="*/ 119963 w 4630674"/>
              <a:gd name="connsiteY1148" fmla="*/ 383234 h 6858000"/>
              <a:gd name="connsiteX1149" fmla="*/ 103870 w 4630674"/>
              <a:gd name="connsiteY1149" fmla="*/ 385919 h 6858000"/>
              <a:gd name="connsiteX1150" fmla="*/ 105333 w 4630674"/>
              <a:gd name="connsiteY1150" fmla="*/ 368466 h 6858000"/>
              <a:gd name="connsiteX1151" fmla="*/ 134593 w 4630674"/>
              <a:gd name="connsiteY1151" fmla="*/ 368466 h 6858000"/>
              <a:gd name="connsiteX1152" fmla="*/ 122889 w 4630674"/>
              <a:gd name="connsiteY1152" fmla="*/ 361753 h 6858000"/>
              <a:gd name="connsiteX1153" fmla="*/ 138982 w 4630674"/>
              <a:gd name="connsiteY1153" fmla="*/ 357726 h 6858000"/>
              <a:gd name="connsiteX1154" fmla="*/ 121426 w 4630674"/>
              <a:gd name="connsiteY1154" fmla="*/ 351013 h 6858000"/>
              <a:gd name="connsiteX1155" fmla="*/ 131667 w 4630674"/>
              <a:gd name="connsiteY1155" fmla="*/ 336245 h 6858000"/>
              <a:gd name="connsiteX1156" fmla="*/ 137519 w 4630674"/>
              <a:gd name="connsiteY1156" fmla="*/ 379206 h 6858000"/>
              <a:gd name="connsiteX1157" fmla="*/ 163852 w 4630674"/>
              <a:gd name="connsiteY1157" fmla="*/ 388604 h 6858000"/>
              <a:gd name="connsiteX1158" fmla="*/ 171167 w 4630674"/>
              <a:gd name="connsiteY1158" fmla="*/ 383234 h 6858000"/>
              <a:gd name="connsiteX1159" fmla="*/ 177019 w 4630674"/>
              <a:gd name="connsiteY1159" fmla="*/ 367123 h 6858000"/>
              <a:gd name="connsiteX1160" fmla="*/ 150685 w 4630674"/>
              <a:gd name="connsiteY1160" fmla="*/ 365781 h 6858000"/>
              <a:gd name="connsiteX1161" fmla="*/ 150685 w 4630674"/>
              <a:gd name="connsiteY1161" fmla="*/ 356383 h 6858000"/>
              <a:gd name="connsiteX1162" fmla="*/ 162389 w 4630674"/>
              <a:gd name="connsiteY1162" fmla="*/ 357726 h 6858000"/>
              <a:gd name="connsiteX1163" fmla="*/ 166778 w 4630674"/>
              <a:gd name="connsiteY1163" fmla="*/ 364438 h 6858000"/>
              <a:gd name="connsiteX1164" fmla="*/ 179945 w 4630674"/>
              <a:gd name="connsiteY1164" fmla="*/ 361753 h 6858000"/>
              <a:gd name="connsiteX1165" fmla="*/ 188722 w 4630674"/>
              <a:gd name="connsiteY1165" fmla="*/ 349670 h 6858000"/>
              <a:gd name="connsiteX1166" fmla="*/ 177019 w 4630674"/>
              <a:gd name="connsiteY1166" fmla="*/ 325505 h 6858000"/>
              <a:gd name="connsiteX1167" fmla="*/ 163852 w 4630674"/>
              <a:gd name="connsiteY1167" fmla="*/ 329532 h 6858000"/>
              <a:gd name="connsiteX1168" fmla="*/ 149222 w 4630674"/>
              <a:gd name="connsiteY1168" fmla="*/ 302682 h 6858000"/>
              <a:gd name="connsiteX1169" fmla="*/ 165315 w 4630674"/>
              <a:gd name="connsiteY1169" fmla="*/ 301339 h 6858000"/>
              <a:gd name="connsiteX1170" fmla="*/ 165315 w 4630674"/>
              <a:gd name="connsiteY1170" fmla="*/ 321477 h 6858000"/>
              <a:gd name="connsiteX1171" fmla="*/ 184333 w 4630674"/>
              <a:gd name="connsiteY1171" fmla="*/ 322820 h 6858000"/>
              <a:gd name="connsiteX1172" fmla="*/ 184333 w 4630674"/>
              <a:gd name="connsiteY1172" fmla="*/ 317450 h 6858000"/>
              <a:gd name="connsiteX1173" fmla="*/ 175556 w 4630674"/>
              <a:gd name="connsiteY1173" fmla="*/ 317450 h 6858000"/>
              <a:gd name="connsiteX1174" fmla="*/ 162389 w 4630674"/>
              <a:gd name="connsiteY1174" fmla="*/ 286571 h 6858000"/>
              <a:gd name="connsiteX1175" fmla="*/ 191648 w 4630674"/>
              <a:gd name="connsiteY1175" fmla="*/ 274489 h 6858000"/>
              <a:gd name="connsiteX1176" fmla="*/ 190185 w 4630674"/>
              <a:gd name="connsiteY1176" fmla="*/ 267776 h 6858000"/>
              <a:gd name="connsiteX1177" fmla="*/ 179945 w 4630674"/>
              <a:gd name="connsiteY1177" fmla="*/ 275831 h 6858000"/>
              <a:gd name="connsiteX1178" fmla="*/ 147759 w 4630674"/>
              <a:gd name="connsiteY1178" fmla="*/ 263748 h 6858000"/>
              <a:gd name="connsiteX1179" fmla="*/ 172630 w 4630674"/>
              <a:gd name="connsiteY1179" fmla="*/ 269119 h 6858000"/>
              <a:gd name="connsiteX1180" fmla="*/ 165315 w 4630674"/>
              <a:gd name="connsiteY1180" fmla="*/ 257036 h 6858000"/>
              <a:gd name="connsiteX1181" fmla="*/ 147759 w 4630674"/>
              <a:gd name="connsiteY1181" fmla="*/ 258378 h 6858000"/>
              <a:gd name="connsiteX1182" fmla="*/ 146296 w 4630674"/>
              <a:gd name="connsiteY1182" fmla="*/ 250323 h 6858000"/>
              <a:gd name="connsiteX1183" fmla="*/ 137519 w 4630674"/>
              <a:gd name="connsiteY1183" fmla="*/ 266434 h 6858000"/>
              <a:gd name="connsiteX1184" fmla="*/ 155074 w 4630674"/>
              <a:gd name="connsiteY1184" fmla="*/ 285229 h 6858000"/>
              <a:gd name="connsiteX1185" fmla="*/ 149222 w 4630674"/>
              <a:gd name="connsiteY1185" fmla="*/ 277174 h 6858000"/>
              <a:gd name="connsiteX1186" fmla="*/ 146296 w 4630674"/>
              <a:gd name="connsiteY1186" fmla="*/ 282544 h 6858000"/>
              <a:gd name="connsiteX1187" fmla="*/ 127278 w 4630674"/>
              <a:gd name="connsiteY1187" fmla="*/ 227500 h 6858000"/>
              <a:gd name="connsiteX1188" fmla="*/ 141907 w 4630674"/>
              <a:gd name="connsiteY1188" fmla="*/ 216760 h 6858000"/>
              <a:gd name="connsiteX1189" fmla="*/ 156537 w 4630674"/>
              <a:gd name="connsiteY1189" fmla="*/ 242268 h 6858000"/>
              <a:gd name="connsiteX1190" fmla="*/ 177019 w 4630674"/>
              <a:gd name="connsiteY1190" fmla="*/ 235555 h 6858000"/>
              <a:gd name="connsiteX1191" fmla="*/ 152148 w 4630674"/>
              <a:gd name="connsiteY1191" fmla="*/ 232870 h 6858000"/>
              <a:gd name="connsiteX1192" fmla="*/ 152148 w 4630674"/>
              <a:gd name="connsiteY1192" fmla="*/ 207362 h 6858000"/>
              <a:gd name="connsiteX1193" fmla="*/ 137519 w 4630674"/>
              <a:gd name="connsiteY1193" fmla="*/ 210047 h 6858000"/>
              <a:gd name="connsiteX1194" fmla="*/ 134593 w 4630674"/>
              <a:gd name="connsiteY1194" fmla="*/ 220787 h 6858000"/>
              <a:gd name="connsiteX1195" fmla="*/ 119963 w 4630674"/>
              <a:gd name="connsiteY1195" fmla="*/ 212732 h 6858000"/>
              <a:gd name="connsiteX1196" fmla="*/ 130204 w 4630674"/>
              <a:gd name="connsiteY1196" fmla="*/ 212732 h 6858000"/>
              <a:gd name="connsiteX1197" fmla="*/ 121426 w 4630674"/>
              <a:gd name="connsiteY1197" fmla="*/ 203335 h 6858000"/>
              <a:gd name="connsiteX1198" fmla="*/ 143370 w 4630674"/>
              <a:gd name="connsiteY1198" fmla="*/ 204677 h 6858000"/>
              <a:gd name="connsiteX1199" fmla="*/ 124352 w 4630674"/>
              <a:gd name="connsiteY1199" fmla="*/ 169771 h 6858000"/>
              <a:gd name="connsiteX1200" fmla="*/ 141907 w 4630674"/>
              <a:gd name="connsiteY1200" fmla="*/ 165744 h 6858000"/>
              <a:gd name="connsiteX1201" fmla="*/ 130204 w 4630674"/>
              <a:gd name="connsiteY1201" fmla="*/ 150976 h 6858000"/>
              <a:gd name="connsiteX1202" fmla="*/ 115574 w 4630674"/>
              <a:gd name="connsiteY1202" fmla="*/ 156346 h 6858000"/>
              <a:gd name="connsiteX1203" fmla="*/ 105333 w 4630674"/>
              <a:gd name="connsiteY1203" fmla="*/ 138893 h 6858000"/>
              <a:gd name="connsiteX1204" fmla="*/ 119963 w 4630674"/>
              <a:gd name="connsiteY1204" fmla="*/ 149633 h 6858000"/>
              <a:gd name="connsiteX1205" fmla="*/ 141907 w 4630674"/>
              <a:gd name="connsiteY1205" fmla="*/ 148291 h 6858000"/>
              <a:gd name="connsiteX1206" fmla="*/ 119963 w 4630674"/>
              <a:gd name="connsiteY1206" fmla="*/ 126810 h 6858000"/>
              <a:gd name="connsiteX1207" fmla="*/ 118500 w 4630674"/>
              <a:gd name="connsiteY1207" fmla="*/ 134866 h 6858000"/>
              <a:gd name="connsiteX1208" fmla="*/ 105333 w 4630674"/>
              <a:gd name="connsiteY1208" fmla="*/ 124125 h 6858000"/>
              <a:gd name="connsiteX1209" fmla="*/ 118500 w 4630674"/>
              <a:gd name="connsiteY1209" fmla="*/ 120098 h 6858000"/>
              <a:gd name="connsiteX1210" fmla="*/ 106796 w 4630674"/>
              <a:gd name="connsiteY1210" fmla="*/ 98617 h 6858000"/>
              <a:gd name="connsiteX1211" fmla="*/ 130204 w 4630674"/>
              <a:gd name="connsiteY1211" fmla="*/ 109357 h 6858000"/>
              <a:gd name="connsiteX1212" fmla="*/ 128741 w 4630674"/>
              <a:gd name="connsiteY1212" fmla="*/ 105330 h 6858000"/>
              <a:gd name="connsiteX1213" fmla="*/ 143370 w 4630674"/>
              <a:gd name="connsiteY1213" fmla="*/ 102645 h 6858000"/>
              <a:gd name="connsiteX1214" fmla="*/ 131667 w 4630674"/>
              <a:gd name="connsiteY1214" fmla="*/ 93247 h 6858000"/>
              <a:gd name="connsiteX1215" fmla="*/ 131667 w 4630674"/>
              <a:gd name="connsiteY1215" fmla="*/ 81164 h 6858000"/>
              <a:gd name="connsiteX1216" fmla="*/ 141907 w 4630674"/>
              <a:gd name="connsiteY1216" fmla="*/ 86534 h 6858000"/>
              <a:gd name="connsiteX1217" fmla="*/ 150685 w 4630674"/>
              <a:gd name="connsiteY1217" fmla="*/ 67739 h 6858000"/>
              <a:gd name="connsiteX1218" fmla="*/ 136056 w 4630674"/>
              <a:gd name="connsiteY1218" fmla="*/ 61026 h 6858000"/>
              <a:gd name="connsiteX1219" fmla="*/ 124352 w 4630674"/>
              <a:gd name="connsiteY1219" fmla="*/ 65054 h 6858000"/>
              <a:gd name="connsiteX1220" fmla="*/ 134593 w 4630674"/>
              <a:gd name="connsiteY1220" fmla="*/ 56999 h 6858000"/>
              <a:gd name="connsiteX1221" fmla="*/ 141907 w 4630674"/>
              <a:gd name="connsiteY1221" fmla="*/ 27463 h 6858000"/>
              <a:gd name="connsiteX1222" fmla="*/ 138616 w 4630674"/>
              <a:gd name="connsiteY1222" fmla="*/ 11520 h 6858000"/>
              <a:gd name="connsiteX1223" fmla="*/ 128034 w 4630674"/>
              <a:gd name="connsiteY1223" fmla="*/ 0 h 6858000"/>
              <a:gd name="connsiteX1224" fmla="*/ 130492 w 4630674"/>
              <a:gd name="connsiteY1224" fmla="*/ 0 h 6858000"/>
              <a:gd name="connsiteX1225" fmla="*/ 130204 w 4630674"/>
              <a:gd name="connsiteY1225" fmla="*/ 19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</a:cxnLst>
            <a:rect l="l" t="t" r="r" b="b"/>
            <a:pathLst>
              <a:path w="4630674" h="6858000">
                <a:moveTo>
                  <a:pt x="52570" y="5941310"/>
                </a:moveTo>
                <a:lnTo>
                  <a:pt x="55593" y="5941310"/>
                </a:lnTo>
                <a:lnTo>
                  <a:pt x="54937" y="5942040"/>
                </a:lnTo>
                <a:close/>
                <a:moveTo>
                  <a:pt x="39500" y="5937282"/>
                </a:moveTo>
                <a:lnTo>
                  <a:pt x="52570" y="5941310"/>
                </a:lnTo>
                <a:lnTo>
                  <a:pt x="44803" y="5941310"/>
                </a:lnTo>
                <a:cubicBezTo>
                  <a:pt x="41694" y="5940974"/>
                  <a:pt x="39500" y="5939967"/>
                  <a:pt x="39500" y="5937282"/>
                </a:cubicBezTo>
                <a:close/>
                <a:moveTo>
                  <a:pt x="103870" y="2665536"/>
                </a:moveTo>
                <a:cubicBezTo>
                  <a:pt x="108259" y="2668221"/>
                  <a:pt x="106796" y="2670906"/>
                  <a:pt x="103870" y="2674933"/>
                </a:cubicBezTo>
                <a:cubicBezTo>
                  <a:pt x="99481" y="2673591"/>
                  <a:pt x="96556" y="2672248"/>
                  <a:pt x="93630" y="2674933"/>
                </a:cubicBezTo>
                <a:cubicBezTo>
                  <a:pt x="98019" y="2678961"/>
                  <a:pt x="90704" y="2684331"/>
                  <a:pt x="89241" y="2689701"/>
                </a:cubicBezTo>
                <a:cubicBezTo>
                  <a:pt x="86315" y="2688359"/>
                  <a:pt x="81926" y="2685674"/>
                  <a:pt x="77537" y="2682988"/>
                </a:cubicBezTo>
                <a:cubicBezTo>
                  <a:pt x="77537" y="2681646"/>
                  <a:pt x="77537" y="2681646"/>
                  <a:pt x="77537" y="2681646"/>
                </a:cubicBezTo>
                <a:cubicBezTo>
                  <a:pt x="77537" y="2681646"/>
                  <a:pt x="77537" y="2681646"/>
                  <a:pt x="79000" y="2681646"/>
                </a:cubicBezTo>
                <a:cubicBezTo>
                  <a:pt x="84852" y="2680303"/>
                  <a:pt x="86315" y="2678961"/>
                  <a:pt x="86315" y="2677618"/>
                </a:cubicBezTo>
                <a:cubicBezTo>
                  <a:pt x="87778" y="2676276"/>
                  <a:pt x="87778" y="2676276"/>
                  <a:pt x="89241" y="2674933"/>
                </a:cubicBezTo>
                <a:cubicBezTo>
                  <a:pt x="87778" y="2673591"/>
                  <a:pt x="87778" y="2672248"/>
                  <a:pt x="87778" y="2670906"/>
                </a:cubicBezTo>
                <a:cubicBezTo>
                  <a:pt x="87778" y="2670906"/>
                  <a:pt x="87778" y="2670906"/>
                  <a:pt x="86315" y="2670906"/>
                </a:cubicBezTo>
                <a:cubicBezTo>
                  <a:pt x="86315" y="2669563"/>
                  <a:pt x="86315" y="2668221"/>
                  <a:pt x="86315" y="2666878"/>
                </a:cubicBezTo>
                <a:cubicBezTo>
                  <a:pt x="90704" y="2668221"/>
                  <a:pt x="95093" y="2669563"/>
                  <a:pt x="98019" y="2670906"/>
                </a:cubicBezTo>
                <a:cubicBezTo>
                  <a:pt x="96556" y="2669563"/>
                  <a:pt x="99481" y="2662851"/>
                  <a:pt x="103870" y="2665536"/>
                </a:cubicBezTo>
                <a:close/>
                <a:moveTo>
                  <a:pt x="90704" y="1088062"/>
                </a:moveTo>
                <a:lnTo>
                  <a:pt x="96294" y="1089986"/>
                </a:lnTo>
                <a:lnTo>
                  <a:pt x="96007" y="1090076"/>
                </a:lnTo>
                <a:cubicBezTo>
                  <a:pt x="93995" y="1089740"/>
                  <a:pt x="92167" y="1088733"/>
                  <a:pt x="90704" y="1088062"/>
                </a:cubicBezTo>
                <a:close/>
                <a:moveTo>
                  <a:pt x="137949" y="0"/>
                </a:moveTo>
                <a:lnTo>
                  <a:pt x="4630674" y="0"/>
                </a:lnTo>
                <a:lnTo>
                  <a:pt x="4630674" y="6858000"/>
                </a:lnTo>
                <a:lnTo>
                  <a:pt x="15931" y="6858000"/>
                </a:lnTo>
                <a:lnTo>
                  <a:pt x="14630" y="6801872"/>
                </a:lnTo>
                <a:cubicBezTo>
                  <a:pt x="-1463" y="6796502"/>
                  <a:pt x="11704" y="6770994"/>
                  <a:pt x="11704" y="6753541"/>
                </a:cubicBezTo>
                <a:cubicBezTo>
                  <a:pt x="10241" y="6745486"/>
                  <a:pt x="1463" y="6738773"/>
                  <a:pt x="13167" y="6732060"/>
                </a:cubicBezTo>
                <a:cubicBezTo>
                  <a:pt x="10241" y="6730718"/>
                  <a:pt x="7315" y="6729375"/>
                  <a:pt x="2926" y="6728033"/>
                </a:cubicBezTo>
                <a:cubicBezTo>
                  <a:pt x="21944" y="6722663"/>
                  <a:pt x="-4389" y="6713265"/>
                  <a:pt x="13167" y="6706552"/>
                </a:cubicBezTo>
                <a:cubicBezTo>
                  <a:pt x="0" y="6693127"/>
                  <a:pt x="7315" y="6675674"/>
                  <a:pt x="7315" y="6658221"/>
                </a:cubicBezTo>
                <a:cubicBezTo>
                  <a:pt x="7315" y="6658221"/>
                  <a:pt x="7315" y="6656879"/>
                  <a:pt x="7315" y="6655536"/>
                </a:cubicBezTo>
                <a:cubicBezTo>
                  <a:pt x="5852" y="6650166"/>
                  <a:pt x="4389" y="6644796"/>
                  <a:pt x="1463" y="6640768"/>
                </a:cubicBezTo>
                <a:cubicBezTo>
                  <a:pt x="4389" y="6639426"/>
                  <a:pt x="7315" y="6638083"/>
                  <a:pt x="11704" y="6636741"/>
                </a:cubicBezTo>
                <a:cubicBezTo>
                  <a:pt x="8778" y="6634056"/>
                  <a:pt x="8778" y="6630028"/>
                  <a:pt x="7315" y="6627343"/>
                </a:cubicBezTo>
                <a:cubicBezTo>
                  <a:pt x="8778" y="6627343"/>
                  <a:pt x="10241" y="6627343"/>
                  <a:pt x="11704" y="6627343"/>
                </a:cubicBezTo>
                <a:cubicBezTo>
                  <a:pt x="8778" y="6621973"/>
                  <a:pt x="16092" y="6619288"/>
                  <a:pt x="4389" y="6617945"/>
                </a:cubicBezTo>
                <a:cubicBezTo>
                  <a:pt x="4389" y="6617945"/>
                  <a:pt x="4389" y="6616603"/>
                  <a:pt x="4389" y="6616603"/>
                </a:cubicBezTo>
                <a:cubicBezTo>
                  <a:pt x="7315" y="6615260"/>
                  <a:pt x="10241" y="6613918"/>
                  <a:pt x="14630" y="6613918"/>
                </a:cubicBezTo>
                <a:cubicBezTo>
                  <a:pt x="8778" y="6613918"/>
                  <a:pt x="5852" y="6612575"/>
                  <a:pt x="2926" y="6609890"/>
                </a:cubicBezTo>
                <a:cubicBezTo>
                  <a:pt x="2926" y="6608548"/>
                  <a:pt x="2926" y="6607205"/>
                  <a:pt x="2926" y="6604520"/>
                </a:cubicBezTo>
                <a:cubicBezTo>
                  <a:pt x="4389" y="6601835"/>
                  <a:pt x="8778" y="6600492"/>
                  <a:pt x="14630" y="6599150"/>
                </a:cubicBezTo>
                <a:cubicBezTo>
                  <a:pt x="7315" y="6596465"/>
                  <a:pt x="4389" y="6595122"/>
                  <a:pt x="4389" y="6593780"/>
                </a:cubicBezTo>
                <a:cubicBezTo>
                  <a:pt x="4389" y="6593780"/>
                  <a:pt x="4389" y="6592437"/>
                  <a:pt x="4389" y="6592437"/>
                </a:cubicBezTo>
                <a:cubicBezTo>
                  <a:pt x="4389" y="6591095"/>
                  <a:pt x="7315" y="6588410"/>
                  <a:pt x="10241" y="6585725"/>
                </a:cubicBezTo>
                <a:cubicBezTo>
                  <a:pt x="5852" y="6583040"/>
                  <a:pt x="4389" y="6583040"/>
                  <a:pt x="4389" y="6584382"/>
                </a:cubicBezTo>
                <a:cubicBezTo>
                  <a:pt x="4389" y="6581697"/>
                  <a:pt x="4389" y="6580355"/>
                  <a:pt x="4389" y="6577669"/>
                </a:cubicBezTo>
                <a:cubicBezTo>
                  <a:pt x="10241" y="6577669"/>
                  <a:pt x="11704" y="6579012"/>
                  <a:pt x="19018" y="6580355"/>
                </a:cubicBezTo>
                <a:cubicBezTo>
                  <a:pt x="19018" y="6576327"/>
                  <a:pt x="23407" y="6570957"/>
                  <a:pt x="39500" y="6566929"/>
                </a:cubicBezTo>
                <a:cubicBezTo>
                  <a:pt x="42426" y="6568272"/>
                  <a:pt x="42426" y="6569614"/>
                  <a:pt x="40963" y="6569614"/>
                </a:cubicBezTo>
                <a:cubicBezTo>
                  <a:pt x="51204" y="6569614"/>
                  <a:pt x="46815" y="6558874"/>
                  <a:pt x="49741" y="6554846"/>
                </a:cubicBezTo>
                <a:cubicBezTo>
                  <a:pt x="39500" y="6566929"/>
                  <a:pt x="23407" y="6564244"/>
                  <a:pt x="17555" y="6574984"/>
                </a:cubicBezTo>
                <a:cubicBezTo>
                  <a:pt x="-2926" y="6562902"/>
                  <a:pt x="33648" y="6562902"/>
                  <a:pt x="30722" y="6554846"/>
                </a:cubicBezTo>
                <a:cubicBezTo>
                  <a:pt x="26333" y="6554846"/>
                  <a:pt x="20481" y="6556189"/>
                  <a:pt x="14630" y="6558874"/>
                </a:cubicBezTo>
                <a:cubicBezTo>
                  <a:pt x="14630" y="6556189"/>
                  <a:pt x="13167" y="6553504"/>
                  <a:pt x="10241" y="6553504"/>
                </a:cubicBezTo>
                <a:cubicBezTo>
                  <a:pt x="11704" y="6550819"/>
                  <a:pt x="14630" y="6549476"/>
                  <a:pt x="19018" y="6549476"/>
                </a:cubicBezTo>
                <a:cubicBezTo>
                  <a:pt x="13167" y="6546791"/>
                  <a:pt x="7315" y="6545449"/>
                  <a:pt x="1463" y="6544106"/>
                </a:cubicBezTo>
                <a:cubicBezTo>
                  <a:pt x="1463" y="6544106"/>
                  <a:pt x="0" y="6542764"/>
                  <a:pt x="0" y="6541421"/>
                </a:cubicBezTo>
                <a:cubicBezTo>
                  <a:pt x="5852" y="6540079"/>
                  <a:pt x="8778" y="6536051"/>
                  <a:pt x="14630" y="6533366"/>
                </a:cubicBezTo>
                <a:cubicBezTo>
                  <a:pt x="21944" y="6532023"/>
                  <a:pt x="27796" y="6538736"/>
                  <a:pt x="35111" y="6534708"/>
                </a:cubicBezTo>
                <a:cubicBezTo>
                  <a:pt x="27796" y="6532023"/>
                  <a:pt x="27796" y="6532023"/>
                  <a:pt x="16092" y="6532023"/>
                </a:cubicBezTo>
                <a:cubicBezTo>
                  <a:pt x="14630" y="6527996"/>
                  <a:pt x="24870" y="6525311"/>
                  <a:pt x="11704" y="6526653"/>
                </a:cubicBezTo>
                <a:cubicBezTo>
                  <a:pt x="11704" y="6523968"/>
                  <a:pt x="19018" y="6519941"/>
                  <a:pt x="26333" y="6517256"/>
                </a:cubicBezTo>
                <a:cubicBezTo>
                  <a:pt x="33648" y="6517256"/>
                  <a:pt x="24870" y="6527996"/>
                  <a:pt x="42426" y="6526653"/>
                </a:cubicBezTo>
                <a:cubicBezTo>
                  <a:pt x="33648" y="6519941"/>
                  <a:pt x="16092" y="6491748"/>
                  <a:pt x="45352" y="6497118"/>
                </a:cubicBezTo>
                <a:cubicBezTo>
                  <a:pt x="46815" y="6494433"/>
                  <a:pt x="35111" y="6490405"/>
                  <a:pt x="43889" y="6487720"/>
                </a:cubicBezTo>
                <a:cubicBezTo>
                  <a:pt x="20481" y="6482350"/>
                  <a:pt x="40963" y="6470267"/>
                  <a:pt x="17555" y="6460869"/>
                </a:cubicBezTo>
                <a:cubicBezTo>
                  <a:pt x="35111" y="6459527"/>
                  <a:pt x="24870" y="6452814"/>
                  <a:pt x="39500" y="6455499"/>
                </a:cubicBezTo>
                <a:cubicBezTo>
                  <a:pt x="43889" y="6451472"/>
                  <a:pt x="26333" y="6452814"/>
                  <a:pt x="23407" y="6447444"/>
                </a:cubicBezTo>
                <a:cubicBezTo>
                  <a:pt x="26333" y="6438046"/>
                  <a:pt x="35111" y="6429991"/>
                  <a:pt x="20481" y="6420593"/>
                </a:cubicBezTo>
                <a:cubicBezTo>
                  <a:pt x="35111" y="6420593"/>
                  <a:pt x="32185" y="6412538"/>
                  <a:pt x="21944" y="6411196"/>
                </a:cubicBezTo>
                <a:cubicBezTo>
                  <a:pt x="36574" y="6408511"/>
                  <a:pt x="27796" y="6405826"/>
                  <a:pt x="36574" y="6401798"/>
                </a:cubicBezTo>
                <a:cubicBezTo>
                  <a:pt x="27796" y="6403140"/>
                  <a:pt x="27796" y="6404483"/>
                  <a:pt x="14630" y="6405826"/>
                </a:cubicBezTo>
                <a:cubicBezTo>
                  <a:pt x="14630" y="6401798"/>
                  <a:pt x="24870" y="6396428"/>
                  <a:pt x="32185" y="6395085"/>
                </a:cubicBezTo>
                <a:cubicBezTo>
                  <a:pt x="35111" y="6389715"/>
                  <a:pt x="17555" y="6391058"/>
                  <a:pt x="33648" y="6384345"/>
                </a:cubicBezTo>
                <a:cubicBezTo>
                  <a:pt x="30722" y="6383003"/>
                  <a:pt x="24870" y="6385688"/>
                  <a:pt x="21944" y="6383003"/>
                </a:cubicBezTo>
                <a:cubicBezTo>
                  <a:pt x="24870" y="6387030"/>
                  <a:pt x="20481" y="6392400"/>
                  <a:pt x="11704" y="6396428"/>
                </a:cubicBezTo>
                <a:cubicBezTo>
                  <a:pt x="13167" y="6388373"/>
                  <a:pt x="16092" y="6380317"/>
                  <a:pt x="16092" y="6372262"/>
                </a:cubicBezTo>
                <a:cubicBezTo>
                  <a:pt x="19018" y="6370920"/>
                  <a:pt x="20481" y="6372262"/>
                  <a:pt x="23407" y="6370920"/>
                </a:cubicBezTo>
                <a:cubicBezTo>
                  <a:pt x="27796" y="6374947"/>
                  <a:pt x="16092" y="6381660"/>
                  <a:pt x="32185" y="6383003"/>
                </a:cubicBezTo>
                <a:cubicBezTo>
                  <a:pt x="40963" y="6377632"/>
                  <a:pt x="20481" y="6370920"/>
                  <a:pt x="38037" y="6364207"/>
                </a:cubicBezTo>
                <a:cubicBezTo>
                  <a:pt x="33648" y="6361522"/>
                  <a:pt x="30722" y="6360180"/>
                  <a:pt x="33648" y="6358837"/>
                </a:cubicBezTo>
                <a:cubicBezTo>
                  <a:pt x="29259" y="6357494"/>
                  <a:pt x="24870" y="6357494"/>
                  <a:pt x="20481" y="6360180"/>
                </a:cubicBezTo>
                <a:cubicBezTo>
                  <a:pt x="11704" y="6354809"/>
                  <a:pt x="21944" y="6349439"/>
                  <a:pt x="14630" y="6345412"/>
                </a:cubicBezTo>
                <a:cubicBezTo>
                  <a:pt x="20481" y="6341384"/>
                  <a:pt x="24870" y="6344069"/>
                  <a:pt x="30722" y="6341384"/>
                </a:cubicBezTo>
                <a:cubicBezTo>
                  <a:pt x="24870" y="6336014"/>
                  <a:pt x="17555" y="6342727"/>
                  <a:pt x="19018" y="6337357"/>
                </a:cubicBezTo>
                <a:cubicBezTo>
                  <a:pt x="26333" y="6333329"/>
                  <a:pt x="30722" y="6340042"/>
                  <a:pt x="32185" y="6334671"/>
                </a:cubicBezTo>
                <a:cubicBezTo>
                  <a:pt x="27796" y="6330644"/>
                  <a:pt x="23407" y="6334671"/>
                  <a:pt x="19018" y="6331986"/>
                </a:cubicBezTo>
                <a:cubicBezTo>
                  <a:pt x="52667" y="6315876"/>
                  <a:pt x="23407" y="6294396"/>
                  <a:pt x="39500" y="6279628"/>
                </a:cubicBezTo>
                <a:cubicBezTo>
                  <a:pt x="45352" y="6278285"/>
                  <a:pt x="49741" y="6283655"/>
                  <a:pt x="55593" y="6282313"/>
                </a:cubicBezTo>
                <a:cubicBezTo>
                  <a:pt x="61444" y="6276943"/>
                  <a:pt x="38037" y="6268887"/>
                  <a:pt x="59981" y="6263517"/>
                </a:cubicBezTo>
                <a:cubicBezTo>
                  <a:pt x="55593" y="6262175"/>
                  <a:pt x="52667" y="6262175"/>
                  <a:pt x="46815" y="6264860"/>
                </a:cubicBezTo>
                <a:cubicBezTo>
                  <a:pt x="38037" y="6262175"/>
                  <a:pt x="45352" y="6259490"/>
                  <a:pt x="38037" y="6256805"/>
                </a:cubicBezTo>
                <a:cubicBezTo>
                  <a:pt x="42426" y="6254120"/>
                  <a:pt x="46815" y="6256805"/>
                  <a:pt x="51204" y="6258147"/>
                </a:cubicBezTo>
                <a:cubicBezTo>
                  <a:pt x="58518" y="6255462"/>
                  <a:pt x="49741" y="6251435"/>
                  <a:pt x="54130" y="6248749"/>
                </a:cubicBezTo>
                <a:cubicBezTo>
                  <a:pt x="51204" y="6247407"/>
                  <a:pt x="48278" y="6250092"/>
                  <a:pt x="43889" y="6250092"/>
                </a:cubicBezTo>
                <a:cubicBezTo>
                  <a:pt x="36574" y="6248749"/>
                  <a:pt x="45352" y="6246064"/>
                  <a:pt x="39500" y="6243379"/>
                </a:cubicBezTo>
                <a:cubicBezTo>
                  <a:pt x="43889" y="6243379"/>
                  <a:pt x="48278" y="6244722"/>
                  <a:pt x="52667" y="6243379"/>
                </a:cubicBezTo>
                <a:cubicBezTo>
                  <a:pt x="49741" y="6240694"/>
                  <a:pt x="46815" y="6239352"/>
                  <a:pt x="43889" y="6238009"/>
                </a:cubicBezTo>
                <a:cubicBezTo>
                  <a:pt x="48278" y="6235324"/>
                  <a:pt x="54130" y="6238009"/>
                  <a:pt x="59981" y="6233982"/>
                </a:cubicBezTo>
                <a:cubicBezTo>
                  <a:pt x="57055" y="6223241"/>
                  <a:pt x="54130" y="6212501"/>
                  <a:pt x="55593" y="6201761"/>
                </a:cubicBezTo>
                <a:cubicBezTo>
                  <a:pt x="54130" y="6201761"/>
                  <a:pt x="51204" y="6203103"/>
                  <a:pt x="48278" y="6204446"/>
                </a:cubicBezTo>
                <a:cubicBezTo>
                  <a:pt x="48278" y="6201761"/>
                  <a:pt x="38037" y="6197733"/>
                  <a:pt x="43889" y="6195048"/>
                </a:cubicBezTo>
                <a:cubicBezTo>
                  <a:pt x="48278" y="6192363"/>
                  <a:pt x="52667" y="6195048"/>
                  <a:pt x="57055" y="6196391"/>
                </a:cubicBezTo>
                <a:cubicBezTo>
                  <a:pt x="62907" y="6189678"/>
                  <a:pt x="51204" y="6177595"/>
                  <a:pt x="46815" y="6174910"/>
                </a:cubicBezTo>
                <a:cubicBezTo>
                  <a:pt x="57055" y="6173568"/>
                  <a:pt x="59981" y="6170883"/>
                  <a:pt x="52667" y="6165513"/>
                </a:cubicBezTo>
                <a:cubicBezTo>
                  <a:pt x="42426" y="6172225"/>
                  <a:pt x="42426" y="6166855"/>
                  <a:pt x="38037" y="6162828"/>
                </a:cubicBezTo>
                <a:cubicBezTo>
                  <a:pt x="42426" y="6173568"/>
                  <a:pt x="26333" y="6177595"/>
                  <a:pt x="32185" y="6189678"/>
                </a:cubicBezTo>
                <a:cubicBezTo>
                  <a:pt x="36574" y="6191021"/>
                  <a:pt x="33648" y="6188336"/>
                  <a:pt x="38037" y="6186993"/>
                </a:cubicBezTo>
                <a:cubicBezTo>
                  <a:pt x="48278" y="6189678"/>
                  <a:pt x="30722" y="6191021"/>
                  <a:pt x="42426" y="6193706"/>
                </a:cubicBezTo>
                <a:cubicBezTo>
                  <a:pt x="29259" y="6197733"/>
                  <a:pt x="32185" y="6197733"/>
                  <a:pt x="20481" y="6203103"/>
                </a:cubicBezTo>
                <a:cubicBezTo>
                  <a:pt x="32185" y="6189678"/>
                  <a:pt x="11704" y="6170883"/>
                  <a:pt x="30722" y="6161485"/>
                </a:cubicBezTo>
                <a:cubicBezTo>
                  <a:pt x="27796" y="6161485"/>
                  <a:pt x="24870" y="6161485"/>
                  <a:pt x="23407" y="6160142"/>
                </a:cubicBezTo>
                <a:cubicBezTo>
                  <a:pt x="17555" y="6156115"/>
                  <a:pt x="32185" y="6161485"/>
                  <a:pt x="36574" y="6157457"/>
                </a:cubicBezTo>
                <a:cubicBezTo>
                  <a:pt x="16092" y="6150745"/>
                  <a:pt x="29259" y="6144032"/>
                  <a:pt x="33648" y="6137319"/>
                </a:cubicBezTo>
                <a:cubicBezTo>
                  <a:pt x="19018" y="6134634"/>
                  <a:pt x="20481" y="6130607"/>
                  <a:pt x="24870" y="6125237"/>
                </a:cubicBezTo>
                <a:cubicBezTo>
                  <a:pt x="35111" y="6127922"/>
                  <a:pt x="43889" y="6131949"/>
                  <a:pt x="54130" y="6129264"/>
                </a:cubicBezTo>
                <a:cubicBezTo>
                  <a:pt x="57055" y="6131949"/>
                  <a:pt x="52667" y="6137319"/>
                  <a:pt x="64370" y="6137319"/>
                </a:cubicBezTo>
                <a:cubicBezTo>
                  <a:pt x="62907" y="6133292"/>
                  <a:pt x="64370" y="6133292"/>
                  <a:pt x="74611" y="6131949"/>
                </a:cubicBezTo>
                <a:cubicBezTo>
                  <a:pt x="62907" y="6129264"/>
                  <a:pt x="65833" y="6126579"/>
                  <a:pt x="57055" y="6125237"/>
                </a:cubicBezTo>
                <a:cubicBezTo>
                  <a:pt x="54130" y="6121209"/>
                  <a:pt x="64370" y="6118524"/>
                  <a:pt x="54130" y="6114496"/>
                </a:cubicBezTo>
                <a:cubicBezTo>
                  <a:pt x="73148" y="6109126"/>
                  <a:pt x="62907" y="6099729"/>
                  <a:pt x="57055" y="6091673"/>
                </a:cubicBezTo>
                <a:cubicBezTo>
                  <a:pt x="71685" y="6091673"/>
                  <a:pt x="71685" y="6087646"/>
                  <a:pt x="59981" y="6080933"/>
                </a:cubicBezTo>
                <a:cubicBezTo>
                  <a:pt x="64370" y="6080933"/>
                  <a:pt x="68759" y="6080933"/>
                  <a:pt x="73148" y="6082276"/>
                </a:cubicBezTo>
                <a:cubicBezTo>
                  <a:pt x="80463" y="6075563"/>
                  <a:pt x="64370" y="6067508"/>
                  <a:pt x="70222" y="6059453"/>
                </a:cubicBezTo>
                <a:cubicBezTo>
                  <a:pt x="64370" y="6058110"/>
                  <a:pt x="59981" y="6062138"/>
                  <a:pt x="54130" y="6059453"/>
                </a:cubicBezTo>
                <a:cubicBezTo>
                  <a:pt x="48278" y="6056768"/>
                  <a:pt x="68759" y="6055425"/>
                  <a:pt x="55593" y="6052740"/>
                </a:cubicBezTo>
                <a:cubicBezTo>
                  <a:pt x="59981" y="6051397"/>
                  <a:pt x="64370" y="6051397"/>
                  <a:pt x="68759" y="6051397"/>
                </a:cubicBezTo>
                <a:cubicBezTo>
                  <a:pt x="70222" y="6048712"/>
                  <a:pt x="54130" y="6051397"/>
                  <a:pt x="61444" y="6046027"/>
                </a:cubicBezTo>
                <a:cubicBezTo>
                  <a:pt x="65833" y="6043342"/>
                  <a:pt x="71685" y="6042000"/>
                  <a:pt x="76074" y="6044685"/>
                </a:cubicBezTo>
                <a:cubicBezTo>
                  <a:pt x="70222" y="6037972"/>
                  <a:pt x="83389" y="6028574"/>
                  <a:pt x="68759" y="6025889"/>
                </a:cubicBezTo>
                <a:cubicBezTo>
                  <a:pt x="73148" y="6023204"/>
                  <a:pt x="79000" y="6025889"/>
                  <a:pt x="83389" y="6021862"/>
                </a:cubicBezTo>
                <a:cubicBezTo>
                  <a:pt x="68759" y="6021862"/>
                  <a:pt x="81926" y="6015149"/>
                  <a:pt x="81926" y="6016492"/>
                </a:cubicBezTo>
                <a:cubicBezTo>
                  <a:pt x="80463" y="6008436"/>
                  <a:pt x="59981" y="6005751"/>
                  <a:pt x="76074" y="5996354"/>
                </a:cubicBezTo>
                <a:cubicBezTo>
                  <a:pt x="61444" y="5995011"/>
                  <a:pt x="68759" y="5985613"/>
                  <a:pt x="67296" y="5980243"/>
                </a:cubicBezTo>
                <a:cubicBezTo>
                  <a:pt x="71685" y="5980243"/>
                  <a:pt x="76074" y="5981586"/>
                  <a:pt x="80463" y="5980243"/>
                </a:cubicBezTo>
                <a:cubicBezTo>
                  <a:pt x="64370" y="5976216"/>
                  <a:pt x="80463" y="5970846"/>
                  <a:pt x="62907" y="5964133"/>
                </a:cubicBezTo>
                <a:cubicBezTo>
                  <a:pt x="52667" y="5962790"/>
                  <a:pt x="49741" y="5970846"/>
                  <a:pt x="55593" y="5972188"/>
                </a:cubicBezTo>
                <a:cubicBezTo>
                  <a:pt x="52667" y="5974873"/>
                  <a:pt x="43889" y="5966818"/>
                  <a:pt x="45352" y="5965476"/>
                </a:cubicBezTo>
                <a:cubicBezTo>
                  <a:pt x="33648" y="5962790"/>
                  <a:pt x="42426" y="5970846"/>
                  <a:pt x="39500" y="5972188"/>
                </a:cubicBezTo>
                <a:cubicBezTo>
                  <a:pt x="35111" y="5973531"/>
                  <a:pt x="32185" y="5970846"/>
                  <a:pt x="27796" y="5968161"/>
                </a:cubicBezTo>
                <a:cubicBezTo>
                  <a:pt x="26333" y="5966818"/>
                  <a:pt x="43889" y="5962790"/>
                  <a:pt x="27796" y="5957420"/>
                </a:cubicBezTo>
                <a:cubicBezTo>
                  <a:pt x="35111" y="5954735"/>
                  <a:pt x="40963" y="5952050"/>
                  <a:pt x="46815" y="5954735"/>
                </a:cubicBezTo>
                <a:cubicBezTo>
                  <a:pt x="51204" y="5952722"/>
                  <a:pt x="50106" y="5950372"/>
                  <a:pt x="49558" y="5948023"/>
                </a:cubicBezTo>
                <a:lnTo>
                  <a:pt x="54937" y="5942040"/>
                </a:lnTo>
                <a:lnTo>
                  <a:pt x="64004" y="5944834"/>
                </a:lnTo>
                <a:cubicBezTo>
                  <a:pt x="70954" y="5948358"/>
                  <a:pt x="76805" y="5952721"/>
                  <a:pt x="81926" y="5957420"/>
                </a:cubicBezTo>
                <a:cubicBezTo>
                  <a:pt x="83389" y="5953393"/>
                  <a:pt x="89241" y="5949365"/>
                  <a:pt x="93630" y="5945338"/>
                </a:cubicBezTo>
                <a:cubicBezTo>
                  <a:pt x="87778" y="5943995"/>
                  <a:pt x="77537" y="5943995"/>
                  <a:pt x="86315" y="5939967"/>
                </a:cubicBezTo>
                <a:cubicBezTo>
                  <a:pt x="81926" y="5938625"/>
                  <a:pt x="77537" y="5939967"/>
                  <a:pt x="73148" y="5938625"/>
                </a:cubicBezTo>
                <a:cubicBezTo>
                  <a:pt x="67296" y="5933255"/>
                  <a:pt x="79000" y="5935940"/>
                  <a:pt x="86315" y="5930570"/>
                </a:cubicBezTo>
                <a:cubicBezTo>
                  <a:pt x="65833" y="5931912"/>
                  <a:pt x="62907" y="5911774"/>
                  <a:pt x="86315" y="5909089"/>
                </a:cubicBezTo>
                <a:cubicBezTo>
                  <a:pt x="73148" y="5909089"/>
                  <a:pt x="86315" y="5905062"/>
                  <a:pt x="73148" y="5901034"/>
                </a:cubicBezTo>
                <a:cubicBezTo>
                  <a:pt x="64370" y="5905062"/>
                  <a:pt x="77537" y="5909089"/>
                  <a:pt x="67296" y="5913117"/>
                </a:cubicBezTo>
                <a:cubicBezTo>
                  <a:pt x="58518" y="5913117"/>
                  <a:pt x="67296" y="5902377"/>
                  <a:pt x="68759" y="5899692"/>
                </a:cubicBezTo>
                <a:cubicBezTo>
                  <a:pt x="62907" y="5898349"/>
                  <a:pt x="58518" y="5897006"/>
                  <a:pt x="54130" y="5894321"/>
                </a:cubicBezTo>
                <a:cubicBezTo>
                  <a:pt x="48278" y="5891636"/>
                  <a:pt x="61444" y="5891636"/>
                  <a:pt x="64370" y="5894321"/>
                </a:cubicBezTo>
                <a:cubicBezTo>
                  <a:pt x="67296" y="5890294"/>
                  <a:pt x="51204" y="5890294"/>
                  <a:pt x="45352" y="5892979"/>
                </a:cubicBezTo>
                <a:cubicBezTo>
                  <a:pt x="49741" y="5895664"/>
                  <a:pt x="42426" y="5898349"/>
                  <a:pt x="52667" y="5901034"/>
                </a:cubicBezTo>
                <a:cubicBezTo>
                  <a:pt x="48278" y="5902377"/>
                  <a:pt x="42426" y="5902377"/>
                  <a:pt x="38037" y="5903719"/>
                </a:cubicBezTo>
                <a:cubicBezTo>
                  <a:pt x="30722" y="5898349"/>
                  <a:pt x="46815" y="5892979"/>
                  <a:pt x="39500" y="5887609"/>
                </a:cubicBezTo>
                <a:cubicBezTo>
                  <a:pt x="48278" y="5886266"/>
                  <a:pt x="67296" y="5895664"/>
                  <a:pt x="68759" y="5887609"/>
                </a:cubicBezTo>
                <a:cubicBezTo>
                  <a:pt x="55593" y="5888951"/>
                  <a:pt x="62907" y="5886266"/>
                  <a:pt x="57055" y="5882239"/>
                </a:cubicBezTo>
                <a:cubicBezTo>
                  <a:pt x="71685" y="5880896"/>
                  <a:pt x="62907" y="5886266"/>
                  <a:pt x="73148" y="5878211"/>
                </a:cubicBezTo>
                <a:cubicBezTo>
                  <a:pt x="62907" y="5876869"/>
                  <a:pt x="59981" y="5876869"/>
                  <a:pt x="55593" y="5871498"/>
                </a:cubicBezTo>
                <a:cubicBezTo>
                  <a:pt x="74611" y="5870156"/>
                  <a:pt x="48278" y="5863443"/>
                  <a:pt x="65833" y="5858073"/>
                </a:cubicBezTo>
                <a:cubicBezTo>
                  <a:pt x="68759" y="5871498"/>
                  <a:pt x="83389" y="5882239"/>
                  <a:pt x="71685" y="5898349"/>
                </a:cubicBezTo>
                <a:cubicBezTo>
                  <a:pt x="89241" y="5892979"/>
                  <a:pt x="79000" y="5907747"/>
                  <a:pt x="98019" y="5906404"/>
                </a:cubicBezTo>
                <a:cubicBezTo>
                  <a:pt x="103870" y="5905062"/>
                  <a:pt x="100944" y="5902377"/>
                  <a:pt x="106796" y="5901034"/>
                </a:cubicBezTo>
                <a:cubicBezTo>
                  <a:pt x="90704" y="5898349"/>
                  <a:pt x="102407" y="5888951"/>
                  <a:pt x="112648" y="5887609"/>
                </a:cubicBezTo>
                <a:cubicBezTo>
                  <a:pt x="98019" y="5890294"/>
                  <a:pt x="99481" y="5882239"/>
                  <a:pt x="84852" y="5886266"/>
                </a:cubicBezTo>
                <a:cubicBezTo>
                  <a:pt x="86315" y="5882239"/>
                  <a:pt x="77537" y="5879554"/>
                  <a:pt x="84852" y="5876869"/>
                </a:cubicBezTo>
                <a:cubicBezTo>
                  <a:pt x="93630" y="5874183"/>
                  <a:pt x="83389" y="5886266"/>
                  <a:pt x="98019" y="5878211"/>
                </a:cubicBezTo>
                <a:cubicBezTo>
                  <a:pt x="109722" y="5880896"/>
                  <a:pt x="92167" y="5882239"/>
                  <a:pt x="102407" y="5884924"/>
                </a:cubicBezTo>
                <a:cubicBezTo>
                  <a:pt x="106796" y="5882239"/>
                  <a:pt x="111185" y="5883581"/>
                  <a:pt x="115574" y="5880896"/>
                </a:cubicBezTo>
                <a:cubicBezTo>
                  <a:pt x="99481" y="5874183"/>
                  <a:pt x="112648" y="5872841"/>
                  <a:pt x="124352" y="5871498"/>
                </a:cubicBezTo>
                <a:cubicBezTo>
                  <a:pt x="102407" y="5871498"/>
                  <a:pt x="117037" y="5856731"/>
                  <a:pt x="112648" y="5850018"/>
                </a:cubicBezTo>
                <a:cubicBezTo>
                  <a:pt x="103870" y="5847333"/>
                  <a:pt x="105333" y="5850018"/>
                  <a:pt x="99481" y="5852703"/>
                </a:cubicBezTo>
                <a:cubicBezTo>
                  <a:pt x="83389" y="5845990"/>
                  <a:pt x="99481" y="5832565"/>
                  <a:pt x="83389" y="5828537"/>
                </a:cubicBezTo>
                <a:cubicBezTo>
                  <a:pt x="89241" y="5824510"/>
                  <a:pt x="95093" y="5829880"/>
                  <a:pt x="100944" y="5828537"/>
                </a:cubicBezTo>
                <a:cubicBezTo>
                  <a:pt x="100944" y="5833908"/>
                  <a:pt x="105333" y="5840620"/>
                  <a:pt x="100944" y="5845990"/>
                </a:cubicBezTo>
                <a:cubicBezTo>
                  <a:pt x="106796" y="5848675"/>
                  <a:pt x="114111" y="5848675"/>
                  <a:pt x="119963" y="5845990"/>
                </a:cubicBezTo>
                <a:cubicBezTo>
                  <a:pt x="115574" y="5844648"/>
                  <a:pt x="118500" y="5843305"/>
                  <a:pt x="121426" y="5841963"/>
                </a:cubicBezTo>
                <a:cubicBezTo>
                  <a:pt x="117037" y="5840620"/>
                  <a:pt x="114111" y="5840620"/>
                  <a:pt x="111185" y="5841963"/>
                </a:cubicBezTo>
                <a:cubicBezTo>
                  <a:pt x="125815" y="5835250"/>
                  <a:pt x="111185" y="5817797"/>
                  <a:pt x="96556" y="5813770"/>
                </a:cubicBezTo>
                <a:cubicBezTo>
                  <a:pt x="122889" y="5817797"/>
                  <a:pt x="109722" y="5805714"/>
                  <a:pt x="128741" y="5803029"/>
                </a:cubicBezTo>
                <a:cubicBezTo>
                  <a:pt x="124352" y="5801687"/>
                  <a:pt x="124352" y="5799002"/>
                  <a:pt x="125815" y="5797659"/>
                </a:cubicBezTo>
                <a:cubicBezTo>
                  <a:pt x="112648" y="5794974"/>
                  <a:pt x="122889" y="5803029"/>
                  <a:pt x="115574" y="5804372"/>
                </a:cubicBezTo>
                <a:cubicBezTo>
                  <a:pt x="105333" y="5805714"/>
                  <a:pt x="98019" y="5799002"/>
                  <a:pt x="83389" y="5793632"/>
                </a:cubicBezTo>
                <a:cubicBezTo>
                  <a:pt x="96556" y="5788261"/>
                  <a:pt x="96556" y="5799002"/>
                  <a:pt x="108259" y="5799002"/>
                </a:cubicBezTo>
                <a:cubicBezTo>
                  <a:pt x="118500" y="5792289"/>
                  <a:pt x="106796" y="5793632"/>
                  <a:pt x="100944" y="5788261"/>
                </a:cubicBezTo>
                <a:cubicBezTo>
                  <a:pt x="95093" y="5789604"/>
                  <a:pt x="89241" y="5789604"/>
                  <a:pt x="83389" y="5789604"/>
                </a:cubicBezTo>
                <a:cubicBezTo>
                  <a:pt x="79000" y="5786919"/>
                  <a:pt x="90704" y="5784234"/>
                  <a:pt x="80463" y="5781549"/>
                </a:cubicBezTo>
                <a:cubicBezTo>
                  <a:pt x="70222" y="5785576"/>
                  <a:pt x="92167" y="5790947"/>
                  <a:pt x="71685" y="5796317"/>
                </a:cubicBezTo>
                <a:cubicBezTo>
                  <a:pt x="83389" y="5801687"/>
                  <a:pt x="92167" y="5807057"/>
                  <a:pt x="89241" y="5813770"/>
                </a:cubicBezTo>
                <a:cubicBezTo>
                  <a:pt x="83389" y="5815112"/>
                  <a:pt x="84852" y="5808399"/>
                  <a:pt x="84852" y="5805714"/>
                </a:cubicBezTo>
                <a:cubicBezTo>
                  <a:pt x="77537" y="5804372"/>
                  <a:pt x="76074" y="5809742"/>
                  <a:pt x="80463" y="5811085"/>
                </a:cubicBezTo>
                <a:cubicBezTo>
                  <a:pt x="36574" y="5811085"/>
                  <a:pt x="77537" y="5777521"/>
                  <a:pt x="61444" y="5761411"/>
                </a:cubicBezTo>
                <a:cubicBezTo>
                  <a:pt x="67296" y="5756041"/>
                  <a:pt x="71685" y="5757383"/>
                  <a:pt x="77537" y="5752013"/>
                </a:cubicBezTo>
                <a:cubicBezTo>
                  <a:pt x="81926" y="5760068"/>
                  <a:pt x="71685" y="5765438"/>
                  <a:pt x="90704" y="5774836"/>
                </a:cubicBezTo>
                <a:cubicBezTo>
                  <a:pt x="103870" y="5769466"/>
                  <a:pt x="103870" y="5774836"/>
                  <a:pt x="112648" y="5768124"/>
                </a:cubicBezTo>
                <a:cubicBezTo>
                  <a:pt x="103870" y="5768124"/>
                  <a:pt x="95093" y="5772151"/>
                  <a:pt x="86315" y="5765438"/>
                </a:cubicBezTo>
                <a:cubicBezTo>
                  <a:pt x="86315" y="5757383"/>
                  <a:pt x="92167" y="5750671"/>
                  <a:pt x="87778" y="5742615"/>
                </a:cubicBezTo>
                <a:cubicBezTo>
                  <a:pt x="81926" y="5745301"/>
                  <a:pt x="77537" y="5746643"/>
                  <a:pt x="71685" y="5745301"/>
                </a:cubicBezTo>
                <a:cubicBezTo>
                  <a:pt x="70222" y="5747986"/>
                  <a:pt x="68759" y="5752013"/>
                  <a:pt x="68759" y="5754698"/>
                </a:cubicBezTo>
                <a:cubicBezTo>
                  <a:pt x="61444" y="5754698"/>
                  <a:pt x="57055" y="5750671"/>
                  <a:pt x="54130" y="5747986"/>
                </a:cubicBezTo>
                <a:cubicBezTo>
                  <a:pt x="57055" y="5746643"/>
                  <a:pt x="61444" y="5746643"/>
                  <a:pt x="64370" y="5747986"/>
                </a:cubicBezTo>
                <a:cubicBezTo>
                  <a:pt x="71685" y="5742615"/>
                  <a:pt x="49741" y="5746643"/>
                  <a:pt x="54130" y="5739930"/>
                </a:cubicBezTo>
                <a:cubicBezTo>
                  <a:pt x="62907" y="5738588"/>
                  <a:pt x="70222" y="5741273"/>
                  <a:pt x="77537" y="5739930"/>
                </a:cubicBezTo>
                <a:cubicBezTo>
                  <a:pt x="58518" y="5733218"/>
                  <a:pt x="77537" y="5717107"/>
                  <a:pt x="58518" y="5709052"/>
                </a:cubicBezTo>
                <a:cubicBezTo>
                  <a:pt x="64370" y="5707710"/>
                  <a:pt x="70222" y="5710395"/>
                  <a:pt x="76074" y="5705025"/>
                </a:cubicBezTo>
                <a:cubicBezTo>
                  <a:pt x="70222" y="5700997"/>
                  <a:pt x="77537" y="5696969"/>
                  <a:pt x="64370" y="5692942"/>
                </a:cubicBezTo>
                <a:cubicBezTo>
                  <a:pt x="58518" y="5695627"/>
                  <a:pt x="54130" y="5696969"/>
                  <a:pt x="48278" y="5696969"/>
                </a:cubicBezTo>
                <a:cubicBezTo>
                  <a:pt x="42426" y="5691599"/>
                  <a:pt x="46815" y="5687572"/>
                  <a:pt x="38037" y="5682202"/>
                </a:cubicBezTo>
                <a:cubicBezTo>
                  <a:pt x="48278" y="5679517"/>
                  <a:pt x="68759" y="5684887"/>
                  <a:pt x="54130" y="5690257"/>
                </a:cubicBezTo>
                <a:cubicBezTo>
                  <a:pt x="61444" y="5687572"/>
                  <a:pt x="68759" y="5692942"/>
                  <a:pt x="76074" y="5690257"/>
                </a:cubicBezTo>
                <a:cubicBezTo>
                  <a:pt x="58518" y="5684887"/>
                  <a:pt x="65833" y="5679517"/>
                  <a:pt x="54130" y="5670119"/>
                </a:cubicBezTo>
                <a:cubicBezTo>
                  <a:pt x="43889" y="5672804"/>
                  <a:pt x="58518" y="5675489"/>
                  <a:pt x="51204" y="5678174"/>
                </a:cubicBezTo>
                <a:cubicBezTo>
                  <a:pt x="39500" y="5678174"/>
                  <a:pt x="49741" y="5671461"/>
                  <a:pt x="39500" y="5668776"/>
                </a:cubicBezTo>
                <a:cubicBezTo>
                  <a:pt x="43889" y="5666091"/>
                  <a:pt x="48278" y="5667434"/>
                  <a:pt x="52667" y="5664749"/>
                </a:cubicBezTo>
                <a:cubicBezTo>
                  <a:pt x="24870" y="5662064"/>
                  <a:pt x="52667" y="5651323"/>
                  <a:pt x="39500" y="5645953"/>
                </a:cubicBezTo>
                <a:cubicBezTo>
                  <a:pt x="58518" y="5641926"/>
                  <a:pt x="52667" y="5654008"/>
                  <a:pt x="64370" y="5654008"/>
                </a:cubicBezTo>
                <a:cubicBezTo>
                  <a:pt x="67296" y="5654008"/>
                  <a:pt x="64370" y="5652666"/>
                  <a:pt x="62907" y="5651323"/>
                </a:cubicBezTo>
                <a:cubicBezTo>
                  <a:pt x="67296" y="5645953"/>
                  <a:pt x="73148" y="5654008"/>
                  <a:pt x="77537" y="5648638"/>
                </a:cubicBezTo>
                <a:cubicBezTo>
                  <a:pt x="70222" y="5644611"/>
                  <a:pt x="79000" y="5639241"/>
                  <a:pt x="65833" y="5640583"/>
                </a:cubicBezTo>
                <a:cubicBezTo>
                  <a:pt x="54130" y="5636556"/>
                  <a:pt x="70222" y="5633870"/>
                  <a:pt x="65833" y="5629843"/>
                </a:cubicBezTo>
                <a:cubicBezTo>
                  <a:pt x="71685" y="5628500"/>
                  <a:pt x="81926" y="5631185"/>
                  <a:pt x="76074" y="5633870"/>
                </a:cubicBezTo>
                <a:cubicBezTo>
                  <a:pt x="93630" y="5632528"/>
                  <a:pt x="61444" y="5619103"/>
                  <a:pt x="86315" y="5617760"/>
                </a:cubicBezTo>
                <a:cubicBezTo>
                  <a:pt x="80463" y="5616418"/>
                  <a:pt x="76074" y="5613733"/>
                  <a:pt x="70222" y="5611047"/>
                </a:cubicBezTo>
                <a:cubicBezTo>
                  <a:pt x="67296" y="5613733"/>
                  <a:pt x="62907" y="5613733"/>
                  <a:pt x="58518" y="5615075"/>
                </a:cubicBezTo>
                <a:cubicBezTo>
                  <a:pt x="52667" y="5611047"/>
                  <a:pt x="61444" y="5609705"/>
                  <a:pt x="68759" y="5608362"/>
                </a:cubicBezTo>
                <a:cubicBezTo>
                  <a:pt x="48278" y="5601650"/>
                  <a:pt x="67296" y="5593595"/>
                  <a:pt x="76074" y="5581512"/>
                </a:cubicBezTo>
                <a:cubicBezTo>
                  <a:pt x="61444" y="5574799"/>
                  <a:pt x="83389" y="5560031"/>
                  <a:pt x="71685" y="5550634"/>
                </a:cubicBezTo>
                <a:cubicBezTo>
                  <a:pt x="59981" y="5550634"/>
                  <a:pt x="68759" y="5554661"/>
                  <a:pt x="64370" y="5558689"/>
                </a:cubicBezTo>
                <a:cubicBezTo>
                  <a:pt x="49741" y="5557346"/>
                  <a:pt x="52667" y="5545263"/>
                  <a:pt x="54130" y="5539893"/>
                </a:cubicBezTo>
                <a:cubicBezTo>
                  <a:pt x="65833" y="5538551"/>
                  <a:pt x="54130" y="5546606"/>
                  <a:pt x="65833" y="5545263"/>
                </a:cubicBezTo>
                <a:cubicBezTo>
                  <a:pt x="71685" y="5542578"/>
                  <a:pt x="76074" y="5539893"/>
                  <a:pt x="81926" y="5538551"/>
                </a:cubicBezTo>
                <a:cubicBezTo>
                  <a:pt x="76074" y="5535866"/>
                  <a:pt x="61444" y="5531838"/>
                  <a:pt x="51204" y="5527811"/>
                </a:cubicBezTo>
                <a:cubicBezTo>
                  <a:pt x="46815" y="5522440"/>
                  <a:pt x="64370" y="5523783"/>
                  <a:pt x="68759" y="5519755"/>
                </a:cubicBezTo>
                <a:cubicBezTo>
                  <a:pt x="70222" y="5517070"/>
                  <a:pt x="55593" y="5509015"/>
                  <a:pt x="71685" y="5509015"/>
                </a:cubicBezTo>
                <a:cubicBezTo>
                  <a:pt x="57055" y="5500960"/>
                  <a:pt x="61444" y="5491562"/>
                  <a:pt x="64370" y="5483507"/>
                </a:cubicBezTo>
                <a:cubicBezTo>
                  <a:pt x="71685" y="5478137"/>
                  <a:pt x="79000" y="5487535"/>
                  <a:pt x="86315" y="5482165"/>
                </a:cubicBezTo>
                <a:cubicBezTo>
                  <a:pt x="79000" y="5475452"/>
                  <a:pt x="71685" y="5483507"/>
                  <a:pt x="64370" y="5479479"/>
                </a:cubicBezTo>
                <a:cubicBezTo>
                  <a:pt x="55593" y="5474109"/>
                  <a:pt x="76074" y="5472767"/>
                  <a:pt x="83389" y="5470082"/>
                </a:cubicBezTo>
                <a:cubicBezTo>
                  <a:pt x="79000" y="5466054"/>
                  <a:pt x="86315" y="5463369"/>
                  <a:pt x="83389" y="5460684"/>
                </a:cubicBezTo>
                <a:cubicBezTo>
                  <a:pt x="90704" y="5460684"/>
                  <a:pt x="98019" y="5460684"/>
                  <a:pt x="103870" y="5455314"/>
                </a:cubicBezTo>
                <a:cubicBezTo>
                  <a:pt x="100944" y="5455314"/>
                  <a:pt x="93630" y="5453971"/>
                  <a:pt x="96556" y="5452629"/>
                </a:cubicBezTo>
                <a:cubicBezTo>
                  <a:pt x="89241" y="5449944"/>
                  <a:pt x="95093" y="5455314"/>
                  <a:pt x="86315" y="5456656"/>
                </a:cubicBezTo>
                <a:cubicBezTo>
                  <a:pt x="77537" y="5453971"/>
                  <a:pt x="84852" y="5451286"/>
                  <a:pt x="86315" y="5447259"/>
                </a:cubicBezTo>
                <a:cubicBezTo>
                  <a:pt x="81926" y="5445916"/>
                  <a:pt x="79000" y="5448601"/>
                  <a:pt x="79000" y="5451286"/>
                </a:cubicBezTo>
                <a:cubicBezTo>
                  <a:pt x="76074" y="5449944"/>
                  <a:pt x="73148" y="5448601"/>
                  <a:pt x="71685" y="5447259"/>
                </a:cubicBezTo>
                <a:cubicBezTo>
                  <a:pt x="71685" y="5447259"/>
                  <a:pt x="73148" y="5447259"/>
                  <a:pt x="73148" y="5447259"/>
                </a:cubicBezTo>
                <a:cubicBezTo>
                  <a:pt x="77537" y="5444574"/>
                  <a:pt x="74611" y="5443231"/>
                  <a:pt x="70222" y="5443231"/>
                </a:cubicBezTo>
                <a:cubicBezTo>
                  <a:pt x="71685" y="5441889"/>
                  <a:pt x="73148" y="5441889"/>
                  <a:pt x="76074" y="5440546"/>
                </a:cubicBezTo>
                <a:cubicBezTo>
                  <a:pt x="70222" y="5437861"/>
                  <a:pt x="65833" y="5435176"/>
                  <a:pt x="59981" y="5432491"/>
                </a:cubicBezTo>
                <a:cubicBezTo>
                  <a:pt x="59981" y="5429806"/>
                  <a:pt x="61444" y="5428463"/>
                  <a:pt x="59981" y="5425778"/>
                </a:cubicBezTo>
                <a:cubicBezTo>
                  <a:pt x="67296" y="5424436"/>
                  <a:pt x="76074" y="5428463"/>
                  <a:pt x="83389" y="5428463"/>
                </a:cubicBezTo>
                <a:cubicBezTo>
                  <a:pt x="87778" y="5423093"/>
                  <a:pt x="106796" y="5419066"/>
                  <a:pt x="98019" y="5412353"/>
                </a:cubicBezTo>
                <a:cubicBezTo>
                  <a:pt x="114111" y="5408325"/>
                  <a:pt x="121426" y="5406983"/>
                  <a:pt x="122889" y="5396243"/>
                </a:cubicBezTo>
                <a:cubicBezTo>
                  <a:pt x="118500" y="5398928"/>
                  <a:pt x="118500" y="5402955"/>
                  <a:pt x="108259" y="5402955"/>
                </a:cubicBezTo>
                <a:cubicBezTo>
                  <a:pt x="100944" y="5400270"/>
                  <a:pt x="103870" y="5396243"/>
                  <a:pt x="105333" y="5393558"/>
                </a:cubicBezTo>
                <a:cubicBezTo>
                  <a:pt x="100944" y="5390872"/>
                  <a:pt x="95093" y="5394900"/>
                  <a:pt x="90704" y="5390872"/>
                </a:cubicBezTo>
                <a:cubicBezTo>
                  <a:pt x="92167" y="5394900"/>
                  <a:pt x="77537" y="5404298"/>
                  <a:pt x="90704" y="5404298"/>
                </a:cubicBezTo>
                <a:cubicBezTo>
                  <a:pt x="84852" y="5405640"/>
                  <a:pt x="79000" y="5406983"/>
                  <a:pt x="73148" y="5404298"/>
                </a:cubicBezTo>
                <a:cubicBezTo>
                  <a:pt x="71685" y="5400270"/>
                  <a:pt x="86315" y="5400270"/>
                  <a:pt x="70222" y="5396243"/>
                </a:cubicBezTo>
                <a:cubicBezTo>
                  <a:pt x="74611" y="5390872"/>
                  <a:pt x="80463" y="5398928"/>
                  <a:pt x="84852" y="5393558"/>
                </a:cubicBezTo>
                <a:cubicBezTo>
                  <a:pt x="70222" y="5394900"/>
                  <a:pt x="70222" y="5388187"/>
                  <a:pt x="77537" y="5382817"/>
                </a:cubicBezTo>
                <a:cubicBezTo>
                  <a:pt x="67296" y="5380132"/>
                  <a:pt x="65833" y="5385502"/>
                  <a:pt x="67296" y="5388187"/>
                </a:cubicBezTo>
                <a:cubicBezTo>
                  <a:pt x="65833" y="5386845"/>
                  <a:pt x="64370" y="5386845"/>
                  <a:pt x="64370" y="5385502"/>
                </a:cubicBezTo>
                <a:cubicBezTo>
                  <a:pt x="62907" y="5384160"/>
                  <a:pt x="62907" y="5382817"/>
                  <a:pt x="58518" y="5382817"/>
                </a:cubicBezTo>
                <a:cubicBezTo>
                  <a:pt x="62907" y="5381475"/>
                  <a:pt x="65833" y="5378790"/>
                  <a:pt x="68759" y="5377447"/>
                </a:cubicBezTo>
                <a:cubicBezTo>
                  <a:pt x="73148" y="5377447"/>
                  <a:pt x="73148" y="5378790"/>
                  <a:pt x="76074" y="5382817"/>
                </a:cubicBezTo>
                <a:cubicBezTo>
                  <a:pt x="84852" y="5378790"/>
                  <a:pt x="73148" y="5374762"/>
                  <a:pt x="74611" y="5370734"/>
                </a:cubicBezTo>
                <a:cubicBezTo>
                  <a:pt x="73148" y="5370734"/>
                  <a:pt x="73148" y="5369392"/>
                  <a:pt x="71685" y="5369392"/>
                </a:cubicBezTo>
                <a:cubicBezTo>
                  <a:pt x="71685" y="5368049"/>
                  <a:pt x="73148" y="5368049"/>
                  <a:pt x="79000" y="5368049"/>
                </a:cubicBezTo>
                <a:cubicBezTo>
                  <a:pt x="83389" y="5364022"/>
                  <a:pt x="57055" y="5362679"/>
                  <a:pt x="62907" y="5357309"/>
                </a:cubicBezTo>
                <a:cubicBezTo>
                  <a:pt x="64370" y="5357309"/>
                  <a:pt x="64370" y="5357309"/>
                  <a:pt x="64370" y="5357309"/>
                </a:cubicBezTo>
                <a:cubicBezTo>
                  <a:pt x="65833" y="5358652"/>
                  <a:pt x="67296" y="5359994"/>
                  <a:pt x="65833" y="5361337"/>
                </a:cubicBezTo>
                <a:cubicBezTo>
                  <a:pt x="70222" y="5362679"/>
                  <a:pt x="74611" y="5361337"/>
                  <a:pt x="77537" y="5364022"/>
                </a:cubicBezTo>
                <a:cubicBezTo>
                  <a:pt x="80463" y="5361337"/>
                  <a:pt x="81926" y="5359994"/>
                  <a:pt x="84852" y="5357309"/>
                </a:cubicBezTo>
                <a:cubicBezTo>
                  <a:pt x="83389" y="5357309"/>
                  <a:pt x="81926" y="5355967"/>
                  <a:pt x="79000" y="5355967"/>
                </a:cubicBezTo>
                <a:cubicBezTo>
                  <a:pt x="83389" y="5350597"/>
                  <a:pt x="87778" y="5343884"/>
                  <a:pt x="76074" y="5342541"/>
                </a:cubicBezTo>
                <a:cubicBezTo>
                  <a:pt x="74611" y="5341199"/>
                  <a:pt x="74611" y="5339856"/>
                  <a:pt x="77537" y="5337171"/>
                </a:cubicBezTo>
                <a:cubicBezTo>
                  <a:pt x="83389" y="5341199"/>
                  <a:pt x="87778" y="5346569"/>
                  <a:pt x="92167" y="5349254"/>
                </a:cubicBezTo>
                <a:cubicBezTo>
                  <a:pt x="92167" y="5354624"/>
                  <a:pt x="93630" y="5359994"/>
                  <a:pt x="95093" y="5364022"/>
                </a:cubicBezTo>
                <a:cubicBezTo>
                  <a:pt x="105333" y="5359994"/>
                  <a:pt x="98019" y="5355967"/>
                  <a:pt x="102407" y="5353282"/>
                </a:cubicBezTo>
                <a:cubicBezTo>
                  <a:pt x="103870" y="5353282"/>
                  <a:pt x="106796" y="5351939"/>
                  <a:pt x="109722" y="5351939"/>
                </a:cubicBezTo>
                <a:cubicBezTo>
                  <a:pt x="106796" y="5351939"/>
                  <a:pt x="103870" y="5351939"/>
                  <a:pt x="102407" y="5350597"/>
                </a:cubicBezTo>
                <a:cubicBezTo>
                  <a:pt x="102407" y="5350597"/>
                  <a:pt x="102407" y="5349254"/>
                  <a:pt x="100944" y="5349254"/>
                </a:cubicBezTo>
                <a:cubicBezTo>
                  <a:pt x="100944" y="5345226"/>
                  <a:pt x="106796" y="5341199"/>
                  <a:pt x="98019" y="5338514"/>
                </a:cubicBezTo>
                <a:cubicBezTo>
                  <a:pt x="105333" y="5334486"/>
                  <a:pt x="117037" y="5341199"/>
                  <a:pt x="117037" y="5334486"/>
                </a:cubicBezTo>
                <a:cubicBezTo>
                  <a:pt x="102407" y="5337171"/>
                  <a:pt x="99481" y="5334486"/>
                  <a:pt x="100944" y="5327774"/>
                </a:cubicBezTo>
                <a:cubicBezTo>
                  <a:pt x="99481" y="5329116"/>
                  <a:pt x="98019" y="5330459"/>
                  <a:pt x="98019" y="5331801"/>
                </a:cubicBezTo>
                <a:cubicBezTo>
                  <a:pt x="90704" y="5326431"/>
                  <a:pt x="81926" y="5321061"/>
                  <a:pt x="71685" y="5315691"/>
                </a:cubicBezTo>
                <a:cubicBezTo>
                  <a:pt x="76074" y="5315691"/>
                  <a:pt x="80463" y="5314348"/>
                  <a:pt x="84852" y="5313006"/>
                </a:cubicBezTo>
                <a:cubicBezTo>
                  <a:pt x="81926" y="5311663"/>
                  <a:pt x="80463" y="5313006"/>
                  <a:pt x="77537" y="5314348"/>
                </a:cubicBezTo>
                <a:cubicBezTo>
                  <a:pt x="71685" y="5310321"/>
                  <a:pt x="65833" y="5307636"/>
                  <a:pt x="74611" y="5303608"/>
                </a:cubicBezTo>
                <a:cubicBezTo>
                  <a:pt x="81926" y="5300923"/>
                  <a:pt x="76074" y="5307636"/>
                  <a:pt x="84852" y="5307636"/>
                </a:cubicBezTo>
                <a:cubicBezTo>
                  <a:pt x="95093" y="5304951"/>
                  <a:pt x="77537" y="5302265"/>
                  <a:pt x="89241" y="5298238"/>
                </a:cubicBezTo>
                <a:cubicBezTo>
                  <a:pt x="87778" y="5298238"/>
                  <a:pt x="86315" y="5298238"/>
                  <a:pt x="84852" y="5298238"/>
                </a:cubicBezTo>
                <a:cubicBezTo>
                  <a:pt x="87778" y="5294210"/>
                  <a:pt x="92167" y="5291525"/>
                  <a:pt x="86315" y="5286155"/>
                </a:cubicBezTo>
                <a:cubicBezTo>
                  <a:pt x="83389" y="5290183"/>
                  <a:pt x="79000" y="5292868"/>
                  <a:pt x="77537" y="5295553"/>
                </a:cubicBezTo>
                <a:cubicBezTo>
                  <a:pt x="71685" y="5291525"/>
                  <a:pt x="84852" y="5282127"/>
                  <a:pt x="93630" y="5275415"/>
                </a:cubicBezTo>
                <a:cubicBezTo>
                  <a:pt x="89241" y="5274072"/>
                  <a:pt x="83389" y="5272730"/>
                  <a:pt x="79000" y="5272730"/>
                </a:cubicBezTo>
                <a:cubicBezTo>
                  <a:pt x="74611" y="5268702"/>
                  <a:pt x="71685" y="5264675"/>
                  <a:pt x="68759" y="5261990"/>
                </a:cubicBezTo>
                <a:cubicBezTo>
                  <a:pt x="64370" y="5266017"/>
                  <a:pt x="64370" y="5270045"/>
                  <a:pt x="68759" y="5274072"/>
                </a:cubicBezTo>
                <a:cubicBezTo>
                  <a:pt x="67296" y="5275415"/>
                  <a:pt x="65833" y="5276757"/>
                  <a:pt x="65833" y="5278100"/>
                </a:cubicBezTo>
                <a:cubicBezTo>
                  <a:pt x="67296" y="5276757"/>
                  <a:pt x="68759" y="5276757"/>
                  <a:pt x="70222" y="5276757"/>
                </a:cubicBezTo>
                <a:cubicBezTo>
                  <a:pt x="71685" y="5278100"/>
                  <a:pt x="73148" y="5279442"/>
                  <a:pt x="73148" y="5280785"/>
                </a:cubicBezTo>
                <a:cubicBezTo>
                  <a:pt x="73148" y="5282127"/>
                  <a:pt x="71685" y="5283470"/>
                  <a:pt x="70222" y="5284813"/>
                </a:cubicBezTo>
                <a:cubicBezTo>
                  <a:pt x="65833" y="5286155"/>
                  <a:pt x="65833" y="5282127"/>
                  <a:pt x="68759" y="5280785"/>
                </a:cubicBezTo>
                <a:cubicBezTo>
                  <a:pt x="59981" y="5282127"/>
                  <a:pt x="62907" y="5290183"/>
                  <a:pt x="62907" y="5295553"/>
                </a:cubicBezTo>
                <a:cubicBezTo>
                  <a:pt x="59981" y="5294210"/>
                  <a:pt x="58518" y="5294210"/>
                  <a:pt x="57055" y="5294210"/>
                </a:cubicBezTo>
                <a:cubicBezTo>
                  <a:pt x="55593" y="5291525"/>
                  <a:pt x="54130" y="5288840"/>
                  <a:pt x="52667" y="5286155"/>
                </a:cubicBezTo>
                <a:cubicBezTo>
                  <a:pt x="55593" y="5286155"/>
                  <a:pt x="58518" y="5284813"/>
                  <a:pt x="59981" y="5286155"/>
                </a:cubicBezTo>
                <a:cubicBezTo>
                  <a:pt x="64370" y="5279442"/>
                  <a:pt x="40963" y="5268702"/>
                  <a:pt x="58518" y="5263332"/>
                </a:cubicBezTo>
                <a:cubicBezTo>
                  <a:pt x="54130" y="5263332"/>
                  <a:pt x="51204" y="5263332"/>
                  <a:pt x="49741" y="5263332"/>
                </a:cubicBezTo>
                <a:cubicBezTo>
                  <a:pt x="48278" y="5253934"/>
                  <a:pt x="48278" y="5244537"/>
                  <a:pt x="43889" y="5235139"/>
                </a:cubicBezTo>
                <a:cubicBezTo>
                  <a:pt x="45352" y="5236481"/>
                  <a:pt x="46815" y="5237824"/>
                  <a:pt x="48278" y="5240509"/>
                </a:cubicBezTo>
                <a:cubicBezTo>
                  <a:pt x="51204" y="5239167"/>
                  <a:pt x="52667" y="5236481"/>
                  <a:pt x="52667" y="5235139"/>
                </a:cubicBezTo>
                <a:cubicBezTo>
                  <a:pt x="57055" y="5231111"/>
                  <a:pt x="58518" y="5228426"/>
                  <a:pt x="46815" y="5225741"/>
                </a:cubicBezTo>
                <a:cubicBezTo>
                  <a:pt x="51204" y="5225741"/>
                  <a:pt x="52667" y="5224399"/>
                  <a:pt x="54130" y="5224399"/>
                </a:cubicBezTo>
                <a:cubicBezTo>
                  <a:pt x="55593" y="5225741"/>
                  <a:pt x="57055" y="5225741"/>
                  <a:pt x="61444" y="5225741"/>
                </a:cubicBezTo>
                <a:cubicBezTo>
                  <a:pt x="61444" y="5221714"/>
                  <a:pt x="59981" y="5219029"/>
                  <a:pt x="58518" y="5216343"/>
                </a:cubicBezTo>
                <a:cubicBezTo>
                  <a:pt x="64370" y="5215001"/>
                  <a:pt x="70222" y="5223056"/>
                  <a:pt x="74611" y="5217686"/>
                </a:cubicBezTo>
                <a:cubicBezTo>
                  <a:pt x="58518" y="5213658"/>
                  <a:pt x="67296" y="5210973"/>
                  <a:pt x="71685" y="5202918"/>
                </a:cubicBezTo>
                <a:cubicBezTo>
                  <a:pt x="67296" y="5201576"/>
                  <a:pt x="62907" y="5200233"/>
                  <a:pt x="59981" y="5198891"/>
                </a:cubicBezTo>
                <a:cubicBezTo>
                  <a:pt x="55593" y="5196206"/>
                  <a:pt x="55593" y="5193520"/>
                  <a:pt x="65833" y="5189493"/>
                </a:cubicBezTo>
                <a:cubicBezTo>
                  <a:pt x="58518" y="5186808"/>
                  <a:pt x="58518" y="5185465"/>
                  <a:pt x="57055" y="5182780"/>
                </a:cubicBezTo>
                <a:cubicBezTo>
                  <a:pt x="57055" y="5180095"/>
                  <a:pt x="55593" y="5177410"/>
                  <a:pt x="55593" y="5174725"/>
                </a:cubicBezTo>
                <a:cubicBezTo>
                  <a:pt x="80463" y="5161300"/>
                  <a:pt x="57055" y="5142504"/>
                  <a:pt x="70222" y="5122366"/>
                </a:cubicBezTo>
                <a:cubicBezTo>
                  <a:pt x="59981" y="5123709"/>
                  <a:pt x="49741" y="5118339"/>
                  <a:pt x="65833" y="5115654"/>
                </a:cubicBezTo>
                <a:cubicBezTo>
                  <a:pt x="61444" y="5112969"/>
                  <a:pt x="57055" y="5112969"/>
                  <a:pt x="52667" y="5112969"/>
                </a:cubicBezTo>
                <a:cubicBezTo>
                  <a:pt x="54130" y="5112969"/>
                  <a:pt x="55593" y="5112969"/>
                  <a:pt x="57055" y="5111626"/>
                </a:cubicBezTo>
                <a:cubicBezTo>
                  <a:pt x="57055" y="5111626"/>
                  <a:pt x="57055" y="5110284"/>
                  <a:pt x="57055" y="5108941"/>
                </a:cubicBezTo>
                <a:lnTo>
                  <a:pt x="59981" y="5108941"/>
                </a:lnTo>
                <a:cubicBezTo>
                  <a:pt x="64370" y="5115654"/>
                  <a:pt x="74611" y="5108941"/>
                  <a:pt x="79000" y="5115654"/>
                </a:cubicBezTo>
                <a:cubicBezTo>
                  <a:pt x="80463" y="5114311"/>
                  <a:pt x="80463" y="5112969"/>
                  <a:pt x="83389" y="5112969"/>
                </a:cubicBezTo>
                <a:cubicBezTo>
                  <a:pt x="81926" y="5111626"/>
                  <a:pt x="80463" y="5110284"/>
                  <a:pt x="79000" y="5110284"/>
                </a:cubicBezTo>
                <a:cubicBezTo>
                  <a:pt x="74611" y="5111626"/>
                  <a:pt x="73148" y="5111626"/>
                  <a:pt x="71685" y="5110284"/>
                </a:cubicBezTo>
                <a:cubicBezTo>
                  <a:pt x="77537" y="5104913"/>
                  <a:pt x="49741" y="5110284"/>
                  <a:pt x="64370" y="5102228"/>
                </a:cubicBezTo>
                <a:cubicBezTo>
                  <a:pt x="61444" y="5102228"/>
                  <a:pt x="58518" y="5102228"/>
                  <a:pt x="57055" y="5102228"/>
                </a:cubicBezTo>
                <a:cubicBezTo>
                  <a:pt x="57055" y="5098201"/>
                  <a:pt x="57055" y="5095516"/>
                  <a:pt x="58518" y="5091488"/>
                </a:cubicBezTo>
                <a:cubicBezTo>
                  <a:pt x="61444" y="5092831"/>
                  <a:pt x="64370" y="5094173"/>
                  <a:pt x="68759" y="5095516"/>
                </a:cubicBezTo>
                <a:cubicBezTo>
                  <a:pt x="58518" y="5088803"/>
                  <a:pt x="59981" y="5078063"/>
                  <a:pt x="51204" y="5070008"/>
                </a:cubicBezTo>
                <a:cubicBezTo>
                  <a:pt x="55593" y="5067323"/>
                  <a:pt x="55593" y="5065980"/>
                  <a:pt x="57055" y="5063295"/>
                </a:cubicBezTo>
                <a:cubicBezTo>
                  <a:pt x="58518" y="5063295"/>
                  <a:pt x="55593" y="5059267"/>
                  <a:pt x="62907" y="5057925"/>
                </a:cubicBezTo>
                <a:cubicBezTo>
                  <a:pt x="58518" y="5057925"/>
                  <a:pt x="57055" y="5057925"/>
                  <a:pt x="57055" y="5056582"/>
                </a:cubicBezTo>
                <a:cubicBezTo>
                  <a:pt x="57055" y="5055240"/>
                  <a:pt x="59981" y="5052555"/>
                  <a:pt x="65833" y="5049870"/>
                </a:cubicBezTo>
                <a:cubicBezTo>
                  <a:pt x="62907" y="5048527"/>
                  <a:pt x="61444" y="5048527"/>
                  <a:pt x="59981" y="5047185"/>
                </a:cubicBezTo>
                <a:cubicBezTo>
                  <a:pt x="62907" y="5045842"/>
                  <a:pt x="67296" y="5045842"/>
                  <a:pt x="64370" y="5047185"/>
                </a:cubicBezTo>
                <a:cubicBezTo>
                  <a:pt x="79000" y="5039129"/>
                  <a:pt x="93630" y="5028389"/>
                  <a:pt x="64370" y="5016306"/>
                </a:cubicBezTo>
                <a:cubicBezTo>
                  <a:pt x="70222" y="5012279"/>
                  <a:pt x="77537" y="5021677"/>
                  <a:pt x="84852" y="5016306"/>
                </a:cubicBezTo>
                <a:cubicBezTo>
                  <a:pt x="70222" y="5012279"/>
                  <a:pt x="84852" y="5000196"/>
                  <a:pt x="81926" y="4993483"/>
                </a:cubicBezTo>
                <a:cubicBezTo>
                  <a:pt x="77537" y="4990798"/>
                  <a:pt x="73148" y="4992141"/>
                  <a:pt x="68759" y="4990798"/>
                </a:cubicBezTo>
                <a:cubicBezTo>
                  <a:pt x="73148" y="4989456"/>
                  <a:pt x="77537" y="4992141"/>
                  <a:pt x="81926" y="4989456"/>
                </a:cubicBezTo>
                <a:cubicBezTo>
                  <a:pt x="80463" y="4984086"/>
                  <a:pt x="77537" y="4988113"/>
                  <a:pt x="71685" y="4984086"/>
                </a:cubicBezTo>
                <a:cubicBezTo>
                  <a:pt x="74611" y="4984086"/>
                  <a:pt x="77537" y="4985428"/>
                  <a:pt x="81926" y="4984086"/>
                </a:cubicBezTo>
                <a:cubicBezTo>
                  <a:pt x="90704" y="4978716"/>
                  <a:pt x="81926" y="4974688"/>
                  <a:pt x="70222" y="4976030"/>
                </a:cubicBezTo>
                <a:cubicBezTo>
                  <a:pt x="73148" y="4974688"/>
                  <a:pt x="73148" y="4973345"/>
                  <a:pt x="71685" y="4972003"/>
                </a:cubicBezTo>
                <a:cubicBezTo>
                  <a:pt x="76074" y="4970660"/>
                  <a:pt x="79000" y="4973345"/>
                  <a:pt x="81926" y="4973345"/>
                </a:cubicBezTo>
                <a:cubicBezTo>
                  <a:pt x="81926" y="4962605"/>
                  <a:pt x="99481" y="4946495"/>
                  <a:pt x="79000" y="4939782"/>
                </a:cubicBezTo>
                <a:cubicBezTo>
                  <a:pt x="92167" y="4929042"/>
                  <a:pt x="73148" y="4931727"/>
                  <a:pt x="81926" y="4926357"/>
                </a:cubicBezTo>
                <a:cubicBezTo>
                  <a:pt x="67296" y="4922329"/>
                  <a:pt x="64370" y="4919644"/>
                  <a:pt x="59981" y="4915617"/>
                </a:cubicBezTo>
                <a:cubicBezTo>
                  <a:pt x="59981" y="4910246"/>
                  <a:pt x="58518" y="4906219"/>
                  <a:pt x="55593" y="4900849"/>
                </a:cubicBezTo>
                <a:cubicBezTo>
                  <a:pt x="58518" y="4896821"/>
                  <a:pt x="62907" y="4891451"/>
                  <a:pt x="62907" y="4887423"/>
                </a:cubicBezTo>
                <a:cubicBezTo>
                  <a:pt x="65833" y="4886081"/>
                  <a:pt x="68759" y="4888766"/>
                  <a:pt x="73148" y="4890109"/>
                </a:cubicBezTo>
                <a:cubicBezTo>
                  <a:pt x="73148" y="4886081"/>
                  <a:pt x="77537" y="4882053"/>
                  <a:pt x="68759" y="4879368"/>
                </a:cubicBezTo>
                <a:cubicBezTo>
                  <a:pt x="59981" y="4878026"/>
                  <a:pt x="57055" y="4875341"/>
                  <a:pt x="57055" y="4871313"/>
                </a:cubicBezTo>
                <a:cubicBezTo>
                  <a:pt x="58518" y="4871313"/>
                  <a:pt x="58518" y="4869971"/>
                  <a:pt x="58518" y="4868628"/>
                </a:cubicBezTo>
                <a:cubicBezTo>
                  <a:pt x="58518" y="4863258"/>
                  <a:pt x="62907" y="4857888"/>
                  <a:pt x="62907" y="4852518"/>
                </a:cubicBezTo>
                <a:cubicBezTo>
                  <a:pt x="64370" y="4851175"/>
                  <a:pt x="64370" y="4851175"/>
                  <a:pt x="65833" y="4851175"/>
                </a:cubicBezTo>
                <a:cubicBezTo>
                  <a:pt x="51204" y="4829695"/>
                  <a:pt x="58518" y="4808214"/>
                  <a:pt x="64370" y="4785391"/>
                </a:cubicBezTo>
                <a:cubicBezTo>
                  <a:pt x="62907" y="4785391"/>
                  <a:pt x="59981" y="4785391"/>
                  <a:pt x="57055" y="4785391"/>
                </a:cubicBezTo>
                <a:cubicBezTo>
                  <a:pt x="59981" y="4773308"/>
                  <a:pt x="61444" y="4761226"/>
                  <a:pt x="59981" y="4749143"/>
                </a:cubicBezTo>
                <a:cubicBezTo>
                  <a:pt x="64370" y="4743773"/>
                  <a:pt x="64370" y="4738403"/>
                  <a:pt x="61444" y="4733032"/>
                </a:cubicBezTo>
                <a:cubicBezTo>
                  <a:pt x="61444" y="4733032"/>
                  <a:pt x="59981" y="4733032"/>
                  <a:pt x="59981" y="4733032"/>
                </a:cubicBezTo>
                <a:cubicBezTo>
                  <a:pt x="58518" y="4722292"/>
                  <a:pt x="58518" y="4711552"/>
                  <a:pt x="57055" y="4700812"/>
                </a:cubicBezTo>
                <a:cubicBezTo>
                  <a:pt x="58518" y="4700812"/>
                  <a:pt x="59981" y="4700812"/>
                  <a:pt x="61444" y="4699469"/>
                </a:cubicBezTo>
                <a:cubicBezTo>
                  <a:pt x="59981" y="4698127"/>
                  <a:pt x="58518" y="4696784"/>
                  <a:pt x="57055" y="4695442"/>
                </a:cubicBezTo>
                <a:cubicBezTo>
                  <a:pt x="57055" y="4687386"/>
                  <a:pt x="57055" y="4679331"/>
                  <a:pt x="58518" y="4671276"/>
                </a:cubicBezTo>
                <a:cubicBezTo>
                  <a:pt x="42426" y="4665906"/>
                  <a:pt x="55593" y="4640398"/>
                  <a:pt x="55593" y="4624287"/>
                </a:cubicBezTo>
                <a:cubicBezTo>
                  <a:pt x="55593" y="4614890"/>
                  <a:pt x="45352" y="4608177"/>
                  <a:pt x="58518" y="4601464"/>
                </a:cubicBezTo>
                <a:cubicBezTo>
                  <a:pt x="54130" y="4600122"/>
                  <a:pt x="51204" y="4598779"/>
                  <a:pt x="48278" y="4597437"/>
                </a:cubicBezTo>
                <a:cubicBezTo>
                  <a:pt x="65833" y="4593409"/>
                  <a:pt x="40963" y="4584012"/>
                  <a:pt x="58518" y="4575956"/>
                </a:cubicBezTo>
                <a:cubicBezTo>
                  <a:pt x="43889" y="4563874"/>
                  <a:pt x="52667" y="4546421"/>
                  <a:pt x="51204" y="4528968"/>
                </a:cubicBezTo>
                <a:cubicBezTo>
                  <a:pt x="51204" y="4527625"/>
                  <a:pt x="51204" y="4527625"/>
                  <a:pt x="51204" y="4526283"/>
                </a:cubicBezTo>
                <a:cubicBezTo>
                  <a:pt x="49741" y="4520913"/>
                  <a:pt x="48278" y="4515542"/>
                  <a:pt x="45352" y="4511515"/>
                </a:cubicBezTo>
                <a:cubicBezTo>
                  <a:pt x="48278" y="4510172"/>
                  <a:pt x="52667" y="4508830"/>
                  <a:pt x="55593" y="4507487"/>
                </a:cubicBezTo>
                <a:cubicBezTo>
                  <a:pt x="54130" y="4504802"/>
                  <a:pt x="52667" y="4500775"/>
                  <a:pt x="51204" y="4498090"/>
                </a:cubicBezTo>
                <a:cubicBezTo>
                  <a:pt x="52667" y="4498090"/>
                  <a:pt x="54130" y="4498090"/>
                  <a:pt x="55593" y="4498090"/>
                </a:cubicBezTo>
                <a:cubicBezTo>
                  <a:pt x="52667" y="4492719"/>
                  <a:pt x="59981" y="4491377"/>
                  <a:pt x="48278" y="4488692"/>
                </a:cubicBezTo>
                <a:cubicBezTo>
                  <a:pt x="48278" y="4488692"/>
                  <a:pt x="48278" y="4487349"/>
                  <a:pt x="48278" y="4487349"/>
                </a:cubicBezTo>
                <a:cubicBezTo>
                  <a:pt x="51204" y="4486007"/>
                  <a:pt x="55593" y="4484664"/>
                  <a:pt x="58518" y="4484664"/>
                </a:cubicBezTo>
                <a:cubicBezTo>
                  <a:pt x="52667" y="4484664"/>
                  <a:pt x="49741" y="4483322"/>
                  <a:pt x="48278" y="4481979"/>
                </a:cubicBezTo>
                <a:cubicBezTo>
                  <a:pt x="48278" y="4479294"/>
                  <a:pt x="48278" y="4477952"/>
                  <a:pt x="48278" y="4475267"/>
                </a:cubicBezTo>
                <a:cubicBezTo>
                  <a:pt x="49741" y="4472582"/>
                  <a:pt x="52667" y="4471239"/>
                  <a:pt x="58518" y="4469896"/>
                </a:cubicBezTo>
                <a:cubicBezTo>
                  <a:pt x="51204" y="4467211"/>
                  <a:pt x="48278" y="4465869"/>
                  <a:pt x="48278" y="4464526"/>
                </a:cubicBezTo>
                <a:cubicBezTo>
                  <a:pt x="48278" y="4464526"/>
                  <a:pt x="48278" y="4463184"/>
                  <a:pt x="48278" y="4463184"/>
                </a:cubicBezTo>
                <a:cubicBezTo>
                  <a:pt x="48278" y="4461841"/>
                  <a:pt x="51204" y="4459156"/>
                  <a:pt x="54130" y="4456471"/>
                </a:cubicBezTo>
                <a:cubicBezTo>
                  <a:pt x="49741" y="4455129"/>
                  <a:pt x="48278" y="4455129"/>
                  <a:pt x="48278" y="4455129"/>
                </a:cubicBezTo>
                <a:cubicBezTo>
                  <a:pt x="48278" y="4453786"/>
                  <a:pt x="48278" y="4451101"/>
                  <a:pt x="48278" y="4449759"/>
                </a:cubicBezTo>
                <a:cubicBezTo>
                  <a:pt x="55593" y="4448416"/>
                  <a:pt x="55593" y="4449759"/>
                  <a:pt x="62907" y="4451101"/>
                </a:cubicBezTo>
                <a:cubicBezTo>
                  <a:pt x="62907" y="4447073"/>
                  <a:pt x="67296" y="4441703"/>
                  <a:pt x="83389" y="4437676"/>
                </a:cubicBezTo>
                <a:cubicBezTo>
                  <a:pt x="86315" y="4439018"/>
                  <a:pt x="87778" y="4440361"/>
                  <a:pt x="84852" y="4441703"/>
                </a:cubicBezTo>
                <a:cubicBezTo>
                  <a:pt x="95093" y="4440361"/>
                  <a:pt x="92167" y="4430963"/>
                  <a:pt x="93630" y="4425593"/>
                </a:cubicBezTo>
                <a:cubicBezTo>
                  <a:pt x="84852" y="4437676"/>
                  <a:pt x="67296" y="4434991"/>
                  <a:pt x="61444" y="4445731"/>
                </a:cubicBezTo>
                <a:cubicBezTo>
                  <a:pt x="40963" y="4434991"/>
                  <a:pt x="79000" y="4434991"/>
                  <a:pt x="76074" y="4425593"/>
                </a:cubicBezTo>
                <a:cubicBezTo>
                  <a:pt x="70222" y="4425593"/>
                  <a:pt x="64370" y="4428278"/>
                  <a:pt x="59981" y="4429621"/>
                </a:cubicBezTo>
                <a:cubicBezTo>
                  <a:pt x="58518" y="4426935"/>
                  <a:pt x="57055" y="4425593"/>
                  <a:pt x="54130" y="4424250"/>
                </a:cubicBezTo>
                <a:cubicBezTo>
                  <a:pt x="55593" y="4422908"/>
                  <a:pt x="58518" y="4420223"/>
                  <a:pt x="64370" y="4420223"/>
                </a:cubicBezTo>
                <a:cubicBezTo>
                  <a:pt x="57055" y="4417538"/>
                  <a:pt x="51204" y="4417538"/>
                  <a:pt x="45352" y="4416195"/>
                </a:cubicBezTo>
                <a:cubicBezTo>
                  <a:pt x="45352" y="4414853"/>
                  <a:pt x="45352" y="4413510"/>
                  <a:pt x="43889" y="4412168"/>
                </a:cubicBezTo>
                <a:cubicBezTo>
                  <a:pt x="51204" y="4410825"/>
                  <a:pt x="52667" y="4408140"/>
                  <a:pt x="58518" y="4405455"/>
                </a:cubicBezTo>
                <a:cubicBezTo>
                  <a:pt x="65833" y="4402770"/>
                  <a:pt x="71685" y="4410825"/>
                  <a:pt x="79000" y="4406798"/>
                </a:cubicBezTo>
                <a:cubicBezTo>
                  <a:pt x="71685" y="4404112"/>
                  <a:pt x="71685" y="4402770"/>
                  <a:pt x="59981" y="4402770"/>
                </a:cubicBezTo>
                <a:cubicBezTo>
                  <a:pt x="59981" y="4400085"/>
                  <a:pt x="70222" y="4396057"/>
                  <a:pt x="55593" y="4398742"/>
                </a:cubicBezTo>
                <a:cubicBezTo>
                  <a:pt x="55593" y="4394715"/>
                  <a:pt x="64370" y="4392030"/>
                  <a:pt x="70222" y="4389345"/>
                </a:cubicBezTo>
                <a:cubicBezTo>
                  <a:pt x="77537" y="4389345"/>
                  <a:pt x="68759" y="4398742"/>
                  <a:pt x="86315" y="4397400"/>
                </a:cubicBezTo>
                <a:cubicBezTo>
                  <a:pt x="79000" y="4390687"/>
                  <a:pt x="59981" y="4363837"/>
                  <a:pt x="89241" y="4369207"/>
                </a:cubicBezTo>
                <a:cubicBezTo>
                  <a:pt x="90704" y="4366522"/>
                  <a:pt x="79000" y="4362494"/>
                  <a:pt x="89241" y="4359809"/>
                </a:cubicBezTo>
                <a:cubicBezTo>
                  <a:pt x="64370" y="4353096"/>
                  <a:pt x="86315" y="4342356"/>
                  <a:pt x="62907" y="4332958"/>
                </a:cubicBezTo>
                <a:cubicBezTo>
                  <a:pt x="80463" y="4331616"/>
                  <a:pt x="70222" y="4324903"/>
                  <a:pt x="84852" y="4327588"/>
                </a:cubicBezTo>
                <a:cubicBezTo>
                  <a:pt x="89241" y="4323561"/>
                  <a:pt x="71685" y="4323561"/>
                  <a:pt x="67296" y="4319533"/>
                </a:cubicBezTo>
                <a:cubicBezTo>
                  <a:pt x="70222" y="4310135"/>
                  <a:pt x="79000" y="4302080"/>
                  <a:pt x="64370" y="4292682"/>
                </a:cubicBezTo>
                <a:cubicBezTo>
                  <a:pt x="79000" y="4292682"/>
                  <a:pt x="76074" y="4284627"/>
                  <a:pt x="65833" y="4284627"/>
                </a:cubicBezTo>
                <a:cubicBezTo>
                  <a:pt x="80463" y="4280600"/>
                  <a:pt x="71685" y="4277915"/>
                  <a:pt x="80463" y="4273887"/>
                </a:cubicBezTo>
                <a:cubicBezTo>
                  <a:pt x="71685" y="4275230"/>
                  <a:pt x="71685" y="4276572"/>
                  <a:pt x="59981" y="4277915"/>
                </a:cubicBezTo>
                <a:cubicBezTo>
                  <a:pt x="58518" y="4273887"/>
                  <a:pt x="68759" y="4268517"/>
                  <a:pt x="76074" y="4267174"/>
                </a:cubicBezTo>
                <a:cubicBezTo>
                  <a:pt x="80463" y="4261804"/>
                  <a:pt x="61444" y="4264489"/>
                  <a:pt x="79000" y="4256434"/>
                </a:cubicBezTo>
                <a:cubicBezTo>
                  <a:pt x="74611" y="4255092"/>
                  <a:pt x="70222" y="4257777"/>
                  <a:pt x="65833" y="4255092"/>
                </a:cubicBezTo>
                <a:cubicBezTo>
                  <a:pt x="68759" y="4259119"/>
                  <a:pt x="64370" y="4264489"/>
                  <a:pt x="55593" y="4268517"/>
                </a:cubicBezTo>
                <a:cubicBezTo>
                  <a:pt x="57055" y="4260462"/>
                  <a:pt x="59981" y="4252407"/>
                  <a:pt x="59981" y="4244351"/>
                </a:cubicBezTo>
                <a:cubicBezTo>
                  <a:pt x="62907" y="4244351"/>
                  <a:pt x="64370" y="4244351"/>
                  <a:pt x="67296" y="4243009"/>
                </a:cubicBezTo>
                <a:cubicBezTo>
                  <a:pt x="71685" y="4247036"/>
                  <a:pt x="59981" y="4253749"/>
                  <a:pt x="76074" y="4255092"/>
                </a:cubicBezTo>
                <a:cubicBezTo>
                  <a:pt x="84852" y="4249721"/>
                  <a:pt x="64370" y="4244351"/>
                  <a:pt x="81926" y="4236296"/>
                </a:cubicBezTo>
                <a:cubicBezTo>
                  <a:pt x="79000" y="4234954"/>
                  <a:pt x="74611" y="4233611"/>
                  <a:pt x="77537" y="4230926"/>
                </a:cubicBezTo>
                <a:cubicBezTo>
                  <a:pt x="73148" y="4230926"/>
                  <a:pt x="68759" y="4230926"/>
                  <a:pt x="64370" y="4232269"/>
                </a:cubicBezTo>
                <a:cubicBezTo>
                  <a:pt x="55593" y="4226898"/>
                  <a:pt x="65833" y="4222871"/>
                  <a:pt x="58518" y="4217501"/>
                </a:cubicBezTo>
                <a:cubicBezTo>
                  <a:pt x="64370" y="4213473"/>
                  <a:pt x="70222" y="4216158"/>
                  <a:pt x="74611" y="4213473"/>
                </a:cubicBezTo>
                <a:cubicBezTo>
                  <a:pt x="68759" y="4209446"/>
                  <a:pt x="61444" y="4216158"/>
                  <a:pt x="62907" y="4209446"/>
                </a:cubicBezTo>
                <a:cubicBezTo>
                  <a:pt x="70222" y="4205418"/>
                  <a:pt x="74611" y="4212131"/>
                  <a:pt x="76074" y="4206760"/>
                </a:cubicBezTo>
                <a:cubicBezTo>
                  <a:pt x="73148" y="4204075"/>
                  <a:pt x="67296" y="4206760"/>
                  <a:pt x="64370" y="4205418"/>
                </a:cubicBezTo>
                <a:cubicBezTo>
                  <a:pt x="96556" y="4187965"/>
                  <a:pt x="68759" y="4166485"/>
                  <a:pt x="84852" y="4153059"/>
                </a:cubicBezTo>
                <a:cubicBezTo>
                  <a:pt x="89241" y="4151717"/>
                  <a:pt x="95093" y="4157087"/>
                  <a:pt x="99481" y="4155744"/>
                </a:cubicBezTo>
                <a:cubicBezTo>
                  <a:pt x="105333" y="4149032"/>
                  <a:pt x="83389" y="4142319"/>
                  <a:pt x="105333" y="4136949"/>
                </a:cubicBezTo>
                <a:cubicBezTo>
                  <a:pt x="100944" y="4135606"/>
                  <a:pt x="96556" y="4135606"/>
                  <a:pt x="92167" y="4136949"/>
                </a:cubicBezTo>
                <a:cubicBezTo>
                  <a:pt x="83389" y="4135606"/>
                  <a:pt x="89241" y="4132921"/>
                  <a:pt x="83389" y="4130236"/>
                </a:cubicBezTo>
                <a:cubicBezTo>
                  <a:pt x="87778" y="4127551"/>
                  <a:pt x="90704" y="4130236"/>
                  <a:pt x="95093" y="4131579"/>
                </a:cubicBezTo>
                <a:cubicBezTo>
                  <a:pt x="102407" y="4128894"/>
                  <a:pt x="95093" y="4124866"/>
                  <a:pt x="99481" y="4122181"/>
                </a:cubicBezTo>
                <a:cubicBezTo>
                  <a:pt x="96556" y="4120839"/>
                  <a:pt x="92167" y="4123524"/>
                  <a:pt x="89241" y="4123524"/>
                </a:cubicBezTo>
                <a:cubicBezTo>
                  <a:pt x="80463" y="4120839"/>
                  <a:pt x="89241" y="4119496"/>
                  <a:pt x="84852" y="4116811"/>
                </a:cubicBezTo>
                <a:cubicBezTo>
                  <a:pt x="89241" y="4116811"/>
                  <a:pt x="93630" y="4118153"/>
                  <a:pt x="98019" y="4116811"/>
                </a:cubicBezTo>
                <a:cubicBezTo>
                  <a:pt x="95093" y="4114126"/>
                  <a:pt x="90704" y="4112783"/>
                  <a:pt x="87778" y="4111441"/>
                </a:cubicBezTo>
                <a:cubicBezTo>
                  <a:pt x="93630" y="4108756"/>
                  <a:pt x="98019" y="4111441"/>
                  <a:pt x="103870" y="4107413"/>
                </a:cubicBezTo>
                <a:cubicBezTo>
                  <a:pt x="100944" y="4096673"/>
                  <a:pt x="98019" y="4085933"/>
                  <a:pt x="100944" y="4075192"/>
                </a:cubicBezTo>
                <a:cubicBezTo>
                  <a:pt x="98019" y="4075192"/>
                  <a:pt x="95093" y="4076535"/>
                  <a:pt x="92167" y="4077878"/>
                </a:cubicBezTo>
                <a:cubicBezTo>
                  <a:pt x="93630" y="4075192"/>
                  <a:pt x="81926" y="4071165"/>
                  <a:pt x="87778" y="4068480"/>
                </a:cubicBezTo>
                <a:cubicBezTo>
                  <a:pt x="93630" y="4065795"/>
                  <a:pt x="96556" y="4068480"/>
                  <a:pt x="100944" y="4069822"/>
                </a:cubicBezTo>
                <a:cubicBezTo>
                  <a:pt x="108259" y="4064452"/>
                  <a:pt x="96556" y="4052369"/>
                  <a:pt x="90704" y="4048342"/>
                </a:cubicBezTo>
                <a:cubicBezTo>
                  <a:pt x="102407" y="4046999"/>
                  <a:pt x="105333" y="4044314"/>
                  <a:pt x="98019" y="4040287"/>
                </a:cubicBezTo>
                <a:cubicBezTo>
                  <a:pt x="86315" y="4045657"/>
                  <a:pt x="87778" y="4040287"/>
                  <a:pt x="81926" y="4037602"/>
                </a:cubicBezTo>
                <a:cubicBezTo>
                  <a:pt x="86315" y="4046999"/>
                  <a:pt x="71685" y="4051027"/>
                  <a:pt x="76074" y="4063110"/>
                </a:cubicBezTo>
                <a:cubicBezTo>
                  <a:pt x="80463" y="4064452"/>
                  <a:pt x="79000" y="4061767"/>
                  <a:pt x="81926" y="4060425"/>
                </a:cubicBezTo>
                <a:cubicBezTo>
                  <a:pt x="93630" y="4063110"/>
                  <a:pt x="74611" y="4064452"/>
                  <a:pt x="86315" y="4067137"/>
                </a:cubicBezTo>
                <a:cubicBezTo>
                  <a:pt x="73148" y="4071165"/>
                  <a:pt x="76074" y="4071165"/>
                  <a:pt x="64370" y="4076535"/>
                </a:cubicBezTo>
                <a:cubicBezTo>
                  <a:pt x="76074" y="4063110"/>
                  <a:pt x="57055" y="4045657"/>
                  <a:pt x="74611" y="4036259"/>
                </a:cubicBezTo>
                <a:cubicBezTo>
                  <a:pt x="71685" y="4034917"/>
                  <a:pt x="70222" y="4036259"/>
                  <a:pt x="67296" y="4034917"/>
                </a:cubicBezTo>
                <a:cubicBezTo>
                  <a:pt x="62907" y="4029546"/>
                  <a:pt x="77537" y="4036259"/>
                  <a:pt x="80463" y="4030889"/>
                </a:cubicBezTo>
                <a:cubicBezTo>
                  <a:pt x="59981" y="4024176"/>
                  <a:pt x="73148" y="4017464"/>
                  <a:pt x="77537" y="4010751"/>
                </a:cubicBezTo>
                <a:cubicBezTo>
                  <a:pt x="64370" y="4009408"/>
                  <a:pt x="65833" y="4004038"/>
                  <a:pt x="68759" y="4000011"/>
                </a:cubicBezTo>
                <a:cubicBezTo>
                  <a:pt x="79000" y="4001353"/>
                  <a:pt x="89241" y="4005381"/>
                  <a:pt x="99481" y="4002696"/>
                </a:cubicBezTo>
                <a:cubicBezTo>
                  <a:pt x="102407" y="4006723"/>
                  <a:pt x="98019" y="4012094"/>
                  <a:pt x="108259" y="4012094"/>
                </a:cubicBezTo>
                <a:cubicBezTo>
                  <a:pt x="106796" y="4008066"/>
                  <a:pt x="109722" y="4008066"/>
                  <a:pt x="119963" y="4005381"/>
                </a:cubicBezTo>
                <a:cubicBezTo>
                  <a:pt x="108259" y="4004038"/>
                  <a:pt x="111185" y="4000011"/>
                  <a:pt x="102407" y="4000011"/>
                </a:cubicBezTo>
                <a:cubicBezTo>
                  <a:pt x="98019" y="3995983"/>
                  <a:pt x="108259" y="3991956"/>
                  <a:pt x="98019" y="3987928"/>
                </a:cubicBezTo>
                <a:cubicBezTo>
                  <a:pt x="117037" y="3983900"/>
                  <a:pt x="108259" y="3973160"/>
                  <a:pt x="100944" y="3965105"/>
                </a:cubicBezTo>
                <a:cubicBezTo>
                  <a:pt x="117037" y="3965105"/>
                  <a:pt x="115574" y="3961077"/>
                  <a:pt x="103870" y="3955707"/>
                </a:cubicBezTo>
                <a:cubicBezTo>
                  <a:pt x="108259" y="3954365"/>
                  <a:pt x="112648" y="3954365"/>
                  <a:pt x="117037" y="3957050"/>
                </a:cubicBezTo>
                <a:cubicBezTo>
                  <a:pt x="125815" y="3950337"/>
                  <a:pt x="108259" y="3942282"/>
                  <a:pt x="114111" y="3934227"/>
                </a:cubicBezTo>
                <a:cubicBezTo>
                  <a:pt x="109722" y="3932884"/>
                  <a:pt x="103870" y="3936912"/>
                  <a:pt x="99481" y="3934227"/>
                </a:cubicBezTo>
                <a:cubicBezTo>
                  <a:pt x="92167" y="3931542"/>
                  <a:pt x="112648" y="3930199"/>
                  <a:pt x="99481" y="3927514"/>
                </a:cubicBezTo>
                <a:cubicBezTo>
                  <a:pt x="103870" y="3926172"/>
                  <a:pt x="108259" y="3926172"/>
                  <a:pt x="112648" y="3926172"/>
                </a:cubicBezTo>
                <a:cubicBezTo>
                  <a:pt x="115574" y="3923487"/>
                  <a:pt x="98019" y="3926172"/>
                  <a:pt x="105333" y="3920801"/>
                </a:cubicBezTo>
                <a:cubicBezTo>
                  <a:pt x="111185" y="3918116"/>
                  <a:pt x="117037" y="3916774"/>
                  <a:pt x="121426" y="3919459"/>
                </a:cubicBezTo>
                <a:cubicBezTo>
                  <a:pt x="114111" y="3912746"/>
                  <a:pt x="128741" y="3903349"/>
                  <a:pt x="112648" y="3900664"/>
                </a:cubicBezTo>
                <a:cubicBezTo>
                  <a:pt x="118500" y="3897978"/>
                  <a:pt x="122889" y="3900664"/>
                  <a:pt x="128741" y="3896636"/>
                </a:cubicBezTo>
                <a:cubicBezTo>
                  <a:pt x="112648" y="3896636"/>
                  <a:pt x="127278" y="3891266"/>
                  <a:pt x="127278" y="3891266"/>
                </a:cubicBezTo>
                <a:cubicBezTo>
                  <a:pt x="124352" y="3883211"/>
                  <a:pt x="105333" y="3880526"/>
                  <a:pt x="121426" y="3871128"/>
                </a:cubicBezTo>
                <a:cubicBezTo>
                  <a:pt x="105333" y="3869785"/>
                  <a:pt x="114111" y="3860388"/>
                  <a:pt x="111185" y="3856360"/>
                </a:cubicBezTo>
                <a:cubicBezTo>
                  <a:pt x="115574" y="3855017"/>
                  <a:pt x="119963" y="3857703"/>
                  <a:pt x="124352" y="3855017"/>
                </a:cubicBezTo>
                <a:cubicBezTo>
                  <a:pt x="108259" y="3850990"/>
                  <a:pt x="124352" y="3845620"/>
                  <a:pt x="108259" y="3840250"/>
                </a:cubicBezTo>
                <a:cubicBezTo>
                  <a:pt x="98019" y="3837565"/>
                  <a:pt x="93630" y="3845620"/>
                  <a:pt x="99481" y="3848305"/>
                </a:cubicBezTo>
                <a:cubicBezTo>
                  <a:pt x="98019" y="3849647"/>
                  <a:pt x="87778" y="3842935"/>
                  <a:pt x="90704" y="3840250"/>
                </a:cubicBezTo>
                <a:cubicBezTo>
                  <a:pt x="77537" y="3838907"/>
                  <a:pt x="86315" y="3845620"/>
                  <a:pt x="84852" y="3846962"/>
                </a:cubicBezTo>
                <a:cubicBezTo>
                  <a:pt x="80463" y="3848305"/>
                  <a:pt x="76074" y="3845620"/>
                  <a:pt x="71685" y="3844277"/>
                </a:cubicBezTo>
                <a:cubicBezTo>
                  <a:pt x="70222" y="3841592"/>
                  <a:pt x="87778" y="3837565"/>
                  <a:pt x="73148" y="3832194"/>
                </a:cubicBezTo>
                <a:cubicBezTo>
                  <a:pt x="79000" y="3829509"/>
                  <a:pt x="84852" y="3826824"/>
                  <a:pt x="90704" y="3829509"/>
                </a:cubicBezTo>
                <a:cubicBezTo>
                  <a:pt x="100944" y="3825482"/>
                  <a:pt x="86315" y="3821454"/>
                  <a:pt x="99481" y="3817427"/>
                </a:cubicBezTo>
                <a:cubicBezTo>
                  <a:pt x="93630" y="3816084"/>
                  <a:pt x="83389" y="3817427"/>
                  <a:pt x="84852" y="3812057"/>
                </a:cubicBezTo>
                <a:cubicBezTo>
                  <a:pt x="103870" y="3814742"/>
                  <a:pt x="117037" y="3824139"/>
                  <a:pt x="127278" y="3832194"/>
                </a:cubicBezTo>
                <a:cubicBezTo>
                  <a:pt x="128741" y="3828167"/>
                  <a:pt x="134593" y="3825482"/>
                  <a:pt x="137519" y="3821454"/>
                </a:cubicBezTo>
                <a:cubicBezTo>
                  <a:pt x="133130" y="3820112"/>
                  <a:pt x="122889" y="3818769"/>
                  <a:pt x="130204" y="3816084"/>
                </a:cubicBezTo>
                <a:cubicBezTo>
                  <a:pt x="125815" y="3814742"/>
                  <a:pt x="121426" y="3816084"/>
                  <a:pt x="118500" y="3814742"/>
                </a:cubicBezTo>
                <a:cubicBezTo>
                  <a:pt x="111185" y="3809371"/>
                  <a:pt x="124352" y="3810714"/>
                  <a:pt x="131667" y="3806686"/>
                </a:cubicBezTo>
                <a:cubicBezTo>
                  <a:pt x="109722" y="3806686"/>
                  <a:pt x="108259" y="3787891"/>
                  <a:pt x="130204" y="3785206"/>
                </a:cubicBezTo>
                <a:cubicBezTo>
                  <a:pt x="117037" y="3785206"/>
                  <a:pt x="130204" y="3779836"/>
                  <a:pt x="118500" y="3777151"/>
                </a:cubicBezTo>
                <a:cubicBezTo>
                  <a:pt x="108259" y="3781178"/>
                  <a:pt x="121426" y="3785206"/>
                  <a:pt x="112648" y="3787891"/>
                </a:cubicBezTo>
                <a:cubicBezTo>
                  <a:pt x="102407" y="3787891"/>
                  <a:pt x="112648" y="3778493"/>
                  <a:pt x="112648" y="3774466"/>
                </a:cubicBezTo>
                <a:cubicBezTo>
                  <a:pt x="108259" y="3774466"/>
                  <a:pt x="102407" y="3773123"/>
                  <a:pt x="98019" y="3770438"/>
                </a:cubicBezTo>
                <a:cubicBezTo>
                  <a:pt x="92167" y="3767753"/>
                  <a:pt x="106796" y="3767753"/>
                  <a:pt x="108259" y="3770438"/>
                </a:cubicBezTo>
                <a:cubicBezTo>
                  <a:pt x="112648" y="3766410"/>
                  <a:pt x="95093" y="3766410"/>
                  <a:pt x="90704" y="3769096"/>
                </a:cubicBezTo>
                <a:cubicBezTo>
                  <a:pt x="93630" y="3771781"/>
                  <a:pt x="87778" y="3774466"/>
                  <a:pt x="98019" y="3777151"/>
                </a:cubicBezTo>
                <a:cubicBezTo>
                  <a:pt x="92167" y="3778493"/>
                  <a:pt x="87778" y="3778493"/>
                  <a:pt x="81926" y="3778493"/>
                </a:cubicBezTo>
                <a:cubicBezTo>
                  <a:pt x="74611" y="3773123"/>
                  <a:pt x="90704" y="3769096"/>
                  <a:pt x="83389" y="3763725"/>
                </a:cubicBezTo>
                <a:cubicBezTo>
                  <a:pt x="93630" y="3762383"/>
                  <a:pt x="111185" y="3771781"/>
                  <a:pt x="114111" y="3763725"/>
                </a:cubicBezTo>
                <a:cubicBezTo>
                  <a:pt x="99481" y="3765068"/>
                  <a:pt x="106796" y="3762383"/>
                  <a:pt x="100944" y="3758355"/>
                </a:cubicBezTo>
                <a:cubicBezTo>
                  <a:pt x="117037" y="3757013"/>
                  <a:pt x="108259" y="3761040"/>
                  <a:pt x="117037" y="3752985"/>
                </a:cubicBezTo>
                <a:cubicBezTo>
                  <a:pt x="106796" y="3752985"/>
                  <a:pt x="103870" y="3752985"/>
                  <a:pt x="99481" y="3747615"/>
                </a:cubicBezTo>
                <a:cubicBezTo>
                  <a:pt x="119963" y="3746273"/>
                  <a:pt x="93630" y="3739560"/>
                  <a:pt x="111185" y="3734190"/>
                </a:cubicBezTo>
                <a:cubicBezTo>
                  <a:pt x="112648" y="3747615"/>
                  <a:pt x="128741" y="3758355"/>
                  <a:pt x="115574" y="3773123"/>
                </a:cubicBezTo>
                <a:cubicBezTo>
                  <a:pt x="133130" y="3767753"/>
                  <a:pt x="122889" y="3783863"/>
                  <a:pt x="143370" y="3782521"/>
                </a:cubicBezTo>
                <a:cubicBezTo>
                  <a:pt x="149222" y="3779836"/>
                  <a:pt x="146296" y="3778493"/>
                  <a:pt x="152148" y="3775808"/>
                </a:cubicBezTo>
                <a:cubicBezTo>
                  <a:pt x="134593" y="3774466"/>
                  <a:pt x="147759" y="3765068"/>
                  <a:pt x="158000" y="3762383"/>
                </a:cubicBezTo>
                <a:cubicBezTo>
                  <a:pt x="143370" y="3766410"/>
                  <a:pt x="144833" y="3757013"/>
                  <a:pt x="130204" y="3761040"/>
                </a:cubicBezTo>
                <a:cubicBezTo>
                  <a:pt x="130204" y="3758355"/>
                  <a:pt x="122889" y="3755670"/>
                  <a:pt x="130204" y="3752985"/>
                </a:cubicBezTo>
                <a:cubicBezTo>
                  <a:pt x="138982" y="3750300"/>
                  <a:pt x="128741" y="3761040"/>
                  <a:pt x="143370" y="3754328"/>
                </a:cubicBezTo>
                <a:cubicBezTo>
                  <a:pt x="155074" y="3755670"/>
                  <a:pt x="136056" y="3758355"/>
                  <a:pt x="147759" y="3761040"/>
                </a:cubicBezTo>
                <a:cubicBezTo>
                  <a:pt x="152148" y="3758355"/>
                  <a:pt x="156537" y="3759698"/>
                  <a:pt x="160926" y="3757013"/>
                </a:cubicBezTo>
                <a:cubicBezTo>
                  <a:pt x="143370" y="3750300"/>
                  <a:pt x="158000" y="3748958"/>
                  <a:pt x="169704" y="3747615"/>
                </a:cubicBezTo>
                <a:cubicBezTo>
                  <a:pt x="147759" y="3747615"/>
                  <a:pt x="162389" y="3732847"/>
                  <a:pt x="158000" y="3726135"/>
                </a:cubicBezTo>
                <a:cubicBezTo>
                  <a:pt x="147759" y="3723449"/>
                  <a:pt x="150685" y="3726135"/>
                  <a:pt x="144833" y="3728820"/>
                </a:cubicBezTo>
                <a:cubicBezTo>
                  <a:pt x="127278" y="3722107"/>
                  <a:pt x="144833" y="3708682"/>
                  <a:pt x="128741" y="3704654"/>
                </a:cubicBezTo>
                <a:cubicBezTo>
                  <a:pt x="134593" y="3700626"/>
                  <a:pt x="140444" y="3705997"/>
                  <a:pt x="146296" y="3704654"/>
                </a:cubicBezTo>
                <a:cubicBezTo>
                  <a:pt x="146296" y="3710024"/>
                  <a:pt x="149222" y="3716737"/>
                  <a:pt x="144833" y="3722107"/>
                </a:cubicBezTo>
                <a:cubicBezTo>
                  <a:pt x="152148" y="3724792"/>
                  <a:pt x="158000" y="3724792"/>
                  <a:pt x="165315" y="3722107"/>
                </a:cubicBezTo>
                <a:cubicBezTo>
                  <a:pt x="160926" y="3720764"/>
                  <a:pt x="162389" y="3719422"/>
                  <a:pt x="165315" y="3718079"/>
                </a:cubicBezTo>
                <a:cubicBezTo>
                  <a:pt x="162389" y="3716737"/>
                  <a:pt x="159463" y="3716737"/>
                  <a:pt x="155074" y="3718079"/>
                </a:cubicBezTo>
                <a:cubicBezTo>
                  <a:pt x="171167" y="3711367"/>
                  <a:pt x="156537" y="3695256"/>
                  <a:pt x="141907" y="3691229"/>
                </a:cubicBezTo>
                <a:cubicBezTo>
                  <a:pt x="168241" y="3693914"/>
                  <a:pt x="155074" y="3681831"/>
                  <a:pt x="172630" y="3679146"/>
                </a:cubicBezTo>
                <a:cubicBezTo>
                  <a:pt x="168241" y="3677803"/>
                  <a:pt x="168241" y="3676461"/>
                  <a:pt x="171167" y="3673776"/>
                </a:cubicBezTo>
                <a:cubicBezTo>
                  <a:pt x="156537" y="3672433"/>
                  <a:pt x="168241" y="3679146"/>
                  <a:pt x="160926" y="3680489"/>
                </a:cubicBezTo>
                <a:cubicBezTo>
                  <a:pt x="149222" y="3683174"/>
                  <a:pt x="143370" y="3676461"/>
                  <a:pt x="127278" y="3669748"/>
                </a:cubicBezTo>
                <a:cubicBezTo>
                  <a:pt x="141907" y="3665721"/>
                  <a:pt x="141907" y="3675118"/>
                  <a:pt x="153611" y="3675118"/>
                </a:cubicBezTo>
                <a:cubicBezTo>
                  <a:pt x="162389" y="3669748"/>
                  <a:pt x="152148" y="3671091"/>
                  <a:pt x="146296" y="3664378"/>
                </a:cubicBezTo>
                <a:cubicBezTo>
                  <a:pt x="138982" y="3667063"/>
                  <a:pt x="133130" y="3665721"/>
                  <a:pt x="127278" y="3665721"/>
                </a:cubicBezTo>
                <a:cubicBezTo>
                  <a:pt x="124352" y="3663036"/>
                  <a:pt x="136056" y="3660351"/>
                  <a:pt x="125815" y="3657665"/>
                </a:cubicBezTo>
                <a:cubicBezTo>
                  <a:pt x="114111" y="3663036"/>
                  <a:pt x="136056" y="3668406"/>
                  <a:pt x="117037" y="3672433"/>
                </a:cubicBezTo>
                <a:cubicBezTo>
                  <a:pt x="127278" y="3677803"/>
                  <a:pt x="136056" y="3684516"/>
                  <a:pt x="134593" y="3689886"/>
                </a:cubicBezTo>
                <a:cubicBezTo>
                  <a:pt x="127278" y="3691229"/>
                  <a:pt x="130204" y="3684516"/>
                  <a:pt x="128741" y="3683174"/>
                </a:cubicBezTo>
                <a:cubicBezTo>
                  <a:pt x="121426" y="3680489"/>
                  <a:pt x="119963" y="3685859"/>
                  <a:pt x="125815" y="3687201"/>
                </a:cubicBezTo>
                <a:cubicBezTo>
                  <a:pt x="81926" y="3687201"/>
                  <a:pt x="121426" y="3654980"/>
                  <a:pt x="105333" y="3637528"/>
                </a:cubicBezTo>
                <a:cubicBezTo>
                  <a:pt x="112648" y="3632157"/>
                  <a:pt x="115574" y="3633500"/>
                  <a:pt x="121426" y="3628130"/>
                </a:cubicBezTo>
                <a:cubicBezTo>
                  <a:pt x="127278" y="3636185"/>
                  <a:pt x="117037" y="3641555"/>
                  <a:pt x="136056" y="3650953"/>
                </a:cubicBezTo>
                <a:cubicBezTo>
                  <a:pt x="147759" y="3646925"/>
                  <a:pt x="147759" y="3650953"/>
                  <a:pt x="156537" y="3644240"/>
                </a:cubicBezTo>
                <a:cubicBezTo>
                  <a:pt x="147759" y="3644240"/>
                  <a:pt x="138982" y="3649610"/>
                  <a:pt x="131667" y="3641555"/>
                </a:cubicBezTo>
                <a:cubicBezTo>
                  <a:pt x="131667" y="3634842"/>
                  <a:pt x="137519" y="3626787"/>
                  <a:pt x="131667" y="3620075"/>
                </a:cubicBezTo>
                <a:cubicBezTo>
                  <a:pt x="127278" y="3622760"/>
                  <a:pt x="121426" y="3624102"/>
                  <a:pt x="117037" y="3621417"/>
                </a:cubicBezTo>
                <a:cubicBezTo>
                  <a:pt x="114111" y="3625445"/>
                  <a:pt x="114111" y="3628130"/>
                  <a:pt x="114111" y="3632157"/>
                </a:cubicBezTo>
                <a:cubicBezTo>
                  <a:pt x="106796" y="3632157"/>
                  <a:pt x="102407" y="3626787"/>
                  <a:pt x="98019" y="3625445"/>
                </a:cubicBezTo>
                <a:cubicBezTo>
                  <a:pt x="102407" y="3622760"/>
                  <a:pt x="105333" y="3624102"/>
                  <a:pt x="108259" y="3625445"/>
                </a:cubicBezTo>
                <a:cubicBezTo>
                  <a:pt x="115574" y="3618732"/>
                  <a:pt x="93630" y="3624102"/>
                  <a:pt x="99481" y="3616047"/>
                </a:cubicBezTo>
                <a:cubicBezTo>
                  <a:pt x="106796" y="3616047"/>
                  <a:pt x="114111" y="3618732"/>
                  <a:pt x="122889" y="3617390"/>
                </a:cubicBezTo>
                <a:cubicBezTo>
                  <a:pt x="102407" y="3609334"/>
                  <a:pt x="122889" y="3594567"/>
                  <a:pt x="102407" y="3586511"/>
                </a:cubicBezTo>
                <a:cubicBezTo>
                  <a:pt x="108259" y="3583826"/>
                  <a:pt x="114111" y="3586511"/>
                  <a:pt x="121426" y="3582484"/>
                </a:cubicBezTo>
                <a:cubicBezTo>
                  <a:pt x="115574" y="3578456"/>
                  <a:pt x="121426" y="3574429"/>
                  <a:pt x="108259" y="3570401"/>
                </a:cubicBezTo>
                <a:cubicBezTo>
                  <a:pt x="103870" y="3573086"/>
                  <a:pt x="98019" y="3574429"/>
                  <a:pt x="92167" y="3574429"/>
                </a:cubicBezTo>
                <a:cubicBezTo>
                  <a:pt x="86315" y="3569058"/>
                  <a:pt x="92167" y="3563688"/>
                  <a:pt x="83389" y="3558318"/>
                </a:cubicBezTo>
                <a:cubicBezTo>
                  <a:pt x="93630" y="3555633"/>
                  <a:pt x="112648" y="3562346"/>
                  <a:pt x="98019" y="3567716"/>
                </a:cubicBezTo>
                <a:cubicBezTo>
                  <a:pt x="106796" y="3565031"/>
                  <a:pt x="114111" y="3569058"/>
                  <a:pt x="121426" y="3566373"/>
                </a:cubicBezTo>
                <a:cubicBezTo>
                  <a:pt x="103870" y="3562346"/>
                  <a:pt x="111185" y="3556976"/>
                  <a:pt x="99481" y="3547578"/>
                </a:cubicBezTo>
                <a:cubicBezTo>
                  <a:pt x="87778" y="3550263"/>
                  <a:pt x="103870" y="3552948"/>
                  <a:pt x="96556" y="3555633"/>
                </a:cubicBezTo>
                <a:cubicBezTo>
                  <a:pt x="83389" y="3555633"/>
                  <a:pt x="93630" y="3548921"/>
                  <a:pt x="83389" y="3544893"/>
                </a:cubicBezTo>
                <a:cubicBezTo>
                  <a:pt x="87778" y="3543550"/>
                  <a:pt x="92167" y="3544893"/>
                  <a:pt x="96556" y="3542208"/>
                </a:cubicBezTo>
                <a:cubicBezTo>
                  <a:pt x="68759" y="3539523"/>
                  <a:pt x="98019" y="3528783"/>
                  <a:pt x="83389" y="3523412"/>
                </a:cubicBezTo>
                <a:cubicBezTo>
                  <a:pt x="102407" y="3519385"/>
                  <a:pt x="98019" y="3531468"/>
                  <a:pt x="109722" y="3531468"/>
                </a:cubicBezTo>
                <a:cubicBezTo>
                  <a:pt x="112648" y="3530125"/>
                  <a:pt x="108259" y="3530125"/>
                  <a:pt x="106796" y="3528783"/>
                </a:cubicBezTo>
                <a:cubicBezTo>
                  <a:pt x="112648" y="3523412"/>
                  <a:pt x="117037" y="3531468"/>
                  <a:pt x="122889" y="3526098"/>
                </a:cubicBezTo>
                <a:cubicBezTo>
                  <a:pt x="114111" y="3522070"/>
                  <a:pt x="122889" y="3516700"/>
                  <a:pt x="109722" y="3518042"/>
                </a:cubicBezTo>
                <a:cubicBezTo>
                  <a:pt x="98019" y="3514015"/>
                  <a:pt x="115574" y="3511330"/>
                  <a:pt x="109722" y="3507302"/>
                </a:cubicBezTo>
                <a:cubicBezTo>
                  <a:pt x="117037" y="3505960"/>
                  <a:pt x="127278" y="3508645"/>
                  <a:pt x="119963" y="3511330"/>
                </a:cubicBezTo>
                <a:cubicBezTo>
                  <a:pt x="137519" y="3509987"/>
                  <a:pt x="105333" y="3497904"/>
                  <a:pt x="130204" y="3495219"/>
                </a:cubicBezTo>
                <a:cubicBezTo>
                  <a:pt x="125815" y="3493877"/>
                  <a:pt x="119963" y="3491192"/>
                  <a:pt x="115574" y="3488507"/>
                </a:cubicBezTo>
                <a:cubicBezTo>
                  <a:pt x="111185" y="3492534"/>
                  <a:pt x="106796" y="3491192"/>
                  <a:pt x="102407" y="3492534"/>
                </a:cubicBezTo>
                <a:cubicBezTo>
                  <a:pt x="96556" y="3488507"/>
                  <a:pt x="106796" y="3488507"/>
                  <a:pt x="112648" y="3485822"/>
                </a:cubicBezTo>
                <a:cubicBezTo>
                  <a:pt x="92167" y="3479109"/>
                  <a:pt x="112648" y="3472396"/>
                  <a:pt x="121426" y="3460314"/>
                </a:cubicBezTo>
                <a:cubicBezTo>
                  <a:pt x="106796" y="3453601"/>
                  <a:pt x="127278" y="3438833"/>
                  <a:pt x="115574" y="3428093"/>
                </a:cubicBezTo>
                <a:cubicBezTo>
                  <a:pt x="103870" y="3428093"/>
                  <a:pt x="112648" y="3433463"/>
                  <a:pt x="108259" y="3436148"/>
                </a:cubicBezTo>
                <a:cubicBezTo>
                  <a:pt x="95093" y="3434805"/>
                  <a:pt x="98019" y="3424065"/>
                  <a:pt x="98019" y="3418695"/>
                </a:cubicBezTo>
                <a:cubicBezTo>
                  <a:pt x="111185" y="3416010"/>
                  <a:pt x="98019" y="3425408"/>
                  <a:pt x="111185" y="3424065"/>
                </a:cubicBezTo>
                <a:cubicBezTo>
                  <a:pt x="117037" y="3420038"/>
                  <a:pt x="119963" y="3417353"/>
                  <a:pt x="125815" y="3417353"/>
                </a:cubicBezTo>
                <a:cubicBezTo>
                  <a:pt x="121426" y="3414668"/>
                  <a:pt x="105333" y="3409297"/>
                  <a:pt x="95093" y="3405270"/>
                </a:cubicBezTo>
                <a:cubicBezTo>
                  <a:pt x="92167" y="3401242"/>
                  <a:pt x="109722" y="3401242"/>
                  <a:pt x="114111" y="3398557"/>
                </a:cubicBezTo>
                <a:cubicBezTo>
                  <a:pt x="115574" y="3394530"/>
                  <a:pt x="99481" y="3386474"/>
                  <a:pt x="115574" y="3387817"/>
                </a:cubicBezTo>
                <a:cubicBezTo>
                  <a:pt x="102407" y="3379762"/>
                  <a:pt x="105333" y="3370364"/>
                  <a:pt x="108259" y="3362309"/>
                </a:cubicBezTo>
                <a:cubicBezTo>
                  <a:pt x="115574" y="3356939"/>
                  <a:pt x="124352" y="3366336"/>
                  <a:pt x="131667" y="3360967"/>
                </a:cubicBezTo>
                <a:cubicBezTo>
                  <a:pt x="124352" y="3354254"/>
                  <a:pt x="115574" y="3362309"/>
                  <a:pt x="108259" y="3356939"/>
                </a:cubicBezTo>
                <a:cubicBezTo>
                  <a:pt x="100944" y="3352911"/>
                  <a:pt x="121426" y="3351569"/>
                  <a:pt x="128741" y="3347541"/>
                </a:cubicBezTo>
                <a:cubicBezTo>
                  <a:pt x="122889" y="3344856"/>
                  <a:pt x="130204" y="3342171"/>
                  <a:pt x="128741" y="3339486"/>
                </a:cubicBezTo>
                <a:cubicBezTo>
                  <a:pt x="136056" y="3339486"/>
                  <a:pt x="141907" y="3338143"/>
                  <a:pt x="149222" y="3334116"/>
                </a:cubicBezTo>
                <a:cubicBezTo>
                  <a:pt x="144833" y="3334116"/>
                  <a:pt x="137519" y="3332773"/>
                  <a:pt x="141907" y="3331431"/>
                </a:cubicBezTo>
                <a:cubicBezTo>
                  <a:pt x="134593" y="3328746"/>
                  <a:pt x="140444" y="3334116"/>
                  <a:pt x="131667" y="3335458"/>
                </a:cubicBezTo>
                <a:cubicBezTo>
                  <a:pt x="121426" y="3332773"/>
                  <a:pt x="130204" y="3330088"/>
                  <a:pt x="131667" y="3326060"/>
                </a:cubicBezTo>
                <a:cubicBezTo>
                  <a:pt x="124352" y="3324718"/>
                  <a:pt x="121426" y="3331431"/>
                  <a:pt x="122889" y="3332773"/>
                </a:cubicBezTo>
                <a:cubicBezTo>
                  <a:pt x="117037" y="3332773"/>
                  <a:pt x="111185" y="3331431"/>
                  <a:pt x="105333" y="3331431"/>
                </a:cubicBezTo>
                <a:cubicBezTo>
                  <a:pt x="103870" y="3327403"/>
                  <a:pt x="114111" y="3327403"/>
                  <a:pt x="99481" y="3324718"/>
                </a:cubicBezTo>
                <a:cubicBezTo>
                  <a:pt x="111185" y="3319348"/>
                  <a:pt x="109722" y="3326060"/>
                  <a:pt x="118500" y="3326060"/>
                </a:cubicBezTo>
                <a:cubicBezTo>
                  <a:pt x="124352" y="3320690"/>
                  <a:pt x="112648" y="3322033"/>
                  <a:pt x="105333" y="3320690"/>
                </a:cubicBezTo>
                <a:cubicBezTo>
                  <a:pt x="100944" y="3315320"/>
                  <a:pt x="106796" y="3309950"/>
                  <a:pt x="105333" y="3304580"/>
                </a:cubicBezTo>
                <a:cubicBezTo>
                  <a:pt x="112648" y="3304580"/>
                  <a:pt x="119963" y="3307265"/>
                  <a:pt x="128741" y="3307265"/>
                </a:cubicBezTo>
                <a:cubicBezTo>
                  <a:pt x="131667" y="3301895"/>
                  <a:pt x="152148" y="3297868"/>
                  <a:pt x="143370" y="3291155"/>
                </a:cubicBezTo>
                <a:cubicBezTo>
                  <a:pt x="158000" y="3287127"/>
                  <a:pt x="166778" y="3285785"/>
                  <a:pt x="168241" y="3275045"/>
                </a:cubicBezTo>
                <a:cubicBezTo>
                  <a:pt x="163852" y="3279072"/>
                  <a:pt x="162389" y="3281757"/>
                  <a:pt x="153611" y="3281757"/>
                </a:cubicBezTo>
                <a:cubicBezTo>
                  <a:pt x="146296" y="3279072"/>
                  <a:pt x="149222" y="3275045"/>
                  <a:pt x="150685" y="3272359"/>
                </a:cubicBezTo>
                <a:cubicBezTo>
                  <a:pt x="144833" y="3269674"/>
                  <a:pt x="140444" y="3273702"/>
                  <a:pt x="134593" y="3269674"/>
                </a:cubicBezTo>
                <a:cubicBezTo>
                  <a:pt x="136056" y="3275045"/>
                  <a:pt x="122889" y="3283099"/>
                  <a:pt x="134593" y="3283099"/>
                </a:cubicBezTo>
                <a:cubicBezTo>
                  <a:pt x="128741" y="3284442"/>
                  <a:pt x="122889" y="3285785"/>
                  <a:pt x="117037" y="3283099"/>
                </a:cubicBezTo>
                <a:cubicBezTo>
                  <a:pt x="115574" y="3279072"/>
                  <a:pt x="131667" y="3280414"/>
                  <a:pt x="114111" y="3275045"/>
                </a:cubicBezTo>
                <a:cubicBezTo>
                  <a:pt x="119963" y="3269674"/>
                  <a:pt x="124352" y="3277730"/>
                  <a:pt x="130204" y="3272359"/>
                </a:cubicBezTo>
                <a:cubicBezTo>
                  <a:pt x="114111" y="3273702"/>
                  <a:pt x="114111" y="3266989"/>
                  <a:pt x="121426" y="3262962"/>
                </a:cubicBezTo>
                <a:cubicBezTo>
                  <a:pt x="112648" y="3260276"/>
                  <a:pt x="109722" y="3264304"/>
                  <a:pt x="111185" y="3266989"/>
                </a:cubicBezTo>
                <a:cubicBezTo>
                  <a:pt x="106796" y="3265647"/>
                  <a:pt x="109722" y="3262962"/>
                  <a:pt x="103870" y="3261619"/>
                </a:cubicBezTo>
                <a:cubicBezTo>
                  <a:pt x="109722" y="3260276"/>
                  <a:pt x="115574" y="3253564"/>
                  <a:pt x="121426" y="3256249"/>
                </a:cubicBezTo>
                <a:cubicBezTo>
                  <a:pt x="122889" y="3253564"/>
                  <a:pt x="106796" y="3246851"/>
                  <a:pt x="124352" y="3248194"/>
                </a:cubicBezTo>
                <a:cubicBezTo>
                  <a:pt x="128741" y="3244166"/>
                  <a:pt x="100944" y="3242824"/>
                  <a:pt x="108259" y="3236111"/>
                </a:cubicBezTo>
                <a:cubicBezTo>
                  <a:pt x="112648" y="3236111"/>
                  <a:pt x="117037" y="3238796"/>
                  <a:pt x="121426" y="3240139"/>
                </a:cubicBezTo>
                <a:cubicBezTo>
                  <a:pt x="122889" y="3234769"/>
                  <a:pt x="136056" y="3224028"/>
                  <a:pt x="119963" y="3221343"/>
                </a:cubicBezTo>
                <a:cubicBezTo>
                  <a:pt x="118500" y="3220001"/>
                  <a:pt x="122889" y="3211946"/>
                  <a:pt x="130204" y="3217315"/>
                </a:cubicBezTo>
                <a:cubicBezTo>
                  <a:pt x="128741" y="3207918"/>
                  <a:pt x="111185" y="3194492"/>
                  <a:pt x="80463" y="3191808"/>
                </a:cubicBezTo>
                <a:cubicBezTo>
                  <a:pt x="80463" y="3189123"/>
                  <a:pt x="81926" y="3186437"/>
                  <a:pt x="77537" y="3183752"/>
                </a:cubicBezTo>
                <a:cubicBezTo>
                  <a:pt x="86315" y="3179725"/>
                  <a:pt x="95093" y="3187780"/>
                  <a:pt x="103870" y="3181067"/>
                </a:cubicBezTo>
                <a:cubicBezTo>
                  <a:pt x="114111" y="3186437"/>
                  <a:pt x="106796" y="3186437"/>
                  <a:pt x="103870" y="3190465"/>
                </a:cubicBezTo>
                <a:cubicBezTo>
                  <a:pt x="112648" y="3195835"/>
                  <a:pt x="121426" y="3197178"/>
                  <a:pt x="130204" y="3191808"/>
                </a:cubicBezTo>
                <a:cubicBezTo>
                  <a:pt x="127278" y="3191808"/>
                  <a:pt x="124352" y="3193150"/>
                  <a:pt x="121426" y="3193150"/>
                </a:cubicBezTo>
                <a:cubicBezTo>
                  <a:pt x="117037" y="3190465"/>
                  <a:pt x="111185" y="3186437"/>
                  <a:pt x="118500" y="3183752"/>
                </a:cubicBezTo>
                <a:cubicBezTo>
                  <a:pt x="125815" y="3181067"/>
                  <a:pt x="119963" y="3186437"/>
                  <a:pt x="128741" y="3187780"/>
                </a:cubicBezTo>
                <a:cubicBezTo>
                  <a:pt x="140444" y="3185095"/>
                  <a:pt x="121426" y="3182410"/>
                  <a:pt x="134593" y="3178382"/>
                </a:cubicBezTo>
                <a:cubicBezTo>
                  <a:pt x="109722" y="3177040"/>
                  <a:pt x="125815" y="3164957"/>
                  <a:pt x="137519" y="3155559"/>
                </a:cubicBezTo>
                <a:cubicBezTo>
                  <a:pt x="128741" y="3152874"/>
                  <a:pt x="111185" y="3150189"/>
                  <a:pt x="109722" y="3158244"/>
                </a:cubicBezTo>
                <a:cubicBezTo>
                  <a:pt x="122889" y="3155559"/>
                  <a:pt x="118500" y="3160929"/>
                  <a:pt x="115574" y="3164957"/>
                </a:cubicBezTo>
                <a:cubicBezTo>
                  <a:pt x="111185" y="3166299"/>
                  <a:pt x="111185" y="3162272"/>
                  <a:pt x="112648" y="3160929"/>
                </a:cubicBezTo>
                <a:cubicBezTo>
                  <a:pt x="100944" y="3163614"/>
                  <a:pt x="109722" y="3174355"/>
                  <a:pt x="105333" y="3181067"/>
                </a:cubicBezTo>
                <a:cubicBezTo>
                  <a:pt x="87778" y="3162272"/>
                  <a:pt x="99481" y="3134079"/>
                  <a:pt x="86315" y="3112598"/>
                </a:cubicBezTo>
                <a:cubicBezTo>
                  <a:pt x="90704" y="3111256"/>
                  <a:pt x="93630" y="3113941"/>
                  <a:pt x="98019" y="3115283"/>
                </a:cubicBezTo>
                <a:cubicBezTo>
                  <a:pt x="100944" y="3112598"/>
                  <a:pt x="102407" y="3108571"/>
                  <a:pt x="92167" y="3105886"/>
                </a:cubicBezTo>
                <a:cubicBezTo>
                  <a:pt x="108259" y="3104543"/>
                  <a:pt x="93630" y="3101858"/>
                  <a:pt x="100944" y="3096488"/>
                </a:cubicBezTo>
                <a:cubicBezTo>
                  <a:pt x="106796" y="3093803"/>
                  <a:pt x="114111" y="3104543"/>
                  <a:pt x="119963" y="3097830"/>
                </a:cubicBezTo>
                <a:cubicBezTo>
                  <a:pt x="102407" y="3093803"/>
                  <a:pt x="112648" y="3091118"/>
                  <a:pt x="115574" y="3083063"/>
                </a:cubicBezTo>
                <a:cubicBezTo>
                  <a:pt x="102407" y="3080377"/>
                  <a:pt x="93630" y="3076350"/>
                  <a:pt x="109722" y="3069637"/>
                </a:cubicBezTo>
                <a:cubicBezTo>
                  <a:pt x="98019" y="3065610"/>
                  <a:pt x="105333" y="3061582"/>
                  <a:pt x="93630" y="3058897"/>
                </a:cubicBezTo>
                <a:cubicBezTo>
                  <a:pt x="128741" y="3045472"/>
                  <a:pt x="99481" y="3025334"/>
                  <a:pt x="115574" y="3003853"/>
                </a:cubicBezTo>
                <a:cubicBezTo>
                  <a:pt x="103870" y="3005196"/>
                  <a:pt x="95093" y="2999826"/>
                  <a:pt x="109722" y="2997141"/>
                </a:cubicBezTo>
                <a:cubicBezTo>
                  <a:pt x="103870" y="2993113"/>
                  <a:pt x="98019" y="2994456"/>
                  <a:pt x="92167" y="2994456"/>
                </a:cubicBezTo>
                <a:cubicBezTo>
                  <a:pt x="90704" y="2993113"/>
                  <a:pt x="89241" y="2991770"/>
                  <a:pt x="90704" y="2990428"/>
                </a:cubicBezTo>
                <a:cubicBezTo>
                  <a:pt x="99481" y="2990428"/>
                  <a:pt x="106796" y="2989085"/>
                  <a:pt x="114111" y="2993113"/>
                </a:cubicBezTo>
                <a:cubicBezTo>
                  <a:pt x="124352" y="2985058"/>
                  <a:pt x="93630" y="2991770"/>
                  <a:pt x="108259" y="2983715"/>
                </a:cubicBezTo>
                <a:cubicBezTo>
                  <a:pt x="90704" y="2982373"/>
                  <a:pt x="96556" y="2979688"/>
                  <a:pt x="95093" y="2974318"/>
                </a:cubicBezTo>
                <a:cubicBezTo>
                  <a:pt x="100944" y="2971633"/>
                  <a:pt x="106796" y="2974318"/>
                  <a:pt x="112648" y="2977003"/>
                </a:cubicBezTo>
                <a:cubicBezTo>
                  <a:pt x="98019" y="2966262"/>
                  <a:pt x="108259" y="2948810"/>
                  <a:pt x="77537" y="2942097"/>
                </a:cubicBezTo>
                <a:cubicBezTo>
                  <a:pt x="70222" y="2938069"/>
                  <a:pt x="79000" y="2936727"/>
                  <a:pt x="80463" y="2934042"/>
                </a:cubicBezTo>
                <a:cubicBezTo>
                  <a:pt x="89241" y="2930014"/>
                  <a:pt x="96556" y="2935384"/>
                  <a:pt x="103870" y="2931357"/>
                </a:cubicBezTo>
                <a:cubicBezTo>
                  <a:pt x="96556" y="2927329"/>
                  <a:pt x="90704" y="2928672"/>
                  <a:pt x="83389" y="2930014"/>
                </a:cubicBezTo>
                <a:cubicBezTo>
                  <a:pt x="86315" y="2924644"/>
                  <a:pt x="77537" y="2925986"/>
                  <a:pt x="71685" y="2921959"/>
                </a:cubicBezTo>
                <a:cubicBezTo>
                  <a:pt x="84852" y="2917931"/>
                  <a:pt x="103870" y="2924644"/>
                  <a:pt x="103870" y="2930014"/>
                </a:cubicBezTo>
                <a:cubicBezTo>
                  <a:pt x="108259" y="2927329"/>
                  <a:pt x="111185" y="2927329"/>
                  <a:pt x="109722" y="2928672"/>
                </a:cubicBezTo>
                <a:cubicBezTo>
                  <a:pt x="122889" y="2920616"/>
                  <a:pt x="137519" y="2909876"/>
                  <a:pt x="108259" y="2899136"/>
                </a:cubicBezTo>
                <a:cubicBezTo>
                  <a:pt x="115574" y="2893766"/>
                  <a:pt x="122889" y="2903163"/>
                  <a:pt x="128741" y="2897793"/>
                </a:cubicBezTo>
                <a:cubicBezTo>
                  <a:pt x="114111" y="2895108"/>
                  <a:pt x="128741" y="2883026"/>
                  <a:pt x="127278" y="2874970"/>
                </a:cubicBezTo>
                <a:cubicBezTo>
                  <a:pt x="122889" y="2873628"/>
                  <a:pt x="118500" y="2874970"/>
                  <a:pt x="114111" y="2872285"/>
                </a:cubicBezTo>
                <a:cubicBezTo>
                  <a:pt x="118500" y="2872285"/>
                  <a:pt x="122889" y="2873628"/>
                  <a:pt x="125815" y="2870943"/>
                </a:cubicBezTo>
                <a:cubicBezTo>
                  <a:pt x="125815" y="2866915"/>
                  <a:pt x="122889" y="2869600"/>
                  <a:pt x="115574" y="2866915"/>
                </a:cubicBezTo>
                <a:cubicBezTo>
                  <a:pt x="118500" y="2865573"/>
                  <a:pt x="122889" y="2868258"/>
                  <a:pt x="125815" y="2865573"/>
                </a:cubicBezTo>
                <a:cubicBezTo>
                  <a:pt x="136056" y="2861545"/>
                  <a:pt x="125815" y="2856175"/>
                  <a:pt x="114111" y="2857517"/>
                </a:cubicBezTo>
                <a:cubicBezTo>
                  <a:pt x="118500" y="2856175"/>
                  <a:pt x="118500" y="2854832"/>
                  <a:pt x="117037" y="2853490"/>
                </a:cubicBezTo>
                <a:cubicBezTo>
                  <a:pt x="119963" y="2852147"/>
                  <a:pt x="124352" y="2854832"/>
                  <a:pt x="127278" y="2856175"/>
                </a:cubicBezTo>
                <a:cubicBezTo>
                  <a:pt x="127278" y="2845435"/>
                  <a:pt x="143370" y="2827982"/>
                  <a:pt x="122889" y="2822612"/>
                </a:cubicBezTo>
                <a:cubicBezTo>
                  <a:pt x="136056" y="2810529"/>
                  <a:pt x="118500" y="2814556"/>
                  <a:pt x="127278" y="2807844"/>
                </a:cubicBezTo>
                <a:cubicBezTo>
                  <a:pt x="106796" y="2803816"/>
                  <a:pt x="109722" y="2799789"/>
                  <a:pt x="96556" y="2791733"/>
                </a:cubicBezTo>
                <a:cubicBezTo>
                  <a:pt x="96556" y="2785021"/>
                  <a:pt x="106796" y="2776966"/>
                  <a:pt x="106796" y="2770253"/>
                </a:cubicBezTo>
                <a:cubicBezTo>
                  <a:pt x="109722" y="2768910"/>
                  <a:pt x="114111" y="2771595"/>
                  <a:pt x="117037" y="2771595"/>
                </a:cubicBezTo>
                <a:cubicBezTo>
                  <a:pt x="118500" y="2768910"/>
                  <a:pt x="121426" y="2764883"/>
                  <a:pt x="114111" y="2762198"/>
                </a:cubicBezTo>
                <a:cubicBezTo>
                  <a:pt x="84852" y="2759513"/>
                  <a:pt x="121426" y="2735347"/>
                  <a:pt x="100944" y="2724607"/>
                </a:cubicBezTo>
                <a:cubicBezTo>
                  <a:pt x="98019" y="2738032"/>
                  <a:pt x="98019" y="2751458"/>
                  <a:pt x="93630" y="2764883"/>
                </a:cubicBezTo>
                <a:cubicBezTo>
                  <a:pt x="86315" y="2760855"/>
                  <a:pt x="90704" y="2756828"/>
                  <a:pt x="92167" y="2751458"/>
                </a:cubicBezTo>
                <a:cubicBezTo>
                  <a:pt x="79000" y="2750115"/>
                  <a:pt x="89241" y="2758170"/>
                  <a:pt x="84852" y="2759513"/>
                </a:cubicBezTo>
                <a:cubicBezTo>
                  <a:pt x="79000" y="2758170"/>
                  <a:pt x="74611" y="2755485"/>
                  <a:pt x="68759" y="2754143"/>
                </a:cubicBezTo>
                <a:cubicBezTo>
                  <a:pt x="73148" y="2751458"/>
                  <a:pt x="77537" y="2752800"/>
                  <a:pt x="81926" y="2750115"/>
                </a:cubicBezTo>
                <a:cubicBezTo>
                  <a:pt x="76074" y="2743402"/>
                  <a:pt x="62907" y="2742060"/>
                  <a:pt x="58518" y="2738032"/>
                </a:cubicBezTo>
                <a:cubicBezTo>
                  <a:pt x="58518" y="2738032"/>
                  <a:pt x="58518" y="2736690"/>
                  <a:pt x="59981" y="2736690"/>
                </a:cubicBezTo>
                <a:cubicBezTo>
                  <a:pt x="61444" y="2736690"/>
                  <a:pt x="62907" y="2736690"/>
                  <a:pt x="62907" y="2738032"/>
                </a:cubicBezTo>
                <a:cubicBezTo>
                  <a:pt x="65833" y="2736690"/>
                  <a:pt x="64370" y="2732662"/>
                  <a:pt x="61444" y="2729977"/>
                </a:cubicBezTo>
                <a:cubicBezTo>
                  <a:pt x="67296" y="2731320"/>
                  <a:pt x="70222" y="2738032"/>
                  <a:pt x="77537" y="2739375"/>
                </a:cubicBezTo>
                <a:cubicBezTo>
                  <a:pt x="83389" y="2739375"/>
                  <a:pt x="89241" y="2736690"/>
                  <a:pt x="95093" y="2738032"/>
                </a:cubicBezTo>
                <a:cubicBezTo>
                  <a:pt x="90704" y="2735347"/>
                  <a:pt x="58518" y="2731320"/>
                  <a:pt x="70222" y="2721922"/>
                </a:cubicBezTo>
                <a:cubicBezTo>
                  <a:pt x="74611" y="2720579"/>
                  <a:pt x="80463" y="2720579"/>
                  <a:pt x="84852" y="2723264"/>
                </a:cubicBezTo>
                <a:cubicBezTo>
                  <a:pt x="89241" y="2720579"/>
                  <a:pt x="84852" y="2719237"/>
                  <a:pt x="79000" y="2716552"/>
                </a:cubicBezTo>
                <a:cubicBezTo>
                  <a:pt x="83389" y="2712524"/>
                  <a:pt x="79000" y="2709839"/>
                  <a:pt x="70222" y="2711182"/>
                </a:cubicBezTo>
                <a:cubicBezTo>
                  <a:pt x="70222" y="2712524"/>
                  <a:pt x="70222" y="2712524"/>
                  <a:pt x="71685" y="2713867"/>
                </a:cubicBezTo>
                <a:cubicBezTo>
                  <a:pt x="70222" y="2712524"/>
                  <a:pt x="68759" y="2712524"/>
                  <a:pt x="67296" y="2711182"/>
                </a:cubicBezTo>
                <a:cubicBezTo>
                  <a:pt x="68759" y="2709839"/>
                  <a:pt x="71685" y="2709839"/>
                  <a:pt x="76074" y="2708497"/>
                </a:cubicBezTo>
                <a:cubicBezTo>
                  <a:pt x="74611" y="2708497"/>
                  <a:pt x="73148" y="2707154"/>
                  <a:pt x="71685" y="2707154"/>
                </a:cubicBezTo>
                <a:lnTo>
                  <a:pt x="79000" y="2707154"/>
                </a:lnTo>
                <a:lnTo>
                  <a:pt x="80463" y="2707154"/>
                </a:lnTo>
                <a:lnTo>
                  <a:pt x="81926" y="2707154"/>
                </a:lnTo>
                <a:cubicBezTo>
                  <a:pt x="83389" y="2707154"/>
                  <a:pt x="83389" y="2707154"/>
                  <a:pt x="83389" y="2707154"/>
                </a:cubicBezTo>
                <a:cubicBezTo>
                  <a:pt x="89241" y="2707154"/>
                  <a:pt x="86315" y="2709839"/>
                  <a:pt x="96556" y="2711182"/>
                </a:cubicBezTo>
                <a:cubicBezTo>
                  <a:pt x="108259" y="2707154"/>
                  <a:pt x="98019" y="2704469"/>
                  <a:pt x="93630" y="2701784"/>
                </a:cubicBezTo>
                <a:cubicBezTo>
                  <a:pt x="102407" y="2700441"/>
                  <a:pt x="100944" y="2692386"/>
                  <a:pt x="103870" y="2688359"/>
                </a:cubicBezTo>
                <a:cubicBezTo>
                  <a:pt x="99481" y="2691044"/>
                  <a:pt x="96556" y="2692386"/>
                  <a:pt x="93630" y="2695071"/>
                </a:cubicBezTo>
                <a:cubicBezTo>
                  <a:pt x="90704" y="2693729"/>
                  <a:pt x="86315" y="2692386"/>
                  <a:pt x="83389" y="2691044"/>
                </a:cubicBezTo>
                <a:cubicBezTo>
                  <a:pt x="84852" y="2691044"/>
                  <a:pt x="86315" y="2691044"/>
                  <a:pt x="89241" y="2689701"/>
                </a:cubicBezTo>
                <a:cubicBezTo>
                  <a:pt x="96556" y="2684331"/>
                  <a:pt x="102407" y="2681646"/>
                  <a:pt x="108259" y="2678961"/>
                </a:cubicBezTo>
                <a:cubicBezTo>
                  <a:pt x="109722" y="2680303"/>
                  <a:pt x="112648" y="2682988"/>
                  <a:pt x="118500" y="2684331"/>
                </a:cubicBezTo>
                <a:cubicBezTo>
                  <a:pt x="117037" y="2681646"/>
                  <a:pt x="118500" y="2677618"/>
                  <a:pt x="115574" y="2674933"/>
                </a:cubicBezTo>
                <a:cubicBezTo>
                  <a:pt x="118500" y="2673591"/>
                  <a:pt x="117037" y="2670906"/>
                  <a:pt x="111185" y="2668221"/>
                </a:cubicBezTo>
                <a:cubicBezTo>
                  <a:pt x="121426" y="2662851"/>
                  <a:pt x="115574" y="2657480"/>
                  <a:pt x="124352" y="2650768"/>
                </a:cubicBezTo>
                <a:cubicBezTo>
                  <a:pt x="117037" y="2646740"/>
                  <a:pt x="108259" y="2649425"/>
                  <a:pt x="109722" y="2645398"/>
                </a:cubicBezTo>
                <a:cubicBezTo>
                  <a:pt x="102407" y="2646740"/>
                  <a:pt x="106796" y="2652110"/>
                  <a:pt x="98019" y="2649425"/>
                </a:cubicBezTo>
                <a:cubicBezTo>
                  <a:pt x="100944" y="2640027"/>
                  <a:pt x="100944" y="2626602"/>
                  <a:pt x="119963" y="2621232"/>
                </a:cubicBezTo>
                <a:cubicBezTo>
                  <a:pt x="112648" y="2617204"/>
                  <a:pt x="103870" y="2623917"/>
                  <a:pt x="96556" y="2619890"/>
                </a:cubicBezTo>
                <a:cubicBezTo>
                  <a:pt x="96556" y="2619890"/>
                  <a:pt x="98019" y="2619890"/>
                  <a:pt x="98019" y="2619890"/>
                </a:cubicBezTo>
                <a:cubicBezTo>
                  <a:pt x="114111" y="2613177"/>
                  <a:pt x="98019" y="2606464"/>
                  <a:pt x="98019" y="2602437"/>
                </a:cubicBezTo>
                <a:cubicBezTo>
                  <a:pt x="98019" y="2605122"/>
                  <a:pt x="96556" y="2607807"/>
                  <a:pt x="92167" y="2609149"/>
                </a:cubicBezTo>
                <a:cubicBezTo>
                  <a:pt x="87778" y="2607807"/>
                  <a:pt x="86315" y="2605122"/>
                  <a:pt x="84852" y="2601094"/>
                </a:cubicBezTo>
                <a:cubicBezTo>
                  <a:pt x="92167" y="2602437"/>
                  <a:pt x="86315" y="2607807"/>
                  <a:pt x="93630" y="2605122"/>
                </a:cubicBezTo>
                <a:cubicBezTo>
                  <a:pt x="89241" y="2603779"/>
                  <a:pt x="93630" y="2602437"/>
                  <a:pt x="98019" y="2601094"/>
                </a:cubicBezTo>
                <a:cubicBezTo>
                  <a:pt x="103870" y="2605122"/>
                  <a:pt x="109722" y="2609149"/>
                  <a:pt x="112648" y="2611834"/>
                </a:cubicBezTo>
                <a:cubicBezTo>
                  <a:pt x="127278" y="2610492"/>
                  <a:pt x="114111" y="2602437"/>
                  <a:pt x="102407" y="2598409"/>
                </a:cubicBezTo>
                <a:cubicBezTo>
                  <a:pt x="103870" y="2598409"/>
                  <a:pt x="103870" y="2598409"/>
                  <a:pt x="103870" y="2598409"/>
                </a:cubicBezTo>
                <a:cubicBezTo>
                  <a:pt x="100944" y="2597067"/>
                  <a:pt x="99481" y="2595724"/>
                  <a:pt x="99481" y="2595724"/>
                </a:cubicBezTo>
                <a:cubicBezTo>
                  <a:pt x="105333" y="2593039"/>
                  <a:pt x="100944" y="2589011"/>
                  <a:pt x="112648" y="2590354"/>
                </a:cubicBezTo>
                <a:cubicBezTo>
                  <a:pt x="111185" y="2589011"/>
                  <a:pt x="108259" y="2589011"/>
                  <a:pt x="106796" y="2587669"/>
                </a:cubicBezTo>
                <a:cubicBezTo>
                  <a:pt x="111185" y="2584984"/>
                  <a:pt x="117037" y="2582299"/>
                  <a:pt x="114111" y="2579614"/>
                </a:cubicBezTo>
                <a:cubicBezTo>
                  <a:pt x="109722" y="2579614"/>
                  <a:pt x="106796" y="2582299"/>
                  <a:pt x="105333" y="2583641"/>
                </a:cubicBezTo>
                <a:cubicBezTo>
                  <a:pt x="100944" y="2580956"/>
                  <a:pt x="100944" y="2576929"/>
                  <a:pt x="99481" y="2574243"/>
                </a:cubicBezTo>
                <a:cubicBezTo>
                  <a:pt x="99481" y="2571558"/>
                  <a:pt x="100944" y="2568873"/>
                  <a:pt x="102407" y="2566188"/>
                </a:cubicBezTo>
                <a:cubicBezTo>
                  <a:pt x="100944" y="2564846"/>
                  <a:pt x="99481" y="2564846"/>
                  <a:pt x="98019" y="2563503"/>
                </a:cubicBezTo>
                <a:cubicBezTo>
                  <a:pt x="96556" y="2559476"/>
                  <a:pt x="106796" y="2554106"/>
                  <a:pt x="98019" y="2548735"/>
                </a:cubicBezTo>
                <a:cubicBezTo>
                  <a:pt x="98019" y="2550078"/>
                  <a:pt x="96556" y="2551420"/>
                  <a:pt x="95093" y="2552763"/>
                </a:cubicBezTo>
                <a:cubicBezTo>
                  <a:pt x="92167" y="2552763"/>
                  <a:pt x="90704" y="2554106"/>
                  <a:pt x="87778" y="2554106"/>
                </a:cubicBezTo>
                <a:cubicBezTo>
                  <a:pt x="84852" y="2554106"/>
                  <a:pt x="81926" y="2552763"/>
                  <a:pt x="77537" y="2551420"/>
                </a:cubicBezTo>
                <a:cubicBezTo>
                  <a:pt x="81926" y="2548735"/>
                  <a:pt x="80463" y="2546050"/>
                  <a:pt x="79000" y="2543365"/>
                </a:cubicBezTo>
                <a:cubicBezTo>
                  <a:pt x="80463" y="2544708"/>
                  <a:pt x="81926" y="2544708"/>
                  <a:pt x="84852" y="2546050"/>
                </a:cubicBezTo>
                <a:cubicBezTo>
                  <a:pt x="83389" y="2544708"/>
                  <a:pt x="83389" y="2544708"/>
                  <a:pt x="83389" y="2543365"/>
                </a:cubicBezTo>
                <a:cubicBezTo>
                  <a:pt x="83389" y="2543365"/>
                  <a:pt x="83389" y="2543365"/>
                  <a:pt x="84852" y="2543365"/>
                </a:cubicBezTo>
                <a:cubicBezTo>
                  <a:pt x="86315" y="2546050"/>
                  <a:pt x="89241" y="2547393"/>
                  <a:pt x="90704" y="2550078"/>
                </a:cubicBezTo>
                <a:cubicBezTo>
                  <a:pt x="96556" y="2546050"/>
                  <a:pt x="95093" y="2542023"/>
                  <a:pt x="92167" y="2539338"/>
                </a:cubicBezTo>
                <a:cubicBezTo>
                  <a:pt x="92167" y="2537995"/>
                  <a:pt x="93630" y="2537995"/>
                  <a:pt x="95093" y="2537995"/>
                </a:cubicBezTo>
                <a:cubicBezTo>
                  <a:pt x="96556" y="2539338"/>
                  <a:pt x="98019" y="2539338"/>
                  <a:pt x="99481" y="2537995"/>
                </a:cubicBezTo>
                <a:cubicBezTo>
                  <a:pt x="96556" y="2535310"/>
                  <a:pt x="93630" y="2536653"/>
                  <a:pt x="90704" y="2536653"/>
                </a:cubicBezTo>
                <a:cubicBezTo>
                  <a:pt x="87778" y="2535310"/>
                  <a:pt x="86315" y="2532625"/>
                  <a:pt x="83389" y="2531283"/>
                </a:cubicBezTo>
                <a:cubicBezTo>
                  <a:pt x="90704" y="2527255"/>
                  <a:pt x="102407" y="2523227"/>
                  <a:pt x="96556" y="2520542"/>
                </a:cubicBezTo>
                <a:cubicBezTo>
                  <a:pt x="90704" y="2524570"/>
                  <a:pt x="86315" y="2525912"/>
                  <a:pt x="80463" y="2524570"/>
                </a:cubicBezTo>
                <a:cubicBezTo>
                  <a:pt x="77537" y="2521885"/>
                  <a:pt x="77537" y="2519200"/>
                  <a:pt x="80463" y="2516515"/>
                </a:cubicBezTo>
                <a:cubicBezTo>
                  <a:pt x="81926" y="2517857"/>
                  <a:pt x="83389" y="2517857"/>
                  <a:pt x="84852" y="2517857"/>
                </a:cubicBezTo>
                <a:cubicBezTo>
                  <a:pt x="86315" y="2516515"/>
                  <a:pt x="86315" y="2515172"/>
                  <a:pt x="86315" y="2513830"/>
                </a:cubicBezTo>
                <a:cubicBezTo>
                  <a:pt x="93630" y="2509802"/>
                  <a:pt x="102407" y="2507117"/>
                  <a:pt x="105333" y="2507117"/>
                </a:cubicBezTo>
                <a:cubicBezTo>
                  <a:pt x="99481" y="2508459"/>
                  <a:pt x="93630" y="2507117"/>
                  <a:pt x="87778" y="2507117"/>
                </a:cubicBezTo>
                <a:cubicBezTo>
                  <a:pt x="84852" y="2508459"/>
                  <a:pt x="81926" y="2509802"/>
                  <a:pt x="80463" y="2512487"/>
                </a:cubicBezTo>
                <a:cubicBezTo>
                  <a:pt x="79000" y="2509802"/>
                  <a:pt x="77537" y="2508459"/>
                  <a:pt x="74611" y="2505774"/>
                </a:cubicBezTo>
                <a:cubicBezTo>
                  <a:pt x="80463" y="2503089"/>
                  <a:pt x="87778" y="2501747"/>
                  <a:pt x="90704" y="2496377"/>
                </a:cubicBezTo>
                <a:cubicBezTo>
                  <a:pt x="86315" y="2495034"/>
                  <a:pt x="81926" y="2496377"/>
                  <a:pt x="77537" y="2493692"/>
                </a:cubicBezTo>
                <a:cubicBezTo>
                  <a:pt x="83389" y="2492349"/>
                  <a:pt x="89241" y="2489664"/>
                  <a:pt x="93630" y="2486979"/>
                </a:cubicBezTo>
                <a:cubicBezTo>
                  <a:pt x="98019" y="2488322"/>
                  <a:pt x="89241" y="2496377"/>
                  <a:pt x="100944" y="2493692"/>
                </a:cubicBezTo>
                <a:cubicBezTo>
                  <a:pt x="100944" y="2489664"/>
                  <a:pt x="95093" y="2485636"/>
                  <a:pt x="102407" y="2480266"/>
                </a:cubicBezTo>
                <a:cubicBezTo>
                  <a:pt x="108259" y="2493692"/>
                  <a:pt x="108259" y="2505774"/>
                  <a:pt x="111185" y="2517857"/>
                </a:cubicBezTo>
                <a:cubicBezTo>
                  <a:pt x="131667" y="2505774"/>
                  <a:pt x="93630" y="2486979"/>
                  <a:pt x="122889" y="2481609"/>
                </a:cubicBezTo>
                <a:cubicBezTo>
                  <a:pt x="130204" y="2477581"/>
                  <a:pt x="125815" y="2474896"/>
                  <a:pt x="125815" y="2472211"/>
                </a:cubicBezTo>
                <a:cubicBezTo>
                  <a:pt x="121426" y="2473554"/>
                  <a:pt x="118500" y="2474896"/>
                  <a:pt x="115574" y="2474896"/>
                </a:cubicBezTo>
                <a:cubicBezTo>
                  <a:pt x="114111" y="2468184"/>
                  <a:pt x="105333" y="2461471"/>
                  <a:pt x="103870" y="2454758"/>
                </a:cubicBezTo>
                <a:cubicBezTo>
                  <a:pt x="115574" y="2446703"/>
                  <a:pt x="112648" y="2444018"/>
                  <a:pt x="133130" y="2437305"/>
                </a:cubicBezTo>
                <a:cubicBezTo>
                  <a:pt x="124352" y="2431935"/>
                  <a:pt x="141907" y="2433278"/>
                  <a:pt x="128741" y="2423880"/>
                </a:cubicBezTo>
                <a:cubicBezTo>
                  <a:pt x="149222" y="2415825"/>
                  <a:pt x="131667" y="2402400"/>
                  <a:pt x="131667" y="2391659"/>
                </a:cubicBezTo>
                <a:cubicBezTo>
                  <a:pt x="127278" y="2393002"/>
                  <a:pt x="124352" y="2395687"/>
                  <a:pt x="121426" y="2394344"/>
                </a:cubicBezTo>
                <a:cubicBezTo>
                  <a:pt x="122889" y="2393002"/>
                  <a:pt x="121426" y="2393002"/>
                  <a:pt x="118500" y="2391659"/>
                </a:cubicBezTo>
                <a:cubicBezTo>
                  <a:pt x="130204" y="2391659"/>
                  <a:pt x="138982" y="2386289"/>
                  <a:pt x="128741" y="2382262"/>
                </a:cubicBezTo>
                <a:cubicBezTo>
                  <a:pt x="125815" y="2380919"/>
                  <a:pt x="122889" y="2383604"/>
                  <a:pt x="118500" y="2383604"/>
                </a:cubicBezTo>
                <a:cubicBezTo>
                  <a:pt x="125815" y="2379577"/>
                  <a:pt x="128741" y="2382262"/>
                  <a:pt x="128741" y="2378234"/>
                </a:cubicBezTo>
                <a:cubicBezTo>
                  <a:pt x="125815" y="2375549"/>
                  <a:pt x="121426" y="2378234"/>
                  <a:pt x="117037" y="2378234"/>
                </a:cubicBezTo>
                <a:cubicBezTo>
                  <a:pt x="121426" y="2375549"/>
                  <a:pt x="125815" y="2375549"/>
                  <a:pt x="130204" y="2374206"/>
                </a:cubicBezTo>
                <a:cubicBezTo>
                  <a:pt x="131667" y="2366151"/>
                  <a:pt x="115574" y="2356754"/>
                  <a:pt x="130204" y="2352726"/>
                </a:cubicBezTo>
                <a:cubicBezTo>
                  <a:pt x="124352" y="2347356"/>
                  <a:pt x="117037" y="2356754"/>
                  <a:pt x="109722" y="2354068"/>
                </a:cubicBezTo>
                <a:cubicBezTo>
                  <a:pt x="138982" y="2340643"/>
                  <a:pt x="122889" y="2331245"/>
                  <a:pt x="109722" y="2324533"/>
                </a:cubicBezTo>
                <a:cubicBezTo>
                  <a:pt x="111185" y="2325875"/>
                  <a:pt x="108259" y="2327218"/>
                  <a:pt x="103870" y="2325875"/>
                </a:cubicBezTo>
                <a:cubicBezTo>
                  <a:pt x="103870" y="2329903"/>
                  <a:pt x="89241" y="2336616"/>
                  <a:pt x="77537" y="2336616"/>
                </a:cubicBezTo>
                <a:cubicBezTo>
                  <a:pt x="77537" y="2335273"/>
                  <a:pt x="77537" y="2333931"/>
                  <a:pt x="76074" y="2333931"/>
                </a:cubicBezTo>
                <a:cubicBezTo>
                  <a:pt x="80463" y="2331245"/>
                  <a:pt x="86315" y="2331245"/>
                  <a:pt x="83389" y="2327218"/>
                </a:cubicBezTo>
                <a:cubicBezTo>
                  <a:pt x="90704" y="2327218"/>
                  <a:pt x="96556" y="2327218"/>
                  <a:pt x="103870" y="2323190"/>
                </a:cubicBezTo>
                <a:cubicBezTo>
                  <a:pt x="96556" y="2320505"/>
                  <a:pt x="89241" y="2325875"/>
                  <a:pt x="80463" y="2323190"/>
                </a:cubicBezTo>
                <a:cubicBezTo>
                  <a:pt x="79000" y="2320505"/>
                  <a:pt x="70222" y="2320505"/>
                  <a:pt x="76074" y="2315135"/>
                </a:cubicBezTo>
                <a:cubicBezTo>
                  <a:pt x="108259" y="2305737"/>
                  <a:pt x="96556" y="2290970"/>
                  <a:pt x="111185" y="2280229"/>
                </a:cubicBezTo>
                <a:cubicBezTo>
                  <a:pt x="105333" y="2282914"/>
                  <a:pt x="99481" y="2285599"/>
                  <a:pt x="93630" y="2284257"/>
                </a:cubicBezTo>
                <a:cubicBezTo>
                  <a:pt x="93630" y="2278887"/>
                  <a:pt x="87778" y="2276202"/>
                  <a:pt x="105333" y="2273517"/>
                </a:cubicBezTo>
                <a:cubicBezTo>
                  <a:pt x="90704" y="2268147"/>
                  <a:pt x="121426" y="2270832"/>
                  <a:pt x="111185" y="2265461"/>
                </a:cubicBezTo>
                <a:cubicBezTo>
                  <a:pt x="103870" y="2269489"/>
                  <a:pt x="96556" y="2268147"/>
                  <a:pt x="87778" y="2269489"/>
                </a:cubicBezTo>
                <a:cubicBezTo>
                  <a:pt x="86315" y="2268147"/>
                  <a:pt x="87778" y="2266804"/>
                  <a:pt x="87778" y="2265461"/>
                </a:cubicBezTo>
                <a:cubicBezTo>
                  <a:pt x="90704" y="2265461"/>
                  <a:pt x="92167" y="2265461"/>
                  <a:pt x="93630" y="2265461"/>
                </a:cubicBezTo>
                <a:cubicBezTo>
                  <a:pt x="95093" y="2265461"/>
                  <a:pt x="96556" y="2265461"/>
                  <a:pt x="98019" y="2266804"/>
                </a:cubicBezTo>
                <a:cubicBezTo>
                  <a:pt x="102407" y="2265461"/>
                  <a:pt x="103870" y="2264119"/>
                  <a:pt x="103870" y="2262776"/>
                </a:cubicBezTo>
                <a:cubicBezTo>
                  <a:pt x="103870" y="2262776"/>
                  <a:pt x="105333" y="2261434"/>
                  <a:pt x="106796" y="2261434"/>
                </a:cubicBezTo>
                <a:cubicBezTo>
                  <a:pt x="103870" y="2261434"/>
                  <a:pt x="102407" y="2260091"/>
                  <a:pt x="102407" y="2260091"/>
                </a:cubicBezTo>
                <a:cubicBezTo>
                  <a:pt x="100944" y="2260091"/>
                  <a:pt x="99481" y="2258749"/>
                  <a:pt x="98019" y="2257406"/>
                </a:cubicBezTo>
                <a:cubicBezTo>
                  <a:pt x="99481" y="2256064"/>
                  <a:pt x="105333" y="2254721"/>
                  <a:pt x="111185" y="2254721"/>
                </a:cubicBezTo>
                <a:cubicBezTo>
                  <a:pt x="99481" y="2239953"/>
                  <a:pt x="111185" y="2223843"/>
                  <a:pt x="103870" y="2213103"/>
                </a:cubicBezTo>
                <a:cubicBezTo>
                  <a:pt x="111185" y="2202363"/>
                  <a:pt x="109722" y="2190280"/>
                  <a:pt x="99481" y="2183567"/>
                </a:cubicBezTo>
                <a:cubicBezTo>
                  <a:pt x="102407" y="2182225"/>
                  <a:pt x="105333" y="2180882"/>
                  <a:pt x="108259" y="2179540"/>
                </a:cubicBezTo>
                <a:cubicBezTo>
                  <a:pt x="106796" y="2178197"/>
                  <a:pt x="105333" y="2175512"/>
                  <a:pt x="103870" y="2174169"/>
                </a:cubicBezTo>
                <a:cubicBezTo>
                  <a:pt x="105333" y="2172827"/>
                  <a:pt x="103870" y="2171484"/>
                  <a:pt x="100944" y="2170142"/>
                </a:cubicBezTo>
                <a:cubicBezTo>
                  <a:pt x="100944" y="2170142"/>
                  <a:pt x="102407" y="2168799"/>
                  <a:pt x="105333" y="2167457"/>
                </a:cubicBezTo>
                <a:cubicBezTo>
                  <a:pt x="106796" y="2166114"/>
                  <a:pt x="108259" y="2166114"/>
                  <a:pt x="111185" y="2164772"/>
                </a:cubicBezTo>
                <a:cubicBezTo>
                  <a:pt x="108259" y="2163429"/>
                  <a:pt x="106796" y="2163429"/>
                  <a:pt x="103870" y="2164772"/>
                </a:cubicBezTo>
                <a:cubicBezTo>
                  <a:pt x="102407" y="2162087"/>
                  <a:pt x="103870" y="2159402"/>
                  <a:pt x="105333" y="2156717"/>
                </a:cubicBezTo>
                <a:cubicBezTo>
                  <a:pt x="106796" y="2155374"/>
                  <a:pt x="106796" y="2155374"/>
                  <a:pt x="108259" y="2155374"/>
                </a:cubicBezTo>
                <a:cubicBezTo>
                  <a:pt x="108259" y="2154031"/>
                  <a:pt x="106796" y="2154031"/>
                  <a:pt x="106796" y="2154031"/>
                </a:cubicBezTo>
                <a:cubicBezTo>
                  <a:pt x="109722" y="2150004"/>
                  <a:pt x="111185" y="2145976"/>
                  <a:pt x="106796" y="2143291"/>
                </a:cubicBezTo>
                <a:cubicBezTo>
                  <a:pt x="105333" y="2144634"/>
                  <a:pt x="102407" y="2148661"/>
                  <a:pt x="100944" y="2151346"/>
                </a:cubicBezTo>
                <a:cubicBezTo>
                  <a:pt x="99481" y="2148661"/>
                  <a:pt x="105333" y="2144634"/>
                  <a:pt x="105333" y="2141949"/>
                </a:cubicBezTo>
                <a:cubicBezTo>
                  <a:pt x="108259" y="2143291"/>
                  <a:pt x="111185" y="2143291"/>
                  <a:pt x="112648" y="2144634"/>
                </a:cubicBezTo>
                <a:cubicBezTo>
                  <a:pt x="114111" y="2144634"/>
                  <a:pt x="115574" y="2145976"/>
                  <a:pt x="115574" y="2147319"/>
                </a:cubicBezTo>
                <a:cubicBezTo>
                  <a:pt x="111185" y="2155374"/>
                  <a:pt x="137519" y="2166114"/>
                  <a:pt x="111185" y="2170142"/>
                </a:cubicBezTo>
                <a:cubicBezTo>
                  <a:pt x="121426" y="2174169"/>
                  <a:pt x="108259" y="2180882"/>
                  <a:pt x="111185" y="2186252"/>
                </a:cubicBezTo>
                <a:cubicBezTo>
                  <a:pt x="122889" y="2182225"/>
                  <a:pt x="114111" y="2179540"/>
                  <a:pt x="118500" y="2176854"/>
                </a:cubicBezTo>
                <a:cubicBezTo>
                  <a:pt x="122889" y="2178197"/>
                  <a:pt x="127278" y="2179540"/>
                  <a:pt x="131667" y="2178197"/>
                </a:cubicBezTo>
                <a:cubicBezTo>
                  <a:pt x="131667" y="2171484"/>
                  <a:pt x="124352" y="2166114"/>
                  <a:pt x="134593" y="2158059"/>
                </a:cubicBezTo>
                <a:cubicBezTo>
                  <a:pt x="115574" y="2155374"/>
                  <a:pt x="128741" y="2148661"/>
                  <a:pt x="131667" y="2144634"/>
                </a:cubicBezTo>
                <a:cubicBezTo>
                  <a:pt x="128741" y="2145976"/>
                  <a:pt x="125815" y="2144634"/>
                  <a:pt x="122889" y="2144634"/>
                </a:cubicBezTo>
                <a:cubicBezTo>
                  <a:pt x="121426" y="2143291"/>
                  <a:pt x="119963" y="2140606"/>
                  <a:pt x="117037" y="2139264"/>
                </a:cubicBezTo>
                <a:cubicBezTo>
                  <a:pt x="118500" y="2135236"/>
                  <a:pt x="118500" y="2129866"/>
                  <a:pt x="117037" y="2125838"/>
                </a:cubicBezTo>
                <a:cubicBezTo>
                  <a:pt x="118500" y="2125838"/>
                  <a:pt x="118500" y="2125838"/>
                  <a:pt x="119963" y="2125838"/>
                </a:cubicBezTo>
                <a:cubicBezTo>
                  <a:pt x="118500" y="2125838"/>
                  <a:pt x="118500" y="2124496"/>
                  <a:pt x="117037" y="2124496"/>
                </a:cubicBezTo>
                <a:cubicBezTo>
                  <a:pt x="117037" y="2120468"/>
                  <a:pt x="114111" y="2117783"/>
                  <a:pt x="111185" y="2113756"/>
                </a:cubicBezTo>
                <a:cubicBezTo>
                  <a:pt x="109722" y="2115098"/>
                  <a:pt x="109722" y="2116441"/>
                  <a:pt x="108259" y="2117783"/>
                </a:cubicBezTo>
                <a:cubicBezTo>
                  <a:pt x="106796" y="2116441"/>
                  <a:pt x="105333" y="2115098"/>
                  <a:pt x="102407" y="2113756"/>
                </a:cubicBezTo>
                <a:cubicBezTo>
                  <a:pt x="109722" y="2115098"/>
                  <a:pt x="119963" y="2111070"/>
                  <a:pt x="127278" y="2108385"/>
                </a:cubicBezTo>
                <a:cubicBezTo>
                  <a:pt x="119963" y="2105700"/>
                  <a:pt x="112648" y="2100330"/>
                  <a:pt x="109722" y="2097645"/>
                </a:cubicBezTo>
                <a:cubicBezTo>
                  <a:pt x="111185" y="2096303"/>
                  <a:pt x="112648" y="2094960"/>
                  <a:pt x="115574" y="2093618"/>
                </a:cubicBezTo>
                <a:cubicBezTo>
                  <a:pt x="114111" y="2093618"/>
                  <a:pt x="112648" y="2092275"/>
                  <a:pt x="112648" y="2090933"/>
                </a:cubicBezTo>
                <a:cubicBezTo>
                  <a:pt x="114111" y="2089590"/>
                  <a:pt x="117037" y="2088247"/>
                  <a:pt x="121426" y="2088247"/>
                </a:cubicBezTo>
                <a:cubicBezTo>
                  <a:pt x="109722" y="2085562"/>
                  <a:pt x="127278" y="2081535"/>
                  <a:pt x="115574" y="2078850"/>
                </a:cubicBezTo>
                <a:cubicBezTo>
                  <a:pt x="114111" y="2080192"/>
                  <a:pt x="112648" y="2080192"/>
                  <a:pt x="111185" y="2081535"/>
                </a:cubicBezTo>
                <a:cubicBezTo>
                  <a:pt x="112648" y="2078850"/>
                  <a:pt x="111185" y="2077507"/>
                  <a:pt x="108259" y="2074822"/>
                </a:cubicBezTo>
                <a:lnTo>
                  <a:pt x="102407" y="2074822"/>
                </a:lnTo>
                <a:cubicBezTo>
                  <a:pt x="105333" y="2072137"/>
                  <a:pt x="105333" y="2069452"/>
                  <a:pt x="103870" y="2065424"/>
                </a:cubicBezTo>
                <a:cubicBezTo>
                  <a:pt x="111185" y="2061397"/>
                  <a:pt x="115574" y="2056027"/>
                  <a:pt x="115574" y="2051999"/>
                </a:cubicBezTo>
                <a:cubicBezTo>
                  <a:pt x="108259" y="2057369"/>
                  <a:pt x="103870" y="2050657"/>
                  <a:pt x="105333" y="2047972"/>
                </a:cubicBezTo>
                <a:cubicBezTo>
                  <a:pt x="121426" y="2045286"/>
                  <a:pt x="106796" y="2035889"/>
                  <a:pt x="105333" y="2031861"/>
                </a:cubicBezTo>
                <a:cubicBezTo>
                  <a:pt x="100944" y="2033204"/>
                  <a:pt x="96556" y="2035889"/>
                  <a:pt x="92167" y="2035889"/>
                </a:cubicBezTo>
                <a:cubicBezTo>
                  <a:pt x="92167" y="2035889"/>
                  <a:pt x="92167" y="2035889"/>
                  <a:pt x="92167" y="2034546"/>
                </a:cubicBezTo>
                <a:cubicBezTo>
                  <a:pt x="92167" y="2033204"/>
                  <a:pt x="92167" y="2033204"/>
                  <a:pt x="93630" y="2031861"/>
                </a:cubicBezTo>
                <a:cubicBezTo>
                  <a:pt x="98019" y="2029176"/>
                  <a:pt x="111185" y="2026491"/>
                  <a:pt x="108259" y="2023806"/>
                </a:cubicBezTo>
                <a:cubicBezTo>
                  <a:pt x="90704" y="2026491"/>
                  <a:pt x="106796" y="2018436"/>
                  <a:pt x="105333" y="2017093"/>
                </a:cubicBezTo>
                <a:cubicBezTo>
                  <a:pt x="99481" y="2019778"/>
                  <a:pt x="93630" y="2013066"/>
                  <a:pt x="86315" y="2013066"/>
                </a:cubicBezTo>
                <a:cubicBezTo>
                  <a:pt x="92167" y="2010381"/>
                  <a:pt x="89241" y="2009038"/>
                  <a:pt x="95093" y="2006353"/>
                </a:cubicBezTo>
                <a:cubicBezTo>
                  <a:pt x="92167" y="2010381"/>
                  <a:pt x="95093" y="2013066"/>
                  <a:pt x="105333" y="2010381"/>
                </a:cubicBezTo>
                <a:cubicBezTo>
                  <a:pt x="98019" y="2006353"/>
                  <a:pt x="96556" y="1999640"/>
                  <a:pt x="112648" y="1999640"/>
                </a:cubicBezTo>
                <a:cubicBezTo>
                  <a:pt x="106796" y="1995613"/>
                  <a:pt x="102407" y="2003668"/>
                  <a:pt x="96556" y="1999640"/>
                </a:cubicBezTo>
                <a:cubicBezTo>
                  <a:pt x="114111" y="1992928"/>
                  <a:pt x="98019" y="1995613"/>
                  <a:pt x="99481" y="1991585"/>
                </a:cubicBezTo>
                <a:cubicBezTo>
                  <a:pt x="105333" y="1987558"/>
                  <a:pt x="111185" y="1988900"/>
                  <a:pt x="117037" y="1988900"/>
                </a:cubicBezTo>
                <a:cubicBezTo>
                  <a:pt x="103870" y="1990243"/>
                  <a:pt x="118500" y="1996955"/>
                  <a:pt x="117037" y="2000983"/>
                </a:cubicBezTo>
                <a:cubicBezTo>
                  <a:pt x="122889" y="1996955"/>
                  <a:pt x="127278" y="2000983"/>
                  <a:pt x="133130" y="1998298"/>
                </a:cubicBezTo>
                <a:cubicBezTo>
                  <a:pt x="131667" y="1994270"/>
                  <a:pt x="127278" y="1991585"/>
                  <a:pt x="134593" y="1987558"/>
                </a:cubicBezTo>
                <a:cubicBezTo>
                  <a:pt x="144833" y="1987558"/>
                  <a:pt x="144833" y="1990243"/>
                  <a:pt x="150685" y="1992928"/>
                </a:cubicBezTo>
                <a:cubicBezTo>
                  <a:pt x="149222" y="1983530"/>
                  <a:pt x="140444" y="1983530"/>
                  <a:pt x="124352" y="1980845"/>
                </a:cubicBezTo>
                <a:cubicBezTo>
                  <a:pt x="133130" y="1974132"/>
                  <a:pt x="112648" y="1971447"/>
                  <a:pt x="108259" y="1967420"/>
                </a:cubicBezTo>
                <a:cubicBezTo>
                  <a:pt x="100944" y="1967420"/>
                  <a:pt x="93630" y="1971447"/>
                  <a:pt x="86315" y="1972790"/>
                </a:cubicBezTo>
                <a:cubicBezTo>
                  <a:pt x="87778" y="1967420"/>
                  <a:pt x="81926" y="1963392"/>
                  <a:pt x="84852" y="1958022"/>
                </a:cubicBezTo>
                <a:cubicBezTo>
                  <a:pt x="92167" y="1955337"/>
                  <a:pt x="105333" y="1955337"/>
                  <a:pt x="98019" y="1951309"/>
                </a:cubicBezTo>
                <a:cubicBezTo>
                  <a:pt x="89241" y="1951309"/>
                  <a:pt x="92167" y="1956679"/>
                  <a:pt x="80463" y="1953994"/>
                </a:cubicBezTo>
                <a:cubicBezTo>
                  <a:pt x="93630" y="1949967"/>
                  <a:pt x="84852" y="1951309"/>
                  <a:pt x="84852" y="1947282"/>
                </a:cubicBezTo>
                <a:cubicBezTo>
                  <a:pt x="90704" y="1945939"/>
                  <a:pt x="96556" y="1944597"/>
                  <a:pt x="102407" y="1944597"/>
                </a:cubicBezTo>
                <a:cubicBezTo>
                  <a:pt x="100944" y="1945939"/>
                  <a:pt x="103870" y="1951309"/>
                  <a:pt x="111185" y="1948624"/>
                </a:cubicBezTo>
                <a:cubicBezTo>
                  <a:pt x="109722" y="1945939"/>
                  <a:pt x="100944" y="1943254"/>
                  <a:pt x="109722" y="1940569"/>
                </a:cubicBezTo>
                <a:cubicBezTo>
                  <a:pt x="119963" y="1940569"/>
                  <a:pt x="114111" y="1947282"/>
                  <a:pt x="119963" y="1943254"/>
                </a:cubicBezTo>
                <a:cubicBezTo>
                  <a:pt x="117037" y="1941912"/>
                  <a:pt x="124352" y="1940569"/>
                  <a:pt x="128741" y="1939227"/>
                </a:cubicBezTo>
                <a:cubicBezTo>
                  <a:pt x="121426" y="1936541"/>
                  <a:pt x="114111" y="1935199"/>
                  <a:pt x="108259" y="1937884"/>
                </a:cubicBezTo>
                <a:cubicBezTo>
                  <a:pt x="109722" y="1933856"/>
                  <a:pt x="102407" y="1932514"/>
                  <a:pt x="106796" y="1928486"/>
                </a:cubicBezTo>
                <a:cubicBezTo>
                  <a:pt x="99481" y="1925801"/>
                  <a:pt x="79000" y="1927144"/>
                  <a:pt x="86315" y="1921774"/>
                </a:cubicBezTo>
                <a:cubicBezTo>
                  <a:pt x="93630" y="1916404"/>
                  <a:pt x="102407" y="1923116"/>
                  <a:pt x="109722" y="1916404"/>
                </a:cubicBezTo>
                <a:cubicBezTo>
                  <a:pt x="100944" y="1912376"/>
                  <a:pt x="93630" y="1921774"/>
                  <a:pt x="86315" y="1917746"/>
                </a:cubicBezTo>
                <a:cubicBezTo>
                  <a:pt x="86315" y="1917746"/>
                  <a:pt x="86315" y="1916404"/>
                  <a:pt x="84852" y="1916404"/>
                </a:cubicBezTo>
                <a:cubicBezTo>
                  <a:pt x="86315" y="1915061"/>
                  <a:pt x="86315" y="1915061"/>
                  <a:pt x="86315" y="1913718"/>
                </a:cubicBezTo>
                <a:cubicBezTo>
                  <a:pt x="86315" y="1913718"/>
                  <a:pt x="84852" y="1913718"/>
                  <a:pt x="84852" y="1913718"/>
                </a:cubicBezTo>
                <a:cubicBezTo>
                  <a:pt x="81926" y="1907006"/>
                  <a:pt x="81926" y="1900293"/>
                  <a:pt x="92167" y="1892238"/>
                </a:cubicBezTo>
                <a:cubicBezTo>
                  <a:pt x="76074" y="1894923"/>
                  <a:pt x="92167" y="1885525"/>
                  <a:pt x="89241" y="1884183"/>
                </a:cubicBezTo>
                <a:cubicBezTo>
                  <a:pt x="86315" y="1881498"/>
                  <a:pt x="80463" y="1881498"/>
                  <a:pt x="74611" y="1881498"/>
                </a:cubicBezTo>
                <a:cubicBezTo>
                  <a:pt x="76074" y="1880155"/>
                  <a:pt x="79000" y="1880155"/>
                  <a:pt x="80463" y="1880155"/>
                </a:cubicBezTo>
                <a:cubicBezTo>
                  <a:pt x="80463" y="1877470"/>
                  <a:pt x="80463" y="1876128"/>
                  <a:pt x="80463" y="1873443"/>
                </a:cubicBezTo>
                <a:cubicBezTo>
                  <a:pt x="87778" y="1870758"/>
                  <a:pt x="98019" y="1866730"/>
                  <a:pt x="100944" y="1864045"/>
                </a:cubicBezTo>
                <a:cubicBezTo>
                  <a:pt x="95093" y="1864045"/>
                  <a:pt x="92167" y="1862702"/>
                  <a:pt x="86315" y="1860017"/>
                </a:cubicBezTo>
                <a:cubicBezTo>
                  <a:pt x="83389" y="1860017"/>
                  <a:pt x="81926" y="1860017"/>
                  <a:pt x="80463" y="1860017"/>
                </a:cubicBezTo>
                <a:cubicBezTo>
                  <a:pt x="81926" y="1855990"/>
                  <a:pt x="81926" y="1851962"/>
                  <a:pt x="81926" y="1847934"/>
                </a:cubicBezTo>
                <a:cubicBezTo>
                  <a:pt x="87778" y="1850620"/>
                  <a:pt x="79000" y="1855990"/>
                  <a:pt x="90704" y="1854647"/>
                </a:cubicBezTo>
                <a:cubicBezTo>
                  <a:pt x="100944" y="1843907"/>
                  <a:pt x="80463" y="1831824"/>
                  <a:pt x="93630" y="1825111"/>
                </a:cubicBezTo>
                <a:cubicBezTo>
                  <a:pt x="90704" y="1821084"/>
                  <a:pt x="86315" y="1817056"/>
                  <a:pt x="81926" y="1814371"/>
                </a:cubicBezTo>
                <a:cubicBezTo>
                  <a:pt x="83389" y="1813029"/>
                  <a:pt x="84852" y="1811686"/>
                  <a:pt x="89241" y="1810344"/>
                </a:cubicBezTo>
                <a:cubicBezTo>
                  <a:pt x="81926" y="1807659"/>
                  <a:pt x="81926" y="1804974"/>
                  <a:pt x="80463" y="1802288"/>
                </a:cubicBezTo>
                <a:cubicBezTo>
                  <a:pt x="81926" y="1802288"/>
                  <a:pt x="83389" y="1800946"/>
                  <a:pt x="84852" y="1800946"/>
                </a:cubicBezTo>
                <a:cubicBezTo>
                  <a:pt x="83389" y="1800946"/>
                  <a:pt x="81926" y="1800946"/>
                  <a:pt x="80463" y="1799603"/>
                </a:cubicBezTo>
                <a:cubicBezTo>
                  <a:pt x="79000" y="1798261"/>
                  <a:pt x="77537" y="1796918"/>
                  <a:pt x="73148" y="1795576"/>
                </a:cubicBezTo>
                <a:cubicBezTo>
                  <a:pt x="73148" y="1795576"/>
                  <a:pt x="74611" y="1795576"/>
                  <a:pt x="74611" y="1795576"/>
                </a:cubicBezTo>
                <a:cubicBezTo>
                  <a:pt x="79000" y="1796918"/>
                  <a:pt x="81926" y="1795576"/>
                  <a:pt x="86315" y="1796918"/>
                </a:cubicBezTo>
                <a:cubicBezTo>
                  <a:pt x="92167" y="1794233"/>
                  <a:pt x="96556" y="1792891"/>
                  <a:pt x="102407" y="1790206"/>
                </a:cubicBezTo>
                <a:cubicBezTo>
                  <a:pt x="77537" y="1791548"/>
                  <a:pt x="108259" y="1775438"/>
                  <a:pt x="90704" y="1775438"/>
                </a:cubicBezTo>
                <a:cubicBezTo>
                  <a:pt x="96556" y="1778123"/>
                  <a:pt x="90704" y="1780808"/>
                  <a:pt x="84852" y="1780808"/>
                </a:cubicBezTo>
                <a:cubicBezTo>
                  <a:pt x="83389" y="1778123"/>
                  <a:pt x="83389" y="1774095"/>
                  <a:pt x="83389" y="1770068"/>
                </a:cubicBezTo>
                <a:cubicBezTo>
                  <a:pt x="92167" y="1770068"/>
                  <a:pt x="84852" y="1766040"/>
                  <a:pt x="92167" y="1762013"/>
                </a:cubicBezTo>
                <a:cubicBezTo>
                  <a:pt x="89241" y="1759327"/>
                  <a:pt x="84852" y="1762013"/>
                  <a:pt x="81926" y="1762013"/>
                </a:cubicBezTo>
                <a:cubicBezTo>
                  <a:pt x="80463" y="1749930"/>
                  <a:pt x="80463" y="1739190"/>
                  <a:pt x="81926" y="1727107"/>
                </a:cubicBezTo>
                <a:cubicBezTo>
                  <a:pt x="83389" y="1725764"/>
                  <a:pt x="86315" y="1724422"/>
                  <a:pt x="89241" y="1724422"/>
                </a:cubicBezTo>
                <a:cubicBezTo>
                  <a:pt x="86315" y="1723079"/>
                  <a:pt x="84852" y="1723079"/>
                  <a:pt x="81926" y="1723079"/>
                </a:cubicBezTo>
                <a:cubicBezTo>
                  <a:pt x="83389" y="1719052"/>
                  <a:pt x="84852" y="1715024"/>
                  <a:pt x="86315" y="1709654"/>
                </a:cubicBezTo>
                <a:cubicBezTo>
                  <a:pt x="86315" y="1709654"/>
                  <a:pt x="87778" y="1709654"/>
                  <a:pt x="87778" y="1709654"/>
                </a:cubicBezTo>
                <a:cubicBezTo>
                  <a:pt x="87778" y="1709654"/>
                  <a:pt x="87778" y="1708311"/>
                  <a:pt x="87778" y="1708311"/>
                </a:cubicBezTo>
                <a:cubicBezTo>
                  <a:pt x="87778" y="1708311"/>
                  <a:pt x="87778" y="1706969"/>
                  <a:pt x="89241" y="1705626"/>
                </a:cubicBezTo>
                <a:cubicBezTo>
                  <a:pt x="83389" y="1704284"/>
                  <a:pt x="79000" y="1702941"/>
                  <a:pt x="77537" y="1704284"/>
                </a:cubicBezTo>
                <a:cubicBezTo>
                  <a:pt x="80463" y="1696229"/>
                  <a:pt x="81926" y="1686831"/>
                  <a:pt x="83389" y="1678776"/>
                </a:cubicBezTo>
                <a:cubicBezTo>
                  <a:pt x="84852" y="1677433"/>
                  <a:pt x="84852" y="1677433"/>
                  <a:pt x="86315" y="1676091"/>
                </a:cubicBezTo>
                <a:cubicBezTo>
                  <a:pt x="86315" y="1676091"/>
                  <a:pt x="84852" y="1676091"/>
                  <a:pt x="83389" y="1676091"/>
                </a:cubicBezTo>
                <a:cubicBezTo>
                  <a:pt x="83389" y="1674748"/>
                  <a:pt x="83389" y="1673406"/>
                  <a:pt x="83389" y="1672063"/>
                </a:cubicBezTo>
                <a:cubicBezTo>
                  <a:pt x="87778" y="1670720"/>
                  <a:pt x="92167" y="1670720"/>
                  <a:pt x="96556" y="1673406"/>
                </a:cubicBezTo>
                <a:cubicBezTo>
                  <a:pt x="100944" y="1665350"/>
                  <a:pt x="95093" y="1658638"/>
                  <a:pt x="95093" y="1651925"/>
                </a:cubicBezTo>
                <a:cubicBezTo>
                  <a:pt x="102407" y="1645212"/>
                  <a:pt x="111185" y="1647897"/>
                  <a:pt x="119963" y="1646555"/>
                </a:cubicBezTo>
                <a:cubicBezTo>
                  <a:pt x="111185" y="1641185"/>
                  <a:pt x="111185" y="1646555"/>
                  <a:pt x="99481" y="1642527"/>
                </a:cubicBezTo>
                <a:cubicBezTo>
                  <a:pt x="80463" y="1654610"/>
                  <a:pt x="90704" y="1657295"/>
                  <a:pt x="86315" y="1665350"/>
                </a:cubicBezTo>
                <a:cubicBezTo>
                  <a:pt x="84852" y="1665350"/>
                  <a:pt x="84852" y="1665350"/>
                  <a:pt x="83389" y="1664008"/>
                </a:cubicBezTo>
                <a:cubicBezTo>
                  <a:pt x="83389" y="1655953"/>
                  <a:pt x="81926" y="1646555"/>
                  <a:pt x="77537" y="1637157"/>
                </a:cubicBezTo>
                <a:cubicBezTo>
                  <a:pt x="73148" y="1633130"/>
                  <a:pt x="79000" y="1629102"/>
                  <a:pt x="83389" y="1625074"/>
                </a:cubicBezTo>
                <a:cubicBezTo>
                  <a:pt x="95093" y="1629102"/>
                  <a:pt x="79000" y="1634472"/>
                  <a:pt x="87778" y="1637157"/>
                </a:cubicBezTo>
                <a:cubicBezTo>
                  <a:pt x="98019" y="1634472"/>
                  <a:pt x="86315" y="1633130"/>
                  <a:pt x="89241" y="1630445"/>
                </a:cubicBezTo>
                <a:cubicBezTo>
                  <a:pt x="96556" y="1629102"/>
                  <a:pt x="102407" y="1627759"/>
                  <a:pt x="108259" y="1629102"/>
                </a:cubicBezTo>
                <a:cubicBezTo>
                  <a:pt x="114111" y="1622389"/>
                  <a:pt x="124352" y="1622389"/>
                  <a:pt x="114111" y="1618362"/>
                </a:cubicBezTo>
                <a:cubicBezTo>
                  <a:pt x="103870" y="1619704"/>
                  <a:pt x="103870" y="1629102"/>
                  <a:pt x="89241" y="1626417"/>
                </a:cubicBezTo>
                <a:cubicBezTo>
                  <a:pt x="103870" y="1618362"/>
                  <a:pt x="111185" y="1611649"/>
                  <a:pt x="121426" y="1612992"/>
                </a:cubicBezTo>
                <a:cubicBezTo>
                  <a:pt x="130204" y="1612992"/>
                  <a:pt x="118500" y="1621047"/>
                  <a:pt x="133130" y="1618362"/>
                </a:cubicBezTo>
                <a:cubicBezTo>
                  <a:pt x="130204" y="1615677"/>
                  <a:pt x="130204" y="1614334"/>
                  <a:pt x="134593" y="1611649"/>
                </a:cubicBezTo>
                <a:cubicBezTo>
                  <a:pt x="115574" y="1611649"/>
                  <a:pt x="128741" y="1599566"/>
                  <a:pt x="102407" y="1604936"/>
                </a:cubicBezTo>
                <a:cubicBezTo>
                  <a:pt x="117037" y="1599566"/>
                  <a:pt x="131667" y="1582113"/>
                  <a:pt x="115574" y="1578086"/>
                </a:cubicBezTo>
                <a:cubicBezTo>
                  <a:pt x="118500" y="1578086"/>
                  <a:pt x="121426" y="1578086"/>
                  <a:pt x="125815" y="1576743"/>
                </a:cubicBezTo>
                <a:cubicBezTo>
                  <a:pt x="122889" y="1575401"/>
                  <a:pt x="119963" y="1574058"/>
                  <a:pt x="124352" y="1572716"/>
                </a:cubicBezTo>
                <a:cubicBezTo>
                  <a:pt x="117037" y="1571373"/>
                  <a:pt x="111185" y="1572716"/>
                  <a:pt x="103870" y="1575401"/>
                </a:cubicBezTo>
                <a:cubicBezTo>
                  <a:pt x="109722" y="1580771"/>
                  <a:pt x="106796" y="1586141"/>
                  <a:pt x="106796" y="1591511"/>
                </a:cubicBezTo>
                <a:cubicBezTo>
                  <a:pt x="99481" y="1591511"/>
                  <a:pt x="95093" y="1596881"/>
                  <a:pt x="87778" y="1592854"/>
                </a:cubicBezTo>
                <a:cubicBezTo>
                  <a:pt x="103870" y="1587484"/>
                  <a:pt x="87778" y="1578086"/>
                  <a:pt x="103870" y="1568688"/>
                </a:cubicBezTo>
                <a:cubicBezTo>
                  <a:pt x="109722" y="1571373"/>
                  <a:pt x="106796" y="1574058"/>
                  <a:pt x="117037" y="1570031"/>
                </a:cubicBezTo>
                <a:cubicBezTo>
                  <a:pt x="121426" y="1563318"/>
                  <a:pt x="105333" y="1551235"/>
                  <a:pt x="127278" y="1548550"/>
                </a:cubicBezTo>
                <a:cubicBezTo>
                  <a:pt x="115574" y="1548550"/>
                  <a:pt x="102407" y="1548550"/>
                  <a:pt x="118500" y="1540495"/>
                </a:cubicBezTo>
                <a:cubicBezTo>
                  <a:pt x="114111" y="1539152"/>
                  <a:pt x="109722" y="1540495"/>
                  <a:pt x="105333" y="1539152"/>
                </a:cubicBezTo>
                <a:cubicBezTo>
                  <a:pt x="93630" y="1541838"/>
                  <a:pt x="111185" y="1541838"/>
                  <a:pt x="100944" y="1545865"/>
                </a:cubicBezTo>
                <a:cubicBezTo>
                  <a:pt x="86315" y="1539152"/>
                  <a:pt x="96556" y="1549893"/>
                  <a:pt x="87778" y="1548550"/>
                </a:cubicBezTo>
                <a:cubicBezTo>
                  <a:pt x="80463" y="1545865"/>
                  <a:pt x="87778" y="1541838"/>
                  <a:pt x="87778" y="1539152"/>
                </a:cubicBezTo>
                <a:cubicBezTo>
                  <a:pt x="102407" y="1541838"/>
                  <a:pt x="99481" y="1533782"/>
                  <a:pt x="115574" y="1535125"/>
                </a:cubicBezTo>
                <a:cubicBezTo>
                  <a:pt x="105333" y="1535125"/>
                  <a:pt x="92167" y="1527070"/>
                  <a:pt x="108259" y="1523042"/>
                </a:cubicBezTo>
                <a:cubicBezTo>
                  <a:pt x="102407" y="1521700"/>
                  <a:pt x="105333" y="1520357"/>
                  <a:pt x="99481" y="1519015"/>
                </a:cubicBezTo>
                <a:cubicBezTo>
                  <a:pt x="89241" y="1519015"/>
                  <a:pt x="87778" y="1523042"/>
                  <a:pt x="84852" y="1525727"/>
                </a:cubicBezTo>
                <a:cubicBezTo>
                  <a:pt x="86315" y="1521700"/>
                  <a:pt x="87778" y="1517672"/>
                  <a:pt x="87778" y="1513644"/>
                </a:cubicBezTo>
                <a:cubicBezTo>
                  <a:pt x="86315" y="1513644"/>
                  <a:pt x="83389" y="1513644"/>
                  <a:pt x="80463" y="1512302"/>
                </a:cubicBezTo>
                <a:cubicBezTo>
                  <a:pt x="81926" y="1508274"/>
                  <a:pt x="81926" y="1502904"/>
                  <a:pt x="83389" y="1497534"/>
                </a:cubicBezTo>
                <a:cubicBezTo>
                  <a:pt x="84852" y="1497534"/>
                  <a:pt x="84852" y="1497534"/>
                  <a:pt x="86315" y="1497534"/>
                </a:cubicBezTo>
                <a:cubicBezTo>
                  <a:pt x="84852" y="1496191"/>
                  <a:pt x="84852" y="1496191"/>
                  <a:pt x="83389" y="1496191"/>
                </a:cubicBezTo>
                <a:cubicBezTo>
                  <a:pt x="83389" y="1493506"/>
                  <a:pt x="83389" y="1490821"/>
                  <a:pt x="83389" y="1489479"/>
                </a:cubicBezTo>
                <a:cubicBezTo>
                  <a:pt x="84852" y="1489479"/>
                  <a:pt x="84852" y="1489479"/>
                  <a:pt x="84852" y="1488136"/>
                </a:cubicBezTo>
                <a:cubicBezTo>
                  <a:pt x="84852" y="1488136"/>
                  <a:pt x="84852" y="1488136"/>
                  <a:pt x="83389" y="1488136"/>
                </a:cubicBezTo>
                <a:cubicBezTo>
                  <a:pt x="83389" y="1486794"/>
                  <a:pt x="83389" y="1486794"/>
                  <a:pt x="83389" y="1485451"/>
                </a:cubicBezTo>
                <a:cubicBezTo>
                  <a:pt x="86315" y="1484109"/>
                  <a:pt x="89241" y="1484109"/>
                  <a:pt x="92167" y="1482766"/>
                </a:cubicBezTo>
                <a:cubicBezTo>
                  <a:pt x="90704" y="1480081"/>
                  <a:pt x="86315" y="1478739"/>
                  <a:pt x="83389" y="1476054"/>
                </a:cubicBezTo>
                <a:cubicBezTo>
                  <a:pt x="83389" y="1476054"/>
                  <a:pt x="83389" y="1474711"/>
                  <a:pt x="83389" y="1473368"/>
                </a:cubicBezTo>
                <a:cubicBezTo>
                  <a:pt x="87778" y="1467998"/>
                  <a:pt x="87778" y="1461286"/>
                  <a:pt x="84852" y="1454573"/>
                </a:cubicBezTo>
                <a:cubicBezTo>
                  <a:pt x="84852" y="1454573"/>
                  <a:pt x="83389" y="1454573"/>
                  <a:pt x="83389" y="1455916"/>
                </a:cubicBezTo>
                <a:cubicBezTo>
                  <a:pt x="81926" y="1431750"/>
                  <a:pt x="79000" y="1408927"/>
                  <a:pt x="81926" y="1386104"/>
                </a:cubicBezTo>
                <a:cubicBezTo>
                  <a:pt x="79000" y="1384761"/>
                  <a:pt x="76074" y="1382076"/>
                  <a:pt x="76074" y="1378049"/>
                </a:cubicBezTo>
                <a:cubicBezTo>
                  <a:pt x="76074" y="1371336"/>
                  <a:pt x="76074" y="1363281"/>
                  <a:pt x="76074" y="1356568"/>
                </a:cubicBezTo>
                <a:cubicBezTo>
                  <a:pt x="77537" y="1348513"/>
                  <a:pt x="79000" y="1339115"/>
                  <a:pt x="79000" y="1332403"/>
                </a:cubicBezTo>
                <a:cubicBezTo>
                  <a:pt x="79000" y="1329718"/>
                  <a:pt x="77537" y="1327033"/>
                  <a:pt x="77537" y="1324348"/>
                </a:cubicBezTo>
                <a:cubicBezTo>
                  <a:pt x="77537" y="1320320"/>
                  <a:pt x="77537" y="1314950"/>
                  <a:pt x="77537" y="1310922"/>
                </a:cubicBezTo>
                <a:cubicBezTo>
                  <a:pt x="77537" y="1309580"/>
                  <a:pt x="79000" y="1308237"/>
                  <a:pt x="81926" y="1308237"/>
                </a:cubicBezTo>
                <a:cubicBezTo>
                  <a:pt x="80463" y="1306895"/>
                  <a:pt x="79000" y="1306895"/>
                  <a:pt x="77537" y="1305552"/>
                </a:cubicBezTo>
                <a:lnTo>
                  <a:pt x="77537" y="1300182"/>
                </a:lnTo>
                <a:cubicBezTo>
                  <a:pt x="79000" y="1297497"/>
                  <a:pt x="77537" y="1294812"/>
                  <a:pt x="77537" y="1292127"/>
                </a:cubicBezTo>
                <a:cubicBezTo>
                  <a:pt x="77537" y="1289442"/>
                  <a:pt x="77537" y="1285414"/>
                  <a:pt x="77537" y="1282729"/>
                </a:cubicBezTo>
                <a:cubicBezTo>
                  <a:pt x="77537" y="1281387"/>
                  <a:pt x="79000" y="1280044"/>
                  <a:pt x="81926" y="1278702"/>
                </a:cubicBezTo>
                <a:cubicBezTo>
                  <a:pt x="79000" y="1276016"/>
                  <a:pt x="77537" y="1274674"/>
                  <a:pt x="76074" y="1271989"/>
                </a:cubicBezTo>
                <a:cubicBezTo>
                  <a:pt x="76074" y="1259906"/>
                  <a:pt x="76074" y="1247823"/>
                  <a:pt x="74611" y="1234398"/>
                </a:cubicBezTo>
                <a:cubicBezTo>
                  <a:pt x="74611" y="1233056"/>
                  <a:pt x="74611" y="1231713"/>
                  <a:pt x="74611" y="1230370"/>
                </a:cubicBezTo>
                <a:cubicBezTo>
                  <a:pt x="81926" y="1229028"/>
                  <a:pt x="84852" y="1225000"/>
                  <a:pt x="80463" y="1222315"/>
                </a:cubicBezTo>
                <a:cubicBezTo>
                  <a:pt x="76074" y="1223658"/>
                  <a:pt x="79000" y="1226343"/>
                  <a:pt x="74611" y="1226343"/>
                </a:cubicBezTo>
                <a:cubicBezTo>
                  <a:pt x="76074" y="1225000"/>
                  <a:pt x="76074" y="1223658"/>
                  <a:pt x="74611" y="1222315"/>
                </a:cubicBezTo>
                <a:cubicBezTo>
                  <a:pt x="74611" y="1222315"/>
                  <a:pt x="74611" y="1222315"/>
                  <a:pt x="74611" y="1220973"/>
                </a:cubicBezTo>
                <a:cubicBezTo>
                  <a:pt x="77537" y="1219630"/>
                  <a:pt x="81926" y="1219630"/>
                  <a:pt x="83389" y="1216945"/>
                </a:cubicBezTo>
                <a:cubicBezTo>
                  <a:pt x="79000" y="1215603"/>
                  <a:pt x="76074" y="1215603"/>
                  <a:pt x="73148" y="1214260"/>
                </a:cubicBezTo>
                <a:cubicBezTo>
                  <a:pt x="73148" y="1214260"/>
                  <a:pt x="73148" y="1212918"/>
                  <a:pt x="71685" y="1212918"/>
                </a:cubicBezTo>
                <a:cubicBezTo>
                  <a:pt x="73148" y="1210232"/>
                  <a:pt x="74611" y="1206205"/>
                  <a:pt x="74611" y="1203520"/>
                </a:cubicBezTo>
                <a:cubicBezTo>
                  <a:pt x="76074" y="1203520"/>
                  <a:pt x="77537" y="1202177"/>
                  <a:pt x="79000" y="1202177"/>
                </a:cubicBezTo>
                <a:cubicBezTo>
                  <a:pt x="77537" y="1199492"/>
                  <a:pt x="77537" y="1198150"/>
                  <a:pt x="76074" y="1195465"/>
                </a:cubicBezTo>
                <a:cubicBezTo>
                  <a:pt x="76074" y="1194122"/>
                  <a:pt x="76074" y="1192780"/>
                  <a:pt x="77537" y="1191437"/>
                </a:cubicBezTo>
                <a:cubicBezTo>
                  <a:pt x="77537" y="1191437"/>
                  <a:pt x="79000" y="1191437"/>
                  <a:pt x="79000" y="1191437"/>
                </a:cubicBezTo>
                <a:cubicBezTo>
                  <a:pt x="77537" y="1187409"/>
                  <a:pt x="80463" y="1184724"/>
                  <a:pt x="77537" y="1183382"/>
                </a:cubicBezTo>
                <a:cubicBezTo>
                  <a:pt x="77537" y="1180697"/>
                  <a:pt x="79000" y="1179354"/>
                  <a:pt x="79000" y="1176669"/>
                </a:cubicBezTo>
                <a:cubicBezTo>
                  <a:pt x="80463" y="1176669"/>
                  <a:pt x="80463" y="1176669"/>
                  <a:pt x="81926" y="1175327"/>
                </a:cubicBezTo>
                <a:cubicBezTo>
                  <a:pt x="80463" y="1175327"/>
                  <a:pt x="80463" y="1175327"/>
                  <a:pt x="79000" y="1175327"/>
                </a:cubicBezTo>
                <a:cubicBezTo>
                  <a:pt x="79000" y="1171299"/>
                  <a:pt x="80463" y="1165929"/>
                  <a:pt x="81926" y="1159216"/>
                </a:cubicBezTo>
                <a:cubicBezTo>
                  <a:pt x="81926" y="1156531"/>
                  <a:pt x="83389" y="1155189"/>
                  <a:pt x="83389" y="1152504"/>
                </a:cubicBezTo>
                <a:cubicBezTo>
                  <a:pt x="80463" y="1153846"/>
                  <a:pt x="73148" y="1153846"/>
                  <a:pt x="76074" y="1152504"/>
                </a:cubicBezTo>
                <a:cubicBezTo>
                  <a:pt x="79000" y="1151161"/>
                  <a:pt x="81926" y="1148476"/>
                  <a:pt x="84852" y="1147134"/>
                </a:cubicBezTo>
                <a:cubicBezTo>
                  <a:pt x="84852" y="1144448"/>
                  <a:pt x="84852" y="1141763"/>
                  <a:pt x="83389" y="1139078"/>
                </a:cubicBezTo>
                <a:cubicBezTo>
                  <a:pt x="84852" y="1139078"/>
                  <a:pt x="84852" y="1139078"/>
                  <a:pt x="86315" y="1139078"/>
                </a:cubicBezTo>
                <a:cubicBezTo>
                  <a:pt x="86315" y="1133708"/>
                  <a:pt x="90704" y="1128338"/>
                  <a:pt x="105333" y="1124311"/>
                </a:cubicBezTo>
                <a:cubicBezTo>
                  <a:pt x="109722" y="1125653"/>
                  <a:pt x="109722" y="1126996"/>
                  <a:pt x="108259" y="1128338"/>
                </a:cubicBezTo>
                <a:cubicBezTo>
                  <a:pt x="117037" y="1126996"/>
                  <a:pt x="114111" y="1116255"/>
                  <a:pt x="115574" y="1110885"/>
                </a:cubicBezTo>
                <a:cubicBezTo>
                  <a:pt x="106796" y="1122968"/>
                  <a:pt x="90704" y="1120283"/>
                  <a:pt x="84852" y="1133708"/>
                </a:cubicBezTo>
                <a:cubicBezTo>
                  <a:pt x="84852" y="1132366"/>
                  <a:pt x="83389" y="1132366"/>
                  <a:pt x="83389" y="1132366"/>
                </a:cubicBezTo>
                <a:cubicBezTo>
                  <a:pt x="83389" y="1129681"/>
                  <a:pt x="83389" y="1126996"/>
                  <a:pt x="83389" y="1122968"/>
                </a:cubicBezTo>
                <a:cubicBezTo>
                  <a:pt x="83389" y="1122968"/>
                  <a:pt x="84852" y="1121625"/>
                  <a:pt x="86315" y="1121625"/>
                </a:cubicBezTo>
                <a:cubicBezTo>
                  <a:pt x="86315" y="1121625"/>
                  <a:pt x="84852" y="1121625"/>
                  <a:pt x="84852" y="1121625"/>
                </a:cubicBezTo>
                <a:cubicBezTo>
                  <a:pt x="90704" y="1117598"/>
                  <a:pt x="99481" y="1116255"/>
                  <a:pt x="98019" y="1110885"/>
                </a:cubicBezTo>
                <a:cubicBezTo>
                  <a:pt x="93630" y="1110885"/>
                  <a:pt x="87778" y="1112228"/>
                  <a:pt x="83389" y="1114913"/>
                </a:cubicBezTo>
                <a:cubicBezTo>
                  <a:pt x="83389" y="1113570"/>
                  <a:pt x="83389" y="1113570"/>
                  <a:pt x="83389" y="1112228"/>
                </a:cubicBezTo>
                <a:cubicBezTo>
                  <a:pt x="84852" y="1110885"/>
                  <a:pt x="89241" y="1108200"/>
                  <a:pt x="92167" y="1108200"/>
                </a:cubicBezTo>
                <a:cubicBezTo>
                  <a:pt x="87778" y="1109543"/>
                  <a:pt x="84852" y="1109543"/>
                  <a:pt x="83389" y="1109543"/>
                </a:cubicBezTo>
                <a:cubicBezTo>
                  <a:pt x="83389" y="1108200"/>
                  <a:pt x="83389" y="1106858"/>
                  <a:pt x="83389" y="1105515"/>
                </a:cubicBezTo>
                <a:cubicBezTo>
                  <a:pt x="86315" y="1104173"/>
                  <a:pt x="90704" y="1104173"/>
                  <a:pt x="95093" y="1102830"/>
                </a:cubicBezTo>
                <a:cubicBezTo>
                  <a:pt x="77537" y="1097460"/>
                  <a:pt x="90704" y="1094775"/>
                  <a:pt x="102407" y="1092090"/>
                </a:cubicBezTo>
                <a:lnTo>
                  <a:pt x="96294" y="1089986"/>
                </a:lnTo>
                <a:lnTo>
                  <a:pt x="102407" y="1088062"/>
                </a:lnTo>
                <a:cubicBezTo>
                  <a:pt x="96556" y="1086720"/>
                  <a:pt x="95093" y="1085377"/>
                  <a:pt x="89241" y="1085377"/>
                </a:cubicBezTo>
                <a:cubicBezTo>
                  <a:pt x="90704" y="1081350"/>
                  <a:pt x="92167" y="1075979"/>
                  <a:pt x="89241" y="1073294"/>
                </a:cubicBezTo>
                <a:cubicBezTo>
                  <a:pt x="87778" y="1073294"/>
                  <a:pt x="87778" y="1073294"/>
                  <a:pt x="86315" y="1071952"/>
                </a:cubicBezTo>
                <a:cubicBezTo>
                  <a:pt x="87778" y="1071952"/>
                  <a:pt x="89241" y="1071952"/>
                  <a:pt x="90704" y="1070609"/>
                </a:cubicBezTo>
                <a:cubicBezTo>
                  <a:pt x="92167" y="1070609"/>
                  <a:pt x="93630" y="1070609"/>
                  <a:pt x="95093" y="1069267"/>
                </a:cubicBezTo>
                <a:cubicBezTo>
                  <a:pt x="99481" y="1071952"/>
                  <a:pt x="93630" y="1080007"/>
                  <a:pt x="108259" y="1078664"/>
                </a:cubicBezTo>
                <a:cubicBezTo>
                  <a:pt x="100944" y="1071952"/>
                  <a:pt x="83389" y="1041074"/>
                  <a:pt x="111185" y="1047786"/>
                </a:cubicBezTo>
                <a:cubicBezTo>
                  <a:pt x="112648" y="1043759"/>
                  <a:pt x="102407" y="1039731"/>
                  <a:pt x="111185" y="1035704"/>
                </a:cubicBezTo>
                <a:cubicBezTo>
                  <a:pt x="103870" y="1034361"/>
                  <a:pt x="100944" y="1031676"/>
                  <a:pt x="99481" y="1028991"/>
                </a:cubicBezTo>
                <a:cubicBezTo>
                  <a:pt x="100944" y="1028991"/>
                  <a:pt x="100944" y="1027648"/>
                  <a:pt x="102407" y="1027648"/>
                </a:cubicBezTo>
                <a:cubicBezTo>
                  <a:pt x="98019" y="1026306"/>
                  <a:pt x="98019" y="1024963"/>
                  <a:pt x="100944" y="1022278"/>
                </a:cubicBezTo>
                <a:cubicBezTo>
                  <a:pt x="99481" y="1022278"/>
                  <a:pt x="99481" y="1022278"/>
                  <a:pt x="98019" y="1022278"/>
                </a:cubicBezTo>
                <a:cubicBezTo>
                  <a:pt x="98019" y="1018251"/>
                  <a:pt x="96556" y="1012881"/>
                  <a:pt x="89241" y="1008853"/>
                </a:cubicBezTo>
                <a:cubicBezTo>
                  <a:pt x="89241" y="1007510"/>
                  <a:pt x="89241" y="1007510"/>
                  <a:pt x="89241" y="1006168"/>
                </a:cubicBezTo>
                <a:cubicBezTo>
                  <a:pt x="100944" y="1003483"/>
                  <a:pt x="93630" y="996770"/>
                  <a:pt x="106796" y="1000798"/>
                </a:cubicBezTo>
                <a:cubicBezTo>
                  <a:pt x="111185" y="996770"/>
                  <a:pt x="95093" y="996770"/>
                  <a:pt x="90704" y="991400"/>
                </a:cubicBezTo>
                <a:cubicBezTo>
                  <a:pt x="90704" y="990057"/>
                  <a:pt x="90704" y="990057"/>
                  <a:pt x="90704" y="990057"/>
                </a:cubicBezTo>
                <a:cubicBezTo>
                  <a:pt x="93630" y="982002"/>
                  <a:pt x="99481" y="973947"/>
                  <a:pt x="92167" y="964549"/>
                </a:cubicBezTo>
                <a:cubicBezTo>
                  <a:pt x="92167" y="964549"/>
                  <a:pt x="92167" y="964549"/>
                  <a:pt x="90704" y="964549"/>
                </a:cubicBezTo>
                <a:cubicBezTo>
                  <a:pt x="90704" y="963207"/>
                  <a:pt x="89241" y="963207"/>
                  <a:pt x="87778" y="961864"/>
                </a:cubicBezTo>
                <a:cubicBezTo>
                  <a:pt x="90704" y="961864"/>
                  <a:pt x="93630" y="960522"/>
                  <a:pt x="95093" y="960522"/>
                </a:cubicBezTo>
                <a:cubicBezTo>
                  <a:pt x="100944" y="959179"/>
                  <a:pt x="106796" y="956494"/>
                  <a:pt x="112648" y="957837"/>
                </a:cubicBezTo>
                <a:cubicBezTo>
                  <a:pt x="114111" y="956494"/>
                  <a:pt x="111185" y="953809"/>
                  <a:pt x="106796" y="952467"/>
                </a:cubicBezTo>
                <a:cubicBezTo>
                  <a:pt x="99481" y="957837"/>
                  <a:pt x="105333" y="957837"/>
                  <a:pt x="96556" y="953809"/>
                </a:cubicBezTo>
                <a:cubicBezTo>
                  <a:pt x="95093" y="952467"/>
                  <a:pt x="92167" y="952467"/>
                  <a:pt x="89241" y="951124"/>
                </a:cubicBezTo>
                <a:cubicBezTo>
                  <a:pt x="102407" y="948439"/>
                  <a:pt x="95093" y="944411"/>
                  <a:pt x="103870" y="940384"/>
                </a:cubicBezTo>
                <a:cubicBezTo>
                  <a:pt x="98019" y="941726"/>
                  <a:pt x="95093" y="943069"/>
                  <a:pt x="90704" y="944411"/>
                </a:cubicBezTo>
                <a:cubicBezTo>
                  <a:pt x="90704" y="943069"/>
                  <a:pt x="89241" y="943069"/>
                  <a:pt x="89241" y="943069"/>
                </a:cubicBezTo>
                <a:cubicBezTo>
                  <a:pt x="90704" y="940384"/>
                  <a:pt x="92167" y="937699"/>
                  <a:pt x="90704" y="936356"/>
                </a:cubicBezTo>
                <a:cubicBezTo>
                  <a:pt x="93630" y="935014"/>
                  <a:pt x="96556" y="933671"/>
                  <a:pt x="99481" y="933671"/>
                </a:cubicBezTo>
                <a:cubicBezTo>
                  <a:pt x="102407" y="926959"/>
                  <a:pt x="84852" y="929644"/>
                  <a:pt x="100944" y="920246"/>
                </a:cubicBezTo>
                <a:cubicBezTo>
                  <a:pt x="98019" y="920246"/>
                  <a:pt x="93630" y="921588"/>
                  <a:pt x="90704" y="918903"/>
                </a:cubicBezTo>
                <a:cubicBezTo>
                  <a:pt x="89241" y="916218"/>
                  <a:pt x="87778" y="913533"/>
                  <a:pt x="84852" y="912191"/>
                </a:cubicBezTo>
                <a:cubicBezTo>
                  <a:pt x="84852" y="910848"/>
                  <a:pt x="86315" y="908163"/>
                  <a:pt x="86315" y="906821"/>
                </a:cubicBezTo>
                <a:cubicBezTo>
                  <a:pt x="87778" y="906821"/>
                  <a:pt x="87778" y="906821"/>
                  <a:pt x="87778" y="906821"/>
                </a:cubicBezTo>
                <a:cubicBezTo>
                  <a:pt x="86315" y="908163"/>
                  <a:pt x="89241" y="909506"/>
                  <a:pt x="92167" y="910848"/>
                </a:cubicBezTo>
                <a:cubicBezTo>
                  <a:pt x="90704" y="914876"/>
                  <a:pt x="89241" y="918903"/>
                  <a:pt x="99481" y="918903"/>
                </a:cubicBezTo>
                <a:cubicBezTo>
                  <a:pt x="102407" y="916218"/>
                  <a:pt x="100944" y="913533"/>
                  <a:pt x="99481" y="910848"/>
                </a:cubicBezTo>
                <a:cubicBezTo>
                  <a:pt x="102407" y="909506"/>
                  <a:pt x="102407" y="906821"/>
                  <a:pt x="103870" y="905478"/>
                </a:cubicBezTo>
                <a:cubicBezTo>
                  <a:pt x="102407" y="904136"/>
                  <a:pt x="99481" y="905478"/>
                  <a:pt x="98019" y="905478"/>
                </a:cubicBezTo>
                <a:cubicBezTo>
                  <a:pt x="98019" y="902793"/>
                  <a:pt x="99481" y="900108"/>
                  <a:pt x="103870" y="897423"/>
                </a:cubicBezTo>
                <a:cubicBezTo>
                  <a:pt x="100944" y="896080"/>
                  <a:pt x="98019" y="894738"/>
                  <a:pt x="100944" y="893395"/>
                </a:cubicBezTo>
                <a:cubicBezTo>
                  <a:pt x="98019" y="892053"/>
                  <a:pt x="93630" y="892053"/>
                  <a:pt x="90704" y="892053"/>
                </a:cubicBezTo>
                <a:cubicBezTo>
                  <a:pt x="92167" y="886683"/>
                  <a:pt x="90704" y="879970"/>
                  <a:pt x="90704" y="874600"/>
                </a:cubicBezTo>
                <a:cubicBezTo>
                  <a:pt x="93630" y="874600"/>
                  <a:pt x="95093" y="874600"/>
                  <a:pt x="98019" y="871915"/>
                </a:cubicBezTo>
                <a:cubicBezTo>
                  <a:pt x="95093" y="870572"/>
                  <a:pt x="92167" y="870572"/>
                  <a:pt x="90704" y="870572"/>
                </a:cubicBezTo>
                <a:cubicBezTo>
                  <a:pt x="90704" y="869230"/>
                  <a:pt x="90704" y="867887"/>
                  <a:pt x="89241" y="866545"/>
                </a:cubicBezTo>
                <a:cubicBezTo>
                  <a:pt x="95093" y="866545"/>
                  <a:pt x="98019" y="870572"/>
                  <a:pt x="99481" y="865202"/>
                </a:cubicBezTo>
                <a:cubicBezTo>
                  <a:pt x="96556" y="862517"/>
                  <a:pt x="92167" y="863860"/>
                  <a:pt x="89241" y="863860"/>
                </a:cubicBezTo>
                <a:cubicBezTo>
                  <a:pt x="89241" y="862517"/>
                  <a:pt x="89241" y="862517"/>
                  <a:pt x="89241" y="861175"/>
                </a:cubicBezTo>
                <a:cubicBezTo>
                  <a:pt x="117037" y="843722"/>
                  <a:pt x="92167" y="819556"/>
                  <a:pt x="106796" y="804788"/>
                </a:cubicBezTo>
                <a:cubicBezTo>
                  <a:pt x="112648" y="803446"/>
                  <a:pt x="117037" y="808816"/>
                  <a:pt x="121426" y="807473"/>
                </a:cubicBezTo>
                <a:cubicBezTo>
                  <a:pt x="127278" y="800761"/>
                  <a:pt x="105333" y="792705"/>
                  <a:pt x="125815" y="785993"/>
                </a:cubicBezTo>
                <a:cubicBezTo>
                  <a:pt x="122889" y="785993"/>
                  <a:pt x="118500" y="785993"/>
                  <a:pt x="114111" y="787335"/>
                </a:cubicBezTo>
                <a:cubicBezTo>
                  <a:pt x="105333" y="784650"/>
                  <a:pt x="111185" y="781965"/>
                  <a:pt x="105333" y="779280"/>
                </a:cubicBezTo>
                <a:cubicBezTo>
                  <a:pt x="109722" y="776595"/>
                  <a:pt x="114111" y="779280"/>
                  <a:pt x="117037" y="780623"/>
                </a:cubicBezTo>
                <a:cubicBezTo>
                  <a:pt x="124352" y="777938"/>
                  <a:pt x="117037" y="773910"/>
                  <a:pt x="121426" y="769882"/>
                </a:cubicBezTo>
                <a:cubicBezTo>
                  <a:pt x="118500" y="768540"/>
                  <a:pt x="114111" y="771225"/>
                  <a:pt x="111185" y="772568"/>
                </a:cubicBezTo>
                <a:cubicBezTo>
                  <a:pt x="102407" y="769882"/>
                  <a:pt x="111185" y="767197"/>
                  <a:pt x="106796" y="764512"/>
                </a:cubicBezTo>
                <a:cubicBezTo>
                  <a:pt x="111185" y="764512"/>
                  <a:pt x="115574" y="765855"/>
                  <a:pt x="119963" y="763170"/>
                </a:cubicBezTo>
                <a:cubicBezTo>
                  <a:pt x="117037" y="761827"/>
                  <a:pt x="112648" y="760485"/>
                  <a:pt x="109722" y="757800"/>
                </a:cubicBezTo>
                <a:cubicBezTo>
                  <a:pt x="115574" y="755115"/>
                  <a:pt x="119963" y="757800"/>
                  <a:pt x="125815" y="753772"/>
                </a:cubicBezTo>
                <a:cubicBezTo>
                  <a:pt x="122889" y="741689"/>
                  <a:pt x="119963" y="729607"/>
                  <a:pt x="122889" y="717524"/>
                </a:cubicBezTo>
                <a:cubicBezTo>
                  <a:pt x="119963" y="718866"/>
                  <a:pt x="117037" y="718866"/>
                  <a:pt x="114111" y="720209"/>
                </a:cubicBezTo>
                <a:cubicBezTo>
                  <a:pt x="115574" y="717524"/>
                  <a:pt x="103870" y="713496"/>
                  <a:pt x="111185" y="710811"/>
                </a:cubicBezTo>
                <a:cubicBezTo>
                  <a:pt x="115574" y="706784"/>
                  <a:pt x="118500" y="709469"/>
                  <a:pt x="122889" y="712154"/>
                </a:cubicBezTo>
                <a:cubicBezTo>
                  <a:pt x="128741" y="705441"/>
                  <a:pt x="117037" y="692016"/>
                  <a:pt x="112648" y="687988"/>
                </a:cubicBezTo>
                <a:cubicBezTo>
                  <a:pt x="124352" y="686646"/>
                  <a:pt x="125815" y="682618"/>
                  <a:pt x="118500" y="678590"/>
                </a:cubicBezTo>
                <a:cubicBezTo>
                  <a:pt x="109722" y="683961"/>
                  <a:pt x="109722" y="678590"/>
                  <a:pt x="105333" y="674563"/>
                </a:cubicBezTo>
                <a:cubicBezTo>
                  <a:pt x="108259" y="686646"/>
                  <a:pt x="93630" y="690673"/>
                  <a:pt x="99481" y="704098"/>
                </a:cubicBezTo>
                <a:cubicBezTo>
                  <a:pt x="103870" y="705441"/>
                  <a:pt x="100944" y="702756"/>
                  <a:pt x="103870" y="701413"/>
                </a:cubicBezTo>
                <a:cubicBezTo>
                  <a:pt x="115574" y="704098"/>
                  <a:pt x="98019" y="706784"/>
                  <a:pt x="108259" y="709469"/>
                </a:cubicBezTo>
                <a:cubicBezTo>
                  <a:pt x="96556" y="712154"/>
                  <a:pt x="99481" y="713496"/>
                  <a:pt x="89241" y="717524"/>
                </a:cubicBezTo>
                <a:cubicBezTo>
                  <a:pt x="89241" y="717524"/>
                  <a:pt x="89241" y="717524"/>
                  <a:pt x="89241" y="716181"/>
                </a:cubicBezTo>
                <a:cubicBezTo>
                  <a:pt x="98019" y="702756"/>
                  <a:pt x="80463" y="683961"/>
                  <a:pt x="98019" y="673220"/>
                </a:cubicBezTo>
                <a:cubicBezTo>
                  <a:pt x="95093" y="673220"/>
                  <a:pt x="92167" y="673220"/>
                  <a:pt x="90704" y="671878"/>
                </a:cubicBezTo>
                <a:cubicBezTo>
                  <a:pt x="89241" y="671878"/>
                  <a:pt x="89241" y="671878"/>
                  <a:pt x="89241" y="670535"/>
                </a:cubicBezTo>
                <a:cubicBezTo>
                  <a:pt x="90704" y="669193"/>
                  <a:pt x="99481" y="671878"/>
                  <a:pt x="102407" y="669193"/>
                </a:cubicBezTo>
                <a:cubicBezTo>
                  <a:pt x="83389" y="661138"/>
                  <a:pt x="96556" y="653082"/>
                  <a:pt x="100944" y="646370"/>
                </a:cubicBezTo>
                <a:cubicBezTo>
                  <a:pt x="86315" y="643685"/>
                  <a:pt x="87778" y="638314"/>
                  <a:pt x="92167" y="632944"/>
                </a:cubicBezTo>
                <a:cubicBezTo>
                  <a:pt x="100944" y="635629"/>
                  <a:pt x="111185" y="639657"/>
                  <a:pt x="121426" y="636972"/>
                </a:cubicBezTo>
                <a:cubicBezTo>
                  <a:pt x="124352" y="639657"/>
                  <a:pt x="119963" y="646370"/>
                  <a:pt x="130204" y="646370"/>
                </a:cubicBezTo>
                <a:cubicBezTo>
                  <a:pt x="128741" y="642342"/>
                  <a:pt x="130204" y="642342"/>
                  <a:pt x="140444" y="639657"/>
                </a:cubicBezTo>
                <a:cubicBezTo>
                  <a:pt x="130204" y="636972"/>
                  <a:pt x="131667" y="634287"/>
                  <a:pt x="124352" y="632944"/>
                </a:cubicBezTo>
                <a:cubicBezTo>
                  <a:pt x="119963" y="628917"/>
                  <a:pt x="130204" y="624889"/>
                  <a:pt x="119963" y="619519"/>
                </a:cubicBezTo>
                <a:cubicBezTo>
                  <a:pt x="138982" y="615491"/>
                  <a:pt x="130204" y="603409"/>
                  <a:pt x="122889" y="595354"/>
                </a:cubicBezTo>
                <a:cubicBezTo>
                  <a:pt x="137519" y="595354"/>
                  <a:pt x="136056" y="589983"/>
                  <a:pt x="125815" y="583271"/>
                </a:cubicBezTo>
                <a:cubicBezTo>
                  <a:pt x="130204" y="583271"/>
                  <a:pt x="134593" y="583271"/>
                  <a:pt x="138982" y="584613"/>
                </a:cubicBezTo>
                <a:cubicBezTo>
                  <a:pt x="146296" y="576558"/>
                  <a:pt x="130204" y="568503"/>
                  <a:pt x="136056" y="560448"/>
                </a:cubicBezTo>
                <a:cubicBezTo>
                  <a:pt x="131667" y="557763"/>
                  <a:pt x="125815" y="563133"/>
                  <a:pt x="121426" y="559105"/>
                </a:cubicBezTo>
                <a:cubicBezTo>
                  <a:pt x="114111" y="556420"/>
                  <a:pt x="134593" y="555078"/>
                  <a:pt x="121426" y="552393"/>
                </a:cubicBezTo>
                <a:cubicBezTo>
                  <a:pt x="125815" y="549707"/>
                  <a:pt x="130204" y="549707"/>
                  <a:pt x="134593" y="551050"/>
                </a:cubicBezTo>
                <a:cubicBezTo>
                  <a:pt x="136056" y="547022"/>
                  <a:pt x="119963" y="551050"/>
                  <a:pt x="127278" y="544337"/>
                </a:cubicBezTo>
                <a:cubicBezTo>
                  <a:pt x="131667" y="541652"/>
                  <a:pt x="137519" y="540310"/>
                  <a:pt x="141907" y="542995"/>
                </a:cubicBezTo>
                <a:cubicBezTo>
                  <a:pt x="136056" y="536282"/>
                  <a:pt x="149222" y="524199"/>
                  <a:pt x="134593" y="521514"/>
                </a:cubicBezTo>
                <a:cubicBezTo>
                  <a:pt x="138982" y="518829"/>
                  <a:pt x="143370" y="521514"/>
                  <a:pt x="149222" y="517487"/>
                </a:cubicBezTo>
                <a:cubicBezTo>
                  <a:pt x="134593" y="517487"/>
                  <a:pt x="147759" y="510774"/>
                  <a:pt x="147759" y="510774"/>
                </a:cubicBezTo>
                <a:cubicBezTo>
                  <a:pt x="146296" y="502719"/>
                  <a:pt x="125815" y="498691"/>
                  <a:pt x="141907" y="489294"/>
                </a:cubicBezTo>
                <a:cubicBezTo>
                  <a:pt x="127278" y="487951"/>
                  <a:pt x="134593" y="477211"/>
                  <a:pt x="133130" y="471841"/>
                </a:cubicBezTo>
                <a:cubicBezTo>
                  <a:pt x="137519" y="471841"/>
                  <a:pt x="140444" y="473183"/>
                  <a:pt x="144833" y="470498"/>
                </a:cubicBezTo>
                <a:cubicBezTo>
                  <a:pt x="130204" y="466471"/>
                  <a:pt x="144833" y="461100"/>
                  <a:pt x="130204" y="454388"/>
                </a:cubicBezTo>
                <a:cubicBezTo>
                  <a:pt x="119963" y="451703"/>
                  <a:pt x="115574" y="459758"/>
                  <a:pt x="121426" y="462443"/>
                </a:cubicBezTo>
                <a:cubicBezTo>
                  <a:pt x="118500" y="465128"/>
                  <a:pt x="109722" y="457073"/>
                  <a:pt x="112648" y="454388"/>
                </a:cubicBezTo>
                <a:cubicBezTo>
                  <a:pt x="100944" y="453045"/>
                  <a:pt x="108259" y="461100"/>
                  <a:pt x="106796" y="462443"/>
                </a:cubicBezTo>
                <a:cubicBezTo>
                  <a:pt x="102407" y="463786"/>
                  <a:pt x="98019" y="459758"/>
                  <a:pt x="95093" y="458415"/>
                </a:cubicBezTo>
                <a:cubicBezTo>
                  <a:pt x="93630" y="455730"/>
                  <a:pt x="111185" y="451703"/>
                  <a:pt x="95093" y="446333"/>
                </a:cubicBezTo>
                <a:cubicBezTo>
                  <a:pt x="100944" y="442305"/>
                  <a:pt x="106796" y="439620"/>
                  <a:pt x="112648" y="442305"/>
                </a:cubicBezTo>
                <a:cubicBezTo>
                  <a:pt x="121426" y="438277"/>
                  <a:pt x="109722" y="432907"/>
                  <a:pt x="121426" y="428880"/>
                </a:cubicBezTo>
                <a:cubicBezTo>
                  <a:pt x="115574" y="427537"/>
                  <a:pt x="106796" y="428880"/>
                  <a:pt x="106796" y="423510"/>
                </a:cubicBezTo>
                <a:cubicBezTo>
                  <a:pt x="125815" y="426195"/>
                  <a:pt x="137519" y="435592"/>
                  <a:pt x="147759" y="444990"/>
                </a:cubicBezTo>
                <a:cubicBezTo>
                  <a:pt x="149222" y="440962"/>
                  <a:pt x="155074" y="436935"/>
                  <a:pt x="158000" y="432907"/>
                </a:cubicBezTo>
                <a:cubicBezTo>
                  <a:pt x="153611" y="431565"/>
                  <a:pt x="143370" y="430222"/>
                  <a:pt x="150685" y="426195"/>
                </a:cubicBezTo>
                <a:cubicBezTo>
                  <a:pt x="147759" y="424852"/>
                  <a:pt x="143370" y="426195"/>
                  <a:pt x="138982" y="424852"/>
                </a:cubicBezTo>
                <a:cubicBezTo>
                  <a:pt x="133130" y="419482"/>
                  <a:pt x="144833" y="422167"/>
                  <a:pt x="152148" y="416797"/>
                </a:cubicBezTo>
                <a:cubicBezTo>
                  <a:pt x="131667" y="416797"/>
                  <a:pt x="128741" y="395316"/>
                  <a:pt x="150685" y="392631"/>
                </a:cubicBezTo>
                <a:cubicBezTo>
                  <a:pt x="138982" y="392631"/>
                  <a:pt x="150685" y="387261"/>
                  <a:pt x="138982" y="383234"/>
                </a:cubicBezTo>
                <a:cubicBezTo>
                  <a:pt x="130204" y="387261"/>
                  <a:pt x="141907" y="392631"/>
                  <a:pt x="133130" y="396659"/>
                </a:cubicBezTo>
                <a:cubicBezTo>
                  <a:pt x="124352" y="395316"/>
                  <a:pt x="133130" y="384576"/>
                  <a:pt x="134593" y="380549"/>
                </a:cubicBezTo>
                <a:cubicBezTo>
                  <a:pt x="130204" y="380549"/>
                  <a:pt x="124352" y="379206"/>
                  <a:pt x="119963" y="375179"/>
                </a:cubicBezTo>
                <a:cubicBezTo>
                  <a:pt x="114111" y="372493"/>
                  <a:pt x="127278" y="372493"/>
                  <a:pt x="130204" y="376521"/>
                </a:cubicBezTo>
                <a:cubicBezTo>
                  <a:pt x="133130" y="371151"/>
                  <a:pt x="117037" y="371151"/>
                  <a:pt x="112648" y="373836"/>
                </a:cubicBezTo>
                <a:cubicBezTo>
                  <a:pt x="115574" y="377864"/>
                  <a:pt x="109722" y="380549"/>
                  <a:pt x="119963" y="383234"/>
                </a:cubicBezTo>
                <a:cubicBezTo>
                  <a:pt x="114111" y="384576"/>
                  <a:pt x="109722" y="384576"/>
                  <a:pt x="103870" y="385919"/>
                </a:cubicBezTo>
                <a:cubicBezTo>
                  <a:pt x="98019" y="379206"/>
                  <a:pt x="112648" y="373836"/>
                  <a:pt x="105333" y="368466"/>
                </a:cubicBezTo>
                <a:cubicBezTo>
                  <a:pt x="115574" y="367123"/>
                  <a:pt x="133130" y="376521"/>
                  <a:pt x="134593" y="368466"/>
                </a:cubicBezTo>
                <a:cubicBezTo>
                  <a:pt x="121426" y="369808"/>
                  <a:pt x="128741" y="367123"/>
                  <a:pt x="122889" y="361753"/>
                </a:cubicBezTo>
                <a:cubicBezTo>
                  <a:pt x="137519" y="361753"/>
                  <a:pt x="130204" y="365781"/>
                  <a:pt x="138982" y="357726"/>
                </a:cubicBezTo>
                <a:cubicBezTo>
                  <a:pt x="128741" y="356383"/>
                  <a:pt x="125815" y="356383"/>
                  <a:pt x="121426" y="351013"/>
                </a:cubicBezTo>
                <a:cubicBezTo>
                  <a:pt x="140444" y="348328"/>
                  <a:pt x="115574" y="341615"/>
                  <a:pt x="131667" y="336245"/>
                </a:cubicBezTo>
                <a:cubicBezTo>
                  <a:pt x="134593" y="351013"/>
                  <a:pt x="149222" y="363096"/>
                  <a:pt x="137519" y="379206"/>
                </a:cubicBezTo>
                <a:cubicBezTo>
                  <a:pt x="153611" y="373836"/>
                  <a:pt x="143370" y="391289"/>
                  <a:pt x="163852" y="388604"/>
                </a:cubicBezTo>
                <a:cubicBezTo>
                  <a:pt x="168241" y="387261"/>
                  <a:pt x="165315" y="384576"/>
                  <a:pt x="171167" y="383234"/>
                </a:cubicBezTo>
                <a:cubicBezTo>
                  <a:pt x="155074" y="380549"/>
                  <a:pt x="166778" y="369808"/>
                  <a:pt x="177019" y="367123"/>
                </a:cubicBezTo>
                <a:cubicBezTo>
                  <a:pt x="162389" y="371151"/>
                  <a:pt x="163852" y="361753"/>
                  <a:pt x="150685" y="365781"/>
                </a:cubicBezTo>
                <a:cubicBezTo>
                  <a:pt x="150685" y="363096"/>
                  <a:pt x="143370" y="359068"/>
                  <a:pt x="150685" y="356383"/>
                </a:cubicBezTo>
                <a:cubicBezTo>
                  <a:pt x="158000" y="353698"/>
                  <a:pt x="149222" y="365781"/>
                  <a:pt x="162389" y="357726"/>
                </a:cubicBezTo>
                <a:cubicBezTo>
                  <a:pt x="174093" y="360411"/>
                  <a:pt x="156537" y="361753"/>
                  <a:pt x="166778" y="364438"/>
                </a:cubicBezTo>
                <a:cubicBezTo>
                  <a:pt x="171167" y="363096"/>
                  <a:pt x="175556" y="364438"/>
                  <a:pt x="179945" y="361753"/>
                </a:cubicBezTo>
                <a:cubicBezTo>
                  <a:pt x="163852" y="353698"/>
                  <a:pt x="177019" y="352355"/>
                  <a:pt x="188722" y="349670"/>
                </a:cubicBezTo>
                <a:cubicBezTo>
                  <a:pt x="166778" y="349670"/>
                  <a:pt x="181407" y="333560"/>
                  <a:pt x="177019" y="325505"/>
                </a:cubicBezTo>
                <a:cubicBezTo>
                  <a:pt x="168241" y="322820"/>
                  <a:pt x="171167" y="326847"/>
                  <a:pt x="163852" y="329532"/>
                </a:cubicBezTo>
                <a:cubicBezTo>
                  <a:pt x="147759" y="321477"/>
                  <a:pt x="163852" y="306709"/>
                  <a:pt x="149222" y="302682"/>
                </a:cubicBezTo>
                <a:cubicBezTo>
                  <a:pt x="155074" y="297312"/>
                  <a:pt x="159463" y="304024"/>
                  <a:pt x="165315" y="301339"/>
                </a:cubicBezTo>
                <a:cubicBezTo>
                  <a:pt x="166778" y="308052"/>
                  <a:pt x="169704" y="314765"/>
                  <a:pt x="165315" y="321477"/>
                </a:cubicBezTo>
                <a:cubicBezTo>
                  <a:pt x="171167" y="324162"/>
                  <a:pt x="178482" y="324162"/>
                  <a:pt x="184333" y="322820"/>
                </a:cubicBezTo>
                <a:cubicBezTo>
                  <a:pt x="179945" y="320135"/>
                  <a:pt x="181407" y="318792"/>
                  <a:pt x="184333" y="317450"/>
                </a:cubicBezTo>
                <a:cubicBezTo>
                  <a:pt x="181407" y="316107"/>
                  <a:pt x="178482" y="316107"/>
                  <a:pt x="175556" y="317450"/>
                </a:cubicBezTo>
                <a:cubicBezTo>
                  <a:pt x="190185" y="309395"/>
                  <a:pt x="175556" y="290599"/>
                  <a:pt x="162389" y="286571"/>
                </a:cubicBezTo>
                <a:cubicBezTo>
                  <a:pt x="187259" y="289257"/>
                  <a:pt x="174093" y="277174"/>
                  <a:pt x="191648" y="274489"/>
                </a:cubicBezTo>
                <a:cubicBezTo>
                  <a:pt x="187259" y="271804"/>
                  <a:pt x="187259" y="270461"/>
                  <a:pt x="190185" y="267776"/>
                </a:cubicBezTo>
                <a:cubicBezTo>
                  <a:pt x="177019" y="265091"/>
                  <a:pt x="187259" y="273146"/>
                  <a:pt x="179945" y="275831"/>
                </a:cubicBezTo>
                <a:cubicBezTo>
                  <a:pt x="169704" y="277174"/>
                  <a:pt x="162389" y="270461"/>
                  <a:pt x="147759" y="263748"/>
                </a:cubicBezTo>
                <a:cubicBezTo>
                  <a:pt x="162389" y="258378"/>
                  <a:pt x="162389" y="269119"/>
                  <a:pt x="172630" y="269119"/>
                </a:cubicBezTo>
                <a:cubicBezTo>
                  <a:pt x="181407" y="262406"/>
                  <a:pt x="171167" y="263748"/>
                  <a:pt x="165315" y="257036"/>
                </a:cubicBezTo>
                <a:cubicBezTo>
                  <a:pt x="159463" y="259721"/>
                  <a:pt x="153611" y="258378"/>
                  <a:pt x="147759" y="258378"/>
                </a:cubicBezTo>
                <a:cubicBezTo>
                  <a:pt x="144833" y="255693"/>
                  <a:pt x="156537" y="253008"/>
                  <a:pt x="146296" y="250323"/>
                </a:cubicBezTo>
                <a:cubicBezTo>
                  <a:pt x="136056" y="255693"/>
                  <a:pt x="156537" y="261063"/>
                  <a:pt x="137519" y="266434"/>
                </a:cubicBezTo>
                <a:cubicBezTo>
                  <a:pt x="147759" y="273146"/>
                  <a:pt x="156537" y="278516"/>
                  <a:pt x="155074" y="285229"/>
                </a:cubicBezTo>
                <a:cubicBezTo>
                  <a:pt x="147759" y="287914"/>
                  <a:pt x="150685" y="279859"/>
                  <a:pt x="149222" y="277174"/>
                </a:cubicBezTo>
                <a:cubicBezTo>
                  <a:pt x="141907" y="275831"/>
                  <a:pt x="140444" y="281201"/>
                  <a:pt x="146296" y="282544"/>
                </a:cubicBezTo>
                <a:cubicBezTo>
                  <a:pt x="103870" y="282544"/>
                  <a:pt x="141907" y="246296"/>
                  <a:pt x="127278" y="227500"/>
                </a:cubicBezTo>
                <a:cubicBezTo>
                  <a:pt x="133130" y="222130"/>
                  <a:pt x="136056" y="223473"/>
                  <a:pt x="141907" y="216760"/>
                </a:cubicBezTo>
                <a:cubicBezTo>
                  <a:pt x="147759" y="226158"/>
                  <a:pt x="137519" y="231528"/>
                  <a:pt x="156537" y="242268"/>
                </a:cubicBezTo>
                <a:cubicBezTo>
                  <a:pt x="168241" y="236898"/>
                  <a:pt x="168241" y="242268"/>
                  <a:pt x="177019" y="235555"/>
                </a:cubicBezTo>
                <a:cubicBezTo>
                  <a:pt x="168241" y="235555"/>
                  <a:pt x="159463" y="239583"/>
                  <a:pt x="152148" y="232870"/>
                </a:cubicBezTo>
                <a:cubicBezTo>
                  <a:pt x="152148" y="223473"/>
                  <a:pt x="156537" y="215417"/>
                  <a:pt x="152148" y="207362"/>
                </a:cubicBezTo>
                <a:cubicBezTo>
                  <a:pt x="147759" y="210047"/>
                  <a:pt x="143370" y="211390"/>
                  <a:pt x="137519" y="210047"/>
                </a:cubicBezTo>
                <a:cubicBezTo>
                  <a:pt x="134593" y="212732"/>
                  <a:pt x="134593" y="216760"/>
                  <a:pt x="134593" y="220787"/>
                </a:cubicBezTo>
                <a:cubicBezTo>
                  <a:pt x="128741" y="220787"/>
                  <a:pt x="124352" y="215417"/>
                  <a:pt x="119963" y="212732"/>
                </a:cubicBezTo>
                <a:cubicBezTo>
                  <a:pt x="124352" y="210047"/>
                  <a:pt x="127278" y="211390"/>
                  <a:pt x="130204" y="212732"/>
                </a:cubicBezTo>
                <a:cubicBezTo>
                  <a:pt x="137519" y="206020"/>
                  <a:pt x="115574" y="211390"/>
                  <a:pt x="121426" y="203335"/>
                </a:cubicBezTo>
                <a:cubicBezTo>
                  <a:pt x="128741" y="203335"/>
                  <a:pt x="136056" y="206020"/>
                  <a:pt x="143370" y="204677"/>
                </a:cubicBezTo>
                <a:cubicBezTo>
                  <a:pt x="124352" y="195279"/>
                  <a:pt x="143370" y="179169"/>
                  <a:pt x="124352" y="169771"/>
                </a:cubicBezTo>
                <a:cubicBezTo>
                  <a:pt x="130204" y="167086"/>
                  <a:pt x="136056" y="171114"/>
                  <a:pt x="141907" y="165744"/>
                </a:cubicBezTo>
                <a:cubicBezTo>
                  <a:pt x="136056" y="160374"/>
                  <a:pt x="143370" y="156346"/>
                  <a:pt x="130204" y="150976"/>
                </a:cubicBezTo>
                <a:cubicBezTo>
                  <a:pt x="124352" y="155003"/>
                  <a:pt x="119963" y="156346"/>
                  <a:pt x="115574" y="156346"/>
                </a:cubicBezTo>
                <a:cubicBezTo>
                  <a:pt x="109722" y="150976"/>
                  <a:pt x="114111" y="144263"/>
                  <a:pt x="105333" y="138893"/>
                </a:cubicBezTo>
                <a:cubicBezTo>
                  <a:pt x="115574" y="136208"/>
                  <a:pt x="134593" y="142921"/>
                  <a:pt x="119963" y="149633"/>
                </a:cubicBezTo>
                <a:cubicBezTo>
                  <a:pt x="127278" y="145606"/>
                  <a:pt x="134593" y="150976"/>
                  <a:pt x="141907" y="148291"/>
                </a:cubicBezTo>
                <a:cubicBezTo>
                  <a:pt x="124352" y="142921"/>
                  <a:pt x="131667" y="137551"/>
                  <a:pt x="119963" y="126810"/>
                </a:cubicBezTo>
                <a:cubicBezTo>
                  <a:pt x="111185" y="129495"/>
                  <a:pt x="125815" y="132180"/>
                  <a:pt x="118500" y="134866"/>
                </a:cubicBezTo>
                <a:cubicBezTo>
                  <a:pt x="105333" y="134866"/>
                  <a:pt x="115574" y="128153"/>
                  <a:pt x="105333" y="124125"/>
                </a:cubicBezTo>
                <a:cubicBezTo>
                  <a:pt x="109722" y="121440"/>
                  <a:pt x="114111" y="122783"/>
                  <a:pt x="118500" y="120098"/>
                </a:cubicBezTo>
                <a:cubicBezTo>
                  <a:pt x="92167" y="117413"/>
                  <a:pt x="118500" y="105330"/>
                  <a:pt x="106796" y="98617"/>
                </a:cubicBezTo>
                <a:cubicBezTo>
                  <a:pt x="124352" y="94590"/>
                  <a:pt x="119963" y="108015"/>
                  <a:pt x="130204" y="109357"/>
                </a:cubicBezTo>
                <a:cubicBezTo>
                  <a:pt x="133130" y="108015"/>
                  <a:pt x="130204" y="106672"/>
                  <a:pt x="128741" y="105330"/>
                </a:cubicBezTo>
                <a:cubicBezTo>
                  <a:pt x="133130" y="99960"/>
                  <a:pt x="138982" y="108015"/>
                  <a:pt x="143370" y="102645"/>
                </a:cubicBezTo>
                <a:cubicBezTo>
                  <a:pt x="136056" y="98617"/>
                  <a:pt x="143370" y="90562"/>
                  <a:pt x="131667" y="93247"/>
                </a:cubicBezTo>
                <a:cubicBezTo>
                  <a:pt x="119963" y="89220"/>
                  <a:pt x="136056" y="85192"/>
                  <a:pt x="131667" y="81164"/>
                </a:cubicBezTo>
                <a:cubicBezTo>
                  <a:pt x="137519" y="79822"/>
                  <a:pt x="147759" y="82507"/>
                  <a:pt x="141907" y="86534"/>
                </a:cubicBezTo>
                <a:cubicBezTo>
                  <a:pt x="158000" y="85192"/>
                  <a:pt x="127278" y="70424"/>
                  <a:pt x="150685" y="67739"/>
                </a:cubicBezTo>
                <a:cubicBezTo>
                  <a:pt x="146296" y="66396"/>
                  <a:pt x="141907" y="63711"/>
                  <a:pt x="136056" y="61026"/>
                </a:cubicBezTo>
                <a:cubicBezTo>
                  <a:pt x="133130" y="63711"/>
                  <a:pt x="128741" y="63711"/>
                  <a:pt x="124352" y="65054"/>
                </a:cubicBezTo>
                <a:cubicBezTo>
                  <a:pt x="118500" y="59684"/>
                  <a:pt x="127278" y="59684"/>
                  <a:pt x="134593" y="56999"/>
                </a:cubicBezTo>
                <a:cubicBezTo>
                  <a:pt x="114111" y="48944"/>
                  <a:pt x="133130" y="42231"/>
                  <a:pt x="141907" y="27463"/>
                </a:cubicBezTo>
                <a:cubicBezTo>
                  <a:pt x="135324" y="24107"/>
                  <a:pt x="136787" y="18065"/>
                  <a:pt x="138616" y="11520"/>
                </a:cubicBezTo>
                <a:close/>
                <a:moveTo>
                  <a:pt x="128034" y="0"/>
                </a:moveTo>
                <a:lnTo>
                  <a:pt x="130492" y="0"/>
                </a:lnTo>
                <a:lnTo>
                  <a:pt x="130204" y="19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b="0">
                <a:solidFill>
                  <a:schemeClr val="bg1">
                    <a:lumMod val="85000"/>
                  </a:schemeClr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50112" y="4167122"/>
            <a:ext cx="5976678" cy="5825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</a:lstStyle>
          <a:p>
            <a:pPr lvl="0"/>
            <a:r>
              <a:rPr lang="en-US" dirty="0"/>
              <a:t>Add more information here</a:t>
            </a:r>
          </a:p>
        </p:txBody>
      </p:sp>
      <p:sp>
        <p:nvSpPr>
          <p:cNvPr id="26" name="Title 3"/>
          <p:cNvSpPr>
            <a:spLocks noGrp="1"/>
          </p:cNvSpPr>
          <p:nvPr>
            <p:ph type="title" hasCustomPrompt="1"/>
          </p:nvPr>
        </p:nvSpPr>
        <p:spPr>
          <a:xfrm>
            <a:off x="450112" y="3396302"/>
            <a:ext cx="5976678" cy="789348"/>
          </a:xfrm>
          <a:prstGeom prst="rect">
            <a:avLst/>
          </a:prstGeom>
        </p:spPr>
        <p:txBody>
          <a:bodyPr anchor="b" anchorCtr="0"/>
          <a:lstStyle>
            <a:lvl1pPr>
              <a:defRPr sz="2400" b="1" i="0">
                <a:solidFill>
                  <a:schemeClr val="bg1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r>
              <a:rPr lang="en-US" dirty="0"/>
              <a:t>ADD SECTION TITLE HERE</a:t>
            </a: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450112" y="4749684"/>
            <a:ext cx="5976678" cy="98772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 baseline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 summary can be added here.</a:t>
            </a:r>
            <a:br>
              <a:rPr lang="en-US" dirty="0"/>
            </a:br>
            <a:r>
              <a:rPr lang="en-US" dirty="0"/>
              <a:t>*Please note when using page separators, use the following pages content header in ORANGE.</a:t>
            </a:r>
            <a:br>
              <a:rPr lang="en-US" dirty="0"/>
            </a:br>
            <a:r>
              <a:rPr lang="en-US" dirty="0"/>
              <a:t>!! TYPE YOUR NA+CHAPTER BELOW!!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52"/>
          <a:stretch/>
        </p:blipFill>
        <p:spPr>
          <a:xfrm>
            <a:off x="489172" y="6050055"/>
            <a:ext cx="692030" cy="56047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36129" y="6061627"/>
            <a:ext cx="5870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" b="1" i="0" spc="-50" baseline="0" dirty="0">
                <a:solidFill>
                  <a:schemeClr val="bg1"/>
                </a:solidFill>
                <a:latin typeface="Overpass" charset="0"/>
                <a:ea typeface="Overpass" charset="0"/>
                <a:cs typeface="Overpass" charset="0"/>
              </a:rPr>
              <a:t>CISV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6129" y="6448019"/>
            <a:ext cx="137762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0" b="0" i="0" spc="-10" baseline="0" dirty="0">
                <a:solidFill>
                  <a:schemeClr val="bg1"/>
                </a:solidFill>
                <a:latin typeface="Overpass Light" charset="0"/>
                <a:ea typeface="Overpass Light" charset="0"/>
                <a:cs typeface="Overpass Light" charset="0"/>
              </a:rPr>
              <a:t>Building global friendship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559043" y="6056531"/>
            <a:ext cx="2039083" cy="2197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50" b="1" i="0" spc="-50" baseline="0">
                <a:solidFill>
                  <a:schemeClr val="bg1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Your NA here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1136129" y="6270451"/>
            <a:ext cx="2466211" cy="2197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00" b="0" i="0" spc="0" baseline="0">
                <a:solidFill>
                  <a:schemeClr val="bg1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</a:lstStyle>
          <a:p>
            <a:pPr lvl="0"/>
            <a:r>
              <a:rPr lang="en-US" dirty="0"/>
              <a:t>Your Chapter here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304800" y="1403498"/>
            <a:ext cx="11487150" cy="4541979"/>
          </a:xfrm>
          <a:custGeom>
            <a:avLst/>
            <a:gdLst>
              <a:gd name="connsiteX0" fmla="*/ 0 w 11487150"/>
              <a:gd name="connsiteY0" fmla="*/ 0 h 4541979"/>
              <a:gd name="connsiteX1" fmla="*/ 11487150 w 11487150"/>
              <a:gd name="connsiteY1" fmla="*/ 0 h 4541979"/>
              <a:gd name="connsiteX2" fmla="*/ 11487150 w 11487150"/>
              <a:gd name="connsiteY2" fmla="*/ 4104555 h 4541979"/>
              <a:gd name="connsiteX3" fmla="*/ 11463903 w 11487150"/>
              <a:gd name="connsiteY3" fmla="*/ 4094289 h 4541979"/>
              <a:gd name="connsiteX4" fmla="*/ 11125200 w 11487150"/>
              <a:gd name="connsiteY4" fmla="*/ 4038657 h 4541979"/>
              <a:gd name="connsiteX5" fmla="*/ 10323426 w 11487150"/>
              <a:gd name="connsiteY5" fmla="*/ 4471025 h 4541979"/>
              <a:gd name="connsiteX6" fmla="*/ 10296353 w 11487150"/>
              <a:gd name="connsiteY6" fmla="*/ 4541979 h 4541979"/>
              <a:gd name="connsiteX7" fmla="*/ 0 w 11487150"/>
              <a:gd name="connsiteY7" fmla="*/ 4541979 h 454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87150" h="4541979">
                <a:moveTo>
                  <a:pt x="0" y="0"/>
                </a:moveTo>
                <a:lnTo>
                  <a:pt x="11487150" y="0"/>
                </a:lnTo>
                <a:lnTo>
                  <a:pt x="11487150" y="4104555"/>
                </a:lnTo>
                <a:lnTo>
                  <a:pt x="11463903" y="4094289"/>
                </a:lnTo>
                <a:cubicBezTo>
                  <a:pt x="11359800" y="4058467"/>
                  <a:pt x="11245343" y="4038657"/>
                  <a:pt x="11125200" y="4038657"/>
                </a:cubicBezTo>
                <a:cubicBezTo>
                  <a:pt x="10764770" y="4038657"/>
                  <a:pt x="10455523" y="4216941"/>
                  <a:pt x="10323426" y="4471025"/>
                </a:cubicBezTo>
                <a:lnTo>
                  <a:pt x="10296353" y="4541979"/>
                </a:lnTo>
                <a:lnTo>
                  <a:pt x="0" y="454197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457200" indent="-457200">
              <a:buClr>
                <a:srgbClr val="F68426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800100" indent="-342900">
              <a:buClr>
                <a:srgbClr val="F68426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2pPr>
            <a:lvl3pPr marL="1257300" indent="-342900">
              <a:buClr>
                <a:srgbClr val="F68426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3pPr>
            <a:lvl4pPr marL="1657350" indent="-285750">
              <a:buClr>
                <a:srgbClr val="F68426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4pPr>
            <a:lvl5pPr marL="2114550" indent="-285750">
              <a:buClr>
                <a:srgbClr val="F68426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5pPr>
          </a:lstStyle>
          <a:p>
            <a:pPr lvl="0"/>
            <a:r>
              <a:rPr lang="en-US" dirty="0"/>
              <a:t>Your text comes</a:t>
            </a:r>
          </a:p>
          <a:p>
            <a:pPr lvl="1"/>
            <a:r>
              <a:rPr lang="en-US" dirty="0"/>
              <a:t>And here</a:t>
            </a:r>
          </a:p>
          <a:p>
            <a:pPr lvl="2"/>
            <a:r>
              <a:rPr lang="en-US" dirty="0"/>
              <a:t>And here</a:t>
            </a:r>
          </a:p>
          <a:p>
            <a:pPr lvl="3"/>
            <a:r>
              <a:rPr lang="en-US" dirty="0"/>
              <a:t>Here too</a:t>
            </a:r>
          </a:p>
          <a:p>
            <a:pPr lvl="4"/>
            <a:r>
              <a:rPr lang="en-US" dirty="0"/>
              <a:t>And why not here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9" b="41246"/>
          <a:stretch/>
        </p:blipFill>
        <p:spPr>
          <a:xfrm>
            <a:off x="0" y="6180667"/>
            <a:ext cx="12192000" cy="677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765" y="5709806"/>
            <a:ext cx="1002659" cy="84547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975610" y="611574"/>
            <a:ext cx="8816340" cy="3757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B9D9EB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more information here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975610" y="264637"/>
            <a:ext cx="8816340" cy="406482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2400" b="1">
                <a:solidFill>
                  <a:srgbClr val="F68426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226142" y="173147"/>
            <a:ext cx="7518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0" spc="-50" baseline="0" dirty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rPr>
              <a:t>CISV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234163" y="720938"/>
            <a:ext cx="1822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spc="-30" baseline="0" dirty="0">
                <a:solidFill>
                  <a:srgbClr val="F68426"/>
                </a:solidFill>
                <a:latin typeface="Overpass Light" charset="0"/>
                <a:ea typeface="Overpass Light" charset="0"/>
                <a:cs typeface="Overpass Light" charset="0"/>
              </a:rPr>
              <a:t>Building global friendship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1" y="479236"/>
            <a:ext cx="2757488" cy="273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0" baseline="0">
                <a:solidFill>
                  <a:srgbClr val="0072CE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  <a:lvl2pPr marL="457200" indent="0">
              <a:buNone/>
              <a:defRPr sz="2100" b="1" i="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2pPr>
          </a:lstStyle>
          <a:p>
            <a:pPr lvl="0"/>
            <a:r>
              <a:rPr lang="en-US" dirty="0"/>
              <a:t>Your Chapter here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851663" y="171271"/>
            <a:ext cx="2123946" cy="3074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100" b="1" i="0" spc="-5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Your NA here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/ 2 Columns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9" b="41246"/>
          <a:stretch/>
        </p:blipFill>
        <p:spPr>
          <a:xfrm>
            <a:off x="0" y="6180667"/>
            <a:ext cx="12192000" cy="677333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" y="1436978"/>
            <a:ext cx="569595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F68426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HEADER HERE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4800" y="2260890"/>
            <a:ext cx="5695950" cy="368458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68426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1pPr>
            <a:lvl2pPr marL="800100" indent="-342900">
              <a:buClr>
                <a:srgbClr val="F68426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2pPr>
            <a:lvl3pPr marL="1257300" indent="-342900">
              <a:buClr>
                <a:srgbClr val="F68426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3pPr>
            <a:lvl4pPr marL="1657350" indent="-285750">
              <a:buClr>
                <a:srgbClr val="F68426"/>
              </a:buClr>
              <a:buFont typeface="Arial" charset="0"/>
              <a:buChar char="•"/>
              <a:defRPr baseline="0">
                <a:latin typeface="Overpass" charset="0"/>
                <a:ea typeface="Overpass" charset="0"/>
                <a:cs typeface="Overpass" charset="0"/>
              </a:defRPr>
            </a:lvl4pPr>
            <a:lvl5pPr marL="1828800" indent="0">
              <a:buNone/>
              <a:defRPr>
                <a:latin typeface="Overpass" charset="0"/>
                <a:ea typeface="Overpass" charset="0"/>
                <a:cs typeface="Overpass" charset="0"/>
              </a:defRPr>
            </a:lvl5pPr>
          </a:lstStyle>
          <a:p>
            <a:pPr lvl="0"/>
            <a:r>
              <a:rPr lang="en-US" dirty="0"/>
              <a:t>Your text comes here</a:t>
            </a:r>
          </a:p>
          <a:p>
            <a:pPr lvl="1"/>
            <a:r>
              <a:rPr lang="en-US" dirty="0"/>
              <a:t>And here</a:t>
            </a:r>
          </a:p>
          <a:p>
            <a:pPr lvl="2"/>
            <a:r>
              <a:rPr lang="en-US" dirty="0"/>
              <a:t>And here</a:t>
            </a:r>
          </a:p>
          <a:p>
            <a:pPr lvl="3"/>
            <a:r>
              <a:rPr lang="en-US" dirty="0"/>
              <a:t>Feel free to add any files in here too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172200" y="1436978"/>
            <a:ext cx="569595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F68426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HEADER HERE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17" hasCustomPrompt="1"/>
          </p:nvPr>
        </p:nvSpPr>
        <p:spPr>
          <a:xfrm>
            <a:off x="6172200" y="2260890"/>
            <a:ext cx="5695950" cy="3684588"/>
          </a:xfrm>
          <a:custGeom>
            <a:avLst/>
            <a:gdLst>
              <a:gd name="connsiteX0" fmla="*/ 0 w 5695950"/>
              <a:gd name="connsiteY0" fmla="*/ 0 h 3684588"/>
              <a:gd name="connsiteX1" fmla="*/ 5695950 w 5695950"/>
              <a:gd name="connsiteY1" fmla="*/ 0 h 3684588"/>
              <a:gd name="connsiteX2" fmla="*/ 5695950 w 5695950"/>
              <a:gd name="connsiteY2" fmla="*/ 3280812 h 3684588"/>
              <a:gd name="connsiteX3" fmla="*/ 5596503 w 5695950"/>
              <a:gd name="connsiteY3" fmla="*/ 3236897 h 3684588"/>
              <a:gd name="connsiteX4" fmla="*/ 5257800 w 5695950"/>
              <a:gd name="connsiteY4" fmla="*/ 3181265 h 3684588"/>
              <a:gd name="connsiteX5" fmla="*/ 4456026 w 5695950"/>
              <a:gd name="connsiteY5" fmla="*/ 3613633 h 3684588"/>
              <a:gd name="connsiteX6" fmla="*/ 4428953 w 5695950"/>
              <a:gd name="connsiteY6" fmla="*/ 3684588 h 3684588"/>
              <a:gd name="connsiteX7" fmla="*/ 0 w 5695950"/>
              <a:gd name="connsiteY7" fmla="*/ 3684588 h 368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5950" h="3684588">
                <a:moveTo>
                  <a:pt x="0" y="0"/>
                </a:moveTo>
                <a:lnTo>
                  <a:pt x="5695950" y="0"/>
                </a:lnTo>
                <a:lnTo>
                  <a:pt x="5695950" y="3280812"/>
                </a:lnTo>
                <a:lnTo>
                  <a:pt x="5596503" y="3236897"/>
                </a:lnTo>
                <a:cubicBezTo>
                  <a:pt x="5492400" y="3201074"/>
                  <a:pt x="5377943" y="3181265"/>
                  <a:pt x="5257800" y="3181265"/>
                </a:cubicBezTo>
                <a:cubicBezTo>
                  <a:pt x="4897370" y="3181265"/>
                  <a:pt x="4588123" y="3359548"/>
                  <a:pt x="4456026" y="3613633"/>
                </a:cubicBezTo>
                <a:lnTo>
                  <a:pt x="4428953" y="3684588"/>
                </a:lnTo>
                <a:lnTo>
                  <a:pt x="0" y="36845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457200" indent="-457200">
              <a:buClr>
                <a:srgbClr val="F68426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1pPr>
            <a:lvl2pPr marL="800100" indent="-342900">
              <a:buClr>
                <a:srgbClr val="F68426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2pPr>
            <a:lvl3pPr marL="1257300" indent="-342900">
              <a:buClr>
                <a:srgbClr val="F68426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3pPr>
            <a:lvl4pPr marL="1657350" indent="-285750">
              <a:buClr>
                <a:srgbClr val="F68426"/>
              </a:buClr>
              <a:buFont typeface="Arial" charset="0"/>
              <a:buChar char="•"/>
              <a:defRPr>
                <a:latin typeface="Overpass" charset="0"/>
                <a:ea typeface="Overpass" charset="0"/>
                <a:cs typeface="Overpass" charset="0"/>
              </a:defRPr>
            </a:lvl4pPr>
            <a:lvl5pPr marL="1828800" indent="0">
              <a:buNone/>
              <a:defRPr>
                <a:latin typeface="Overpass" charset="0"/>
                <a:ea typeface="Overpass" charset="0"/>
                <a:cs typeface="Overpass" charset="0"/>
              </a:defRPr>
            </a:lvl5pPr>
          </a:lstStyle>
          <a:p>
            <a:pPr lvl="0"/>
            <a:r>
              <a:rPr lang="en-US" dirty="0"/>
              <a:t>More content comes here</a:t>
            </a:r>
          </a:p>
          <a:p>
            <a:pPr lvl="1"/>
            <a:r>
              <a:rPr lang="en-US" dirty="0"/>
              <a:t>And here</a:t>
            </a:r>
          </a:p>
          <a:p>
            <a:pPr lvl="2"/>
            <a:r>
              <a:rPr lang="en-US" dirty="0"/>
              <a:t>And here</a:t>
            </a:r>
          </a:p>
          <a:p>
            <a:pPr lvl="3"/>
            <a:r>
              <a:rPr lang="en-US" dirty="0"/>
              <a:t>Feel free to add any files in here too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765" y="5709806"/>
            <a:ext cx="1002659" cy="84547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975610" y="611574"/>
            <a:ext cx="8816340" cy="3757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B9D9EB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more information here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975610" y="264637"/>
            <a:ext cx="8816340" cy="406482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2400" b="1">
                <a:solidFill>
                  <a:srgbClr val="F68426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226142" y="173147"/>
            <a:ext cx="7518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0" spc="-50" baseline="0" dirty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rPr>
              <a:t>CISV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234163" y="720938"/>
            <a:ext cx="1822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spc="-30" baseline="0" dirty="0">
                <a:solidFill>
                  <a:srgbClr val="F68426"/>
                </a:solidFill>
                <a:latin typeface="Overpass Light" charset="0"/>
                <a:ea typeface="Overpass Light" charset="0"/>
                <a:cs typeface="Overpass Light" charset="0"/>
              </a:rPr>
              <a:t>Building global friendship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1" y="479236"/>
            <a:ext cx="2757488" cy="273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0" baseline="0">
                <a:solidFill>
                  <a:srgbClr val="0072CE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  <a:lvl2pPr marL="457200" indent="0">
              <a:buNone/>
              <a:defRPr sz="2100" b="1" i="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2pPr>
          </a:lstStyle>
          <a:p>
            <a:pPr lvl="0"/>
            <a:r>
              <a:rPr lang="en-US" dirty="0"/>
              <a:t>Your Chapter here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851663" y="171271"/>
            <a:ext cx="2123946" cy="3074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100" b="1" i="0" spc="-5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Your NA here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&amp; Large Picture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9" b="41246"/>
          <a:stretch/>
        </p:blipFill>
        <p:spPr>
          <a:xfrm>
            <a:off x="0" y="6180667"/>
            <a:ext cx="12192000" cy="6773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765" y="5709806"/>
            <a:ext cx="1002659" cy="84547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04800" y="1403498"/>
            <a:ext cx="6153150" cy="454197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68426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800100" indent="-342900">
              <a:buClr>
                <a:srgbClr val="F68426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2pPr>
            <a:lvl3pPr marL="1257300" indent="-342900">
              <a:buClr>
                <a:srgbClr val="F68426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3pPr>
            <a:lvl4pPr marL="1657350" indent="-285750">
              <a:buClr>
                <a:srgbClr val="F68426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4pPr>
            <a:lvl5pPr marL="2114550" indent="-285750">
              <a:buClr>
                <a:srgbClr val="F68426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5pPr>
          </a:lstStyle>
          <a:p>
            <a:pPr lvl="0"/>
            <a:r>
              <a:rPr lang="en-US" dirty="0"/>
              <a:t>Your text comes</a:t>
            </a:r>
          </a:p>
          <a:p>
            <a:pPr lvl="1"/>
            <a:r>
              <a:rPr lang="en-US" dirty="0"/>
              <a:t>And here</a:t>
            </a:r>
          </a:p>
          <a:p>
            <a:pPr lvl="2"/>
            <a:r>
              <a:rPr lang="en-US" dirty="0"/>
              <a:t>And here</a:t>
            </a:r>
          </a:p>
          <a:p>
            <a:pPr lvl="3"/>
            <a:r>
              <a:rPr lang="en-US" dirty="0"/>
              <a:t>Here too</a:t>
            </a:r>
          </a:p>
          <a:p>
            <a:pPr lvl="4"/>
            <a:r>
              <a:rPr lang="en-US" dirty="0"/>
              <a:t>And why not here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/>
          </p:nvPr>
        </p:nvSpPr>
        <p:spPr>
          <a:xfrm rot="21116810">
            <a:off x="7250204" y="1501959"/>
            <a:ext cx="4006350" cy="4264461"/>
          </a:xfrm>
          <a:custGeom>
            <a:avLst/>
            <a:gdLst>
              <a:gd name="connsiteX0" fmla="*/ 441694 w 2020646"/>
              <a:gd name="connsiteY0" fmla="*/ 2268981 h 2324021"/>
              <a:gd name="connsiteX1" fmla="*/ 452633 w 2020646"/>
              <a:gd name="connsiteY1" fmla="*/ 2268981 h 2324021"/>
              <a:gd name="connsiteX2" fmla="*/ 445796 w 2020646"/>
              <a:gd name="connsiteY2" fmla="*/ 2307271 h 2324021"/>
              <a:gd name="connsiteX3" fmla="*/ 436224 w 2020646"/>
              <a:gd name="connsiteY3" fmla="*/ 2297699 h 2324021"/>
              <a:gd name="connsiteX4" fmla="*/ 437591 w 2020646"/>
              <a:gd name="connsiteY4" fmla="*/ 2244367 h 2324021"/>
              <a:gd name="connsiteX5" fmla="*/ 447163 w 2020646"/>
              <a:gd name="connsiteY5" fmla="*/ 2253939 h 2324021"/>
              <a:gd name="connsiteX6" fmla="*/ 437591 w 2020646"/>
              <a:gd name="connsiteY6" fmla="*/ 2253939 h 2324021"/>
              <a:gd name="connsiteX7" fmla="*/ 1691595 w 2020646"/>
              <a:gd name="connsiteY7" fmla="*/ 2233589 h 2324021"/>
              <a:gd name="connsiteX8" fmla="*/ 1695987 w 2020646"/>
              <a:gd name="connsiteY8" fmla="*/ 2233589 h 2324021"/>
              <a:gd name="connsiteX9" fmla="*/ 1695987 w 2020646"/>
              <a:gd name="connsiteY9" fmla="*/ 2243161 h 2324021"/>
              <a:gd name="connsiteX10" fmla="*/ 1691595 w 2020646"/>
              <a:gd name="connsiteY10" fmla="*/ 2241794 h 2324021"/>
              <a:gd name="connsiteX11" fmla="*/ 1690497 w 2020646"/>
              <a:gd name="connsiteY11" fmla="*/ 2203505 h 2324021"/>
              <a:gd name="connsiteX12" fmla="*/ 1690497 w 2020646"/>
              <a:gd name="connsiteY12" fmla="*/ 2213077 h 2324021"/>
              <a:gd name="connsiteX13" fmla="*/ 1694890 w 2020646"/>
              <a:gd name="connsiteY13" fmla="*/ 2213077 h 2324021"/>
              <a:gd name="connsiteX14" fmla="*/ 1694890 w 2020646"/>
              <a:gd name="connsiteY14" fmla="*/ 2204872 h 2324021"/>
              <a:gd name="connsiteX15" fmla="*/ 159102 w 2020646"/>
              <a:gd name="connsiteY15" fmla="*/ 2154705 h 2324021"/>
              <a:gd name="connsiteX16" fmla="*/ 184110 w 2020646"/>
              <a:gd name="connsiteY16" fmla="*/ 2154705 h 2324021"/>
              <a:gd name="connsiteX17" fmla="*/ 184110 w 2020646"/>
              <a:gd name="connsiteY17" fmla="*/ 2158345 h 2324021"/>
              <a:gd name="connsiteX18" fmla="*/ 154936 w 2020646"/>
              <a:gd name="connsiteY18" fmla="*/ 2158345 h 2324021"/>
              <a:gd name="connsiteX19" fmla="*/ 246631 w 2020646"/>
              <a:gd name="connsiteY19" fmla="*/ 2153795 h 2324021"/>
              <a:gd name="connsiteX20" fmla="*/ 246631 w 2020646"/>
              <a:gd name="connsiteY20" fmla="*/ 2157436 h 2324021"/>
              <a:gd name="connsiteX21" fmla="*/ 271639 w 2020646"/>
              <a:gd name="connsiteY21" fmla="*/ 2157436 h 2324021"/>
              <a:gd name="connsiteX22" fmla="*/ 275805 w 2020646"/>
              <a:gd name="connsiteY22" fmla="*/ 2153795 h 2324021"/>
              <a:gd name="connsiteX23" fmla="*/ 1889039 w 2020646"/>
              <a:gd name="connsiteY23" fmla="*/ 2022833 h 2324021"/>
              <a:gd name="connsiteX24" fmla="*/ 1888093 w 2020646"/>
              <a:gd name="connsiteY24" fmla="*/ 2023996 h 2324021"/>
              <a:gd name="connsiteX25" fmla="*/ 1889348 w 2020646"/>
              <a:gd name="connsiteY25" fmla="*/ 2024064 h 2324021"/>
              <a:gd name="connsiteX26" fmla="*/ 16409 w 2020646"/>
              <a:gd name="connsiteY26" fmla="*/ 1515504 h 2324021"/>
              <a:gd name="connsiteX27" fmla="*/ 16409 w 2020646"/>
              <a:gd name="connsiteY27" fmla="*/ 1525076 h 2324021"/>
              <a:gd name="connsiteX28" fmla="*/ 27349 w 2020646"/>
              <a:gd name="connsiteY28" fmla="*/ 1516872 h 2324021"/>
              <a:gd name="connsiteX29" fmla="*/ 112133 w 2020646"/>
              <a:gd name="connsiteY29" fmla="*/ 205465 h 2324021"/>
              <a:gd name="connsiteX30" fmla="*/ 112133 w 2020646"/>
              <a:gd name="connsiteY30" fmla="*/ 215038 h 2324021"/>
              <a:gd name="connsiteX31" fmla="*/ 117602 w 2020646"/>
              <a:gd name="connsiteY31" fmla="*/ 215038 h 2324021"/>
              <a:gd name="connsiteX32" fmla="*/ 117602 w 2020646"/>
              <a:gd name="connsiteY32" fmla="*/ 205465 h 2324021"/>
              <a:gd name="connsiteX33" fmla="*/ 187343 w 2020646"/>
              <a:gd name="connsiteY33" fmla="*/ 183586 h 2324021"/>
              <a:gd name="connsiteX34" fmla="*/ 187343 w 2020646"/>
              <a:gd name="connsiteY34" fmla="*/ 193158 h 2324021"/>
              <a:gd name="connsiteX35" fmla="*/ 192813 w 2020646"/>
              <a:gd name="connsiteY35" fmla="*/ 193158 h 2324021"/>
              <a:gd name="connsiteX36" fmla="*/ 192813 w 2020646"/>
              <a:gd name="connsiteY36" fmla="*/ 183586 h 2324021"/>
              <a:gd name="connsiteX37" fmla="*/ 236572 w 2020646"/>
              <a:gd name="connsiteY37" fmla="*/ 146663 h 2324021"/>
              <a:gd name="connsiteX38" fmla="*/ 203753 w 2020646"/>
              <a:gd name="connsiteY38" fmla="*/ 150766 h 2324021"/>
              <a:gd name="connsiteX39" fmla="*/ 203753 w 2020646"/>
              <a:gd name="connsiteY39" fmla="*/ 164441 h 2324021"/>
              <a:gd name="connsiteX40" fmla="*/ 224265 w 2020646"/>
              <a:gd name="connsiteY40" fmla="*/ 165808 h 2324021"/>
              <a:gd name="connsiteX41" fmla="*/ 236572 w 2020646"/>
              <a:gd name="connsiteY41" fmla="*/ 146663 h 2324021"/>
              <a:gd name="connsiteX42" fmla="*/ 1716070 w 2020646"/>
              <a:gd name="connsiteY42" fmla="*/ 114237 h 2324021"/>
              <a:gd name="connsiteX43" fmla="*/ 1712655 w 2020646"/>
              <a:gd name="connsiteY43" fmla="*/ 116734 h 2324021"/>
              <a:gd name="connsiteX44" fmla="*/ 1736574 w 2020646"/>
              <a:gd name="connsiteY44" fmla="*/ 116734 h 2324021"/>
              <a:gd name="connsiteX45" fmla="*/ 1736574 w 2020646"/>
              <a:gd name="connsiteY45" fmla="*/ 114237 h 2324021"/>
              <a:gd name="connsiteX46" fmla="*/ 1787834 w 2020646"/>
              <a:gd name="connsiteY46" fmla="*/ 113613 h 2324021"/>
              <a:gd name="connsiteX47" fmla="*/ 1811753 w 2020646"/>
              <a:gd name="connsiteY47" fmla="*/ 113613 h 2324021"/>
              <a:gd name="connsiteX48" fmla="*/ 1808338 w 2020646"/>
              <a:gd name="connsiteY48" fmla="*/ 116110 h 2324021"/>
              <a:gd name="connsiteX49" fmla="*/ 1787834 w 2020646"/>
              <a:gd name="connsiteY49" fmla="*/ 116110 h 2324021"/>
              <a:gd name="connsiteX50" fmla="*/ 1473444 w 2020646"/>
              <a:gd name="connsiteY50" fmla="*/ 16 h 2324021"/>
              <a:gd name="connsiteX51" fmla="*/ 1483695 w 2020646"/>
              <a:gd name="connsiteY51" fmla="*/ 17493 h 2324021"/>
              <a:gd name="connsiteX52" fmla="*/ 1493947 w 2020646"/>
              <a:gd name="connsiteY52" fmla="*/ 18117 h 2324021"/>
              <a:gd name="connsiteX53" fmla="*/ 1517868 w 2020646"/>
              <a:gd name="connsiteY53" fmla="*/ 16244 h 2324021"/>
              <a:gd name="connsiteX54" fmla="*/ 1575962 w 2020646"/>
              <a:gd name="connsiteY54" fmla="*/ 70546 h 2324021"/>
              <a:gd name="connsiteX55" fmla="*/ 1586215 w 2020646"/>
              <a:gd name="connsiteY55" fmla="*/ 70546 h 2324021"/>
              <a:gd name="connsiteX56" fmla="*/ 1586215 w 2020646"/>
              <a:gd name="connsiteY56" fmla="*/ 53070 h 2324021"/>
              <a:gd name="connsiteX57" fmla="*/ 1593048 w 2020646"/>
              <a:gd name="connsiteY57" fmla="*/ 33097 h 2324021"/>
              <a:gd name="connsiteX58" fmla="*/ 1613553 w 2020646"/>
              <a:gd name="connsiteY58" fmla="*/ 33721 h 2324021"/>
              <a:gd name="connsiteX59" fmla="*/ 1651141 w 2020646"/>
              <a:gd name="connsiteY59" fmla="*/ 69923 h 2324021"/>
              <a:gd name="connsiteX60" fmla="*/ 1637472 w 2020646"/>
              <a:gd name="connsiteY60" fmla="*/ 76788 h 2324021"/>
              <a:gd name="connsiteX61" fmla="*/ 1668227 w 2020646"/>
              <a:gd name="connsiteY61" fmla="*/ 98009 h 2324021"/>
              <a:gd name="connsiteX62" fmla="*/ 1702401 w 2020646"/>
              <a:gd name="connsiteY62" fmla="*/ 96137 h 2324021"/>
              <a:gd name="connsiteX63" fmla="*/ 1709237 w 2020646"/>
              <a:gd name="connsiteY63" fmla="*/ 106123 h 2324021"/>
              <a:gd name="connsiteX64" fmla="*/ 1729738 w 2020646"/>
              <a:gd name="connsiteY64" fmla="*/ 106747 h 2324021"/>
              <a:gd name="connsiteX65" fmla="*/ 1753661 w 2020646"/>
              <a:gd name="connsiteY65" fmla="*/ 97385 h 2324021"/>
              <a:gd name="connsiteX66" fmla="*/ 1828841 w 2020646"/>
              <a:gd name="connsiteY66" fmla="*/ 144196 h 2324021"/>
              <a:gd name="connsiteX67" fmla="*/ 1866432 w 2020646"/>
              <a:gd name="connsiteY67" fmla="*/ 175405 h 2324021"/>
              <a:gd name="connsiteX68" fmla="*/ 1849344 w 2020646"/>
              <a:gd name="connsiteY68" fmla="*/ 187888 h 2324021"/>
              <a:gd name="connsiteX69" fmla="*/ 1876682 w 2020646"/>
              <a:gd name="connsiteY69" fmla="*/ 225962 h 2324021"/>
              <a:gd name="connsiteX70" fmla="*/ 1907438 w 2020646"/>
              <a:gd name="connsiteY70" fmla="*/ 274645 h 2324021"/>
              <a:gd name="connsiteX71" fmla="*/ 1903689 w 2020646"/>
              <a:gd name="connsiteY71" fmla="*/ 275845 h 2324021"/>
              <a:gd name="connsiteX72" fmla="*/ 1914762 w 2020646"/>
              <a:gd name="connsiteY72" fmla="*/ 278159 h 2324021"/>
              <a:gd name="connsiteX73" fmla="*/ 1923418 w 2020646"/>
              <a:gd name="connsiteY73" fmla="*/ 265951 h 2324021"/>
              <a:gd name="connsiteX74" fmla="*/ 1931886 w 2020646"/>
              <a:gd name="connsiteY74" fmla="*/ 286724 h 2324021"/>
              <a:gd name="connsiteX75" fmla="*/ 1932046 w 2020646"/>
              <a:gd name="connsiteY75" fmla="*/ 306490 h 2324021"/>
              <a:gd name="connsiteX76" fmla="*/ 1939023 w 2020646"/>
              <a:gd name="connsiteY76" fmla="*/ 325730 h 2324021"/>
              <a:gd name="connsiteX77" fmla="*/ 1946932 w 2020646"/>
              <a:gd name="connsiteY77" fmla="*/ 370479 h 2324021"/>
              <a:gd name="connsiteX78" fmla="*/ 1950889 w 2020646"/>
              <a:gd name="connsiteY78" fmla="*/ 369641 h 2324021"/>
              <a:gd name="connsiteX79" fmla="*/ 1956784 w 2020646"/>
              <a:gd name="connsiteY79" fmla="*/ 357498 h 2324021"/>
              <a:gd name="connsiteX80" fmla="*/ 1969892 w 2020646"/>
              <a:gd name="connsiteY80" fmla="*/ 379717 h 2324021"/>
              <a:gd name="connsiteX81" fmla="*/ 1964529 w 2020646"/>
              <a:gd name="connsiteY81" fmla="*/ 378279 h 2324021"/>
              <a:gd name="connsiteX82" fmla="*/ 1974908 w 2020646"/>
              <a:gd name="connsiteY82" fmla="*/ 461467 h 2324021"/>
              <a:gd name="connsiteX83" fmla="*/ 1980356 w 2020646"/>
              <a:gd name="connsiteY83" fmla="*/ 461956 h 2324021"/>
              <a:gd name="connsiteX84" fmla="*/ 1978397 w 2020646"/>
              <a:gd name="connsiteY84" fmla="*/ 468475 h 2324021"/>
              <a:gd name="connsiteX85" fmla="*/ 1972352 w 2020646"/>
              <a:gd name="connsiteY85" fmla="*/ 474627 h 2324021"/>
              <a:gd name="connsiteX86" fmla="*/ 1982652 w 2020646"/>
              <a:gd name="connsiteY86" fmla="*/ 482248 h 2324021"/>
              <a:gd name="connsiteX87" fmla="*/ 1974651 w 2020646"/>
              <a:gd name="connsiteY87" fmla="*/ 494919 h 2324021"/>
              <a:gd name="connsiteX88" fmla="*/ 1981457 w 2020646"/>
              <a:gd name="connsiteY88" fmla="*/ 526138 h 2324021"/>
              <a:gd name="connsiteX89" fmla="*/ 1958472 w 2020646"/>
              <a:gd name="connsiteY89" fmla="*/ 537464 h 2324021"/>
              <a:gd name="connsiteX90" fmla="*/ 1974220 w 2020646"/>
              <a:gd name="connsiteY90" fmla="*/ 545574 h 2324021"/>
              <a:gd name="connsiteX91" fmla="*/ 1970471 w 2020646"/>
              <a:gd name="connsiteY91" fmla="*/ 572018 h 2324021"/>
              <a:gd name="connsiteX92" fmla="*/ 1971771 w 2020646"/>
              <a:gd name="connsiteY92" fmla="*/ 579435 h 2324021"/>
              <a:gd name="connsiteX93" fmla="*/ 1972338 w 2020646"/>
              <a:gd name="connsiteY93" fmla="*/ 578635 h 2324021"/>
              <a:gd name="connsiteX94" fmla="*/ 1976081 w 2020646"/>
              <a:gd name="connsiteY94" fmla="*/ 591532 h 2324021"/>
              <a:gd name="connsiteX95" fmla="*/ 1973918 w 2020646"/>
              <a:gd name="connsiteY95" fmla="*/ 591700 h 2324021"/>
              <a:gd name="connsiteX96" fmla="*/ 1975918 w 2020646"/>
              <a:gd name="connsiteY96" fmla="*/ 603114 h 2324021"/>
              <a:gd name="connsiteX97" fmla="*/ 1967613 w 2020646"/>
              <a:gd name="connsiteY97" fmla="*/ 606988 h 2324021"/>
              <a:gd name="connsiteX98" fmla="*/ 1969372 w 2020646"/>
              <a:gd name="connsiteY98" fmla="*/ 637552 h 2324021"/>
              <a:gd name="connsiteX99" fmla="*/ 1971232 w 2020646"/>
              <a:gd name="connsiteY99" fmla="*/ 639995 h 2324021"/>
              <a:gd name="connsiteX100" fmla="*/ 1969670 w 2020646"/>
              <a:gd name="connsiteY100" fmla="*/ 642712 h 2324021"/>
              <a:gd name="connsiteX101" fmla="*/ 1971055 w 2020646"/>
              <a:gd name="connsiteY101" fmla="*/ 666760 h 2324021"/>
              <a:gd name="connsiteX102" fmla="*/ 1972933 w 2020646"/>
              <a:gd name="connsiteY102" fmla="*/ 666928 h 2324021"/>
              <a:gd name="connsiteX103" fmla="*/ 1972591 w 2020646"/>
              <a:gd name="connsiteY103" fmla="*/ 670724 h 2324021"/>
              <a:gd name="connsiteX104" fmla="*/ 1971336 w 2020646"/>
              <a:gd name="connsiteY104" fmla="*/ 671634 h 2324021"/>
              <a:gd name="connsiteX105" fmla="*/ 1972388 w 2020646"/>
              <a:gd name="connsiteY105" fmla="*/ 689892 h 2324021"/>
              <a:gd name="connsiteX106" fmla="*/ 1985162 w 2020646"/>
              <a:gd name="connsiteY106" fmla="*/ 744121 h 2324021"/>
              <a:gd name="connsiteX107" fmla="*/ 1985322 w 2020646"/>
              <a:gd name="connsiteY107" fmla="*/ 763888 h 2324021"/>
              <a:gd name="connsiteX108" fmla="*/ 1994519 w 2020646"/>
              <a:gd name="connsiteY108" fmla="*/ 776362 h 2324021"/>
              <a:gd name="connsiteX109" fmla="*/ 1995026 w 2020646"/>
              <a:gd name="connsiteY109" fmla="*/ 782917 h 2324021"/>
              <a:gd name="connsiteX110" fmla="*/ 1973280 w 2020646"/>
              <a:gd name="connsiteY110" fmla="*/ 820864 h 2324021"/>
              <a:gd name="connsiteX111" fmla="*/ 1982389 w 2020646"/>
              <a:gd name="connsiteY111" fmla="*/ 920706 h 2324021"/>
              <a:gd name="connsiteX112" fmla="*/ 1983912 w 2020646"/>
              <a:gd name="connsiteY112" fmla="*/ 940367 h 2324021"/>
              <a:gd name="connsiteX113" fmla="*/ 1975256 w 2020646"/>
              <a:gd name="connsiteY113" fmla="*/ 952576 h 2324021"/>
              <a:gd name="connsiteX114" fmla="*/ 1988135 w 2020646"/>
              <a:gd name="connsiteY114" fmla="*/ 1012566 h 2324021"/>
              <a:gd name="connsiteX115" fmla="*/ 1984747 w 2020646"/>
              <a:gd name="connsiteY115" fmla="*/ 1057332 h 2324021"/>
              <a:gd name="connsiteX116" fmla="*/ 1993508 w 2020646"/>
              <a:gd name="connsiteY116" fmla="*/ 1170386 h 2324021"/>
              <a:gd name="connsiteX117" fmla="*/ 1989291 w 2020646"/>
              <a:gd name="connsiteY117" fmla="*/ 1169065 h 2324021"/>
              <a:gd name="connsiteX118" fmla="*/ 1993667 w 2020646"/>
              <a:gd name="connsiteY118" fmla="*/ 1190153 h 2324021"/>
              <a:gd name="connsiteX119" fmla="*/ 2011759 w 2020646"/>
              <a:gd name="connsiteY119" fmla="*/ 1388197 h 2324021"/>
              <a:gd name="connsiteX120" fmla="*/ 2008718 w 2020646"/>
              <a:gd name="connsiteY120" fmla="*/ 1419750 h 2324021"/>
              <a:gd name="connsiteX121" fmla="*/ 2012113 w 2020646"/>
              <a:gd name="connsiteY121" fmla="*/ 1445861 h 2324021"/>
              <a:gd name="connsiteX122" fmla="*/ 2008531 w 2020646"/>
              <a:gd name="connsiteY122" fmla="*/ 1452732 h 2324021"/>
              <a:gd name="connsiteX123" fmla="*/ 2018688 w 2020646"/>
              <a:gd name="connsiteY123" fmla="*/ 1583809 h 2324021"/>
              <a:gd name="connsiteX124" fmla="*/ 2010034 w 2020646"/>
              <a:gd name="connsiteY124" fmla="*/ 1596017 h 2324021"/>
              <a:gd name="connsiteX125" fmla="*/ 2009178 w 2020646"/>
              <a:gd name="connsiteY125" fmla="*/ 1602678 h 2324021"/>
              <a:gd name="connsiteX126" fmla="*/ 2018501 w 2020646"/>
              <a:gd name="connsiteY126" fmla="*/ 1616790 h 2324021"/>
              <a:gd name="connsiteX127" fmla="*/ 2014224 w 2020646"/>
              <a:gd name="connsiteY127" fmla="*/ 1650087 h 2324021"/>
              <a:gd name="connsiteX128" fmla="*/ 2014577 w 2020646"/>
              <a:gd name="connsiteY128" fmla="*/ 1707751 h 2324021"/>
              <a:gd name="connsiteX129" fmla="*/ 2006906 w 2020646"/>
              <a:gd name="connsiteY129" fmla="*/ 1714939 h 2324021"/>
              <a:gd name="connsiteX130" fmla="*/ 2011156 w 2020646"/>
              <a:gd name="connsiteY130" fmla="*/ 1734388 h 2324021"/>
              <a:gd name="connsiteX131" fmla="*/ 2007099 w 2020646"/>
              <a:gd name="connsiteY131" fmla="*/ 1752835 h 2324021"/>
              <a:gd name="connsiteX132" fmla="*/ 2019784 w 2020646"/>
              <a:gd name="connsiteY132" fmla="*/ 1774929 h 2324021"/>
              <a:gd name="connsiteX133" fmla="*/ 2019944 w 2020646"/>
              <a:gd name="connsiteY133" fmla="*/ 1794695 h 2324021"/>
              <a:gd name="connsiteX134" fmla="*/ 2016394 w 2020646"/>
              <a:gd name="connsiteY134" fmla="*/ 1819695 h 2324021"/>
              <a:gd name="connsiteX135" fmla="*/ 2020646 w 2020646"/>
              <a:gd name="connsiteY135" fmla="*/ 1839145 h 2324021"/>
              <a:gd name="connsiteX136" fmla="*/ 2008568 w 2020646"/>
              <a:gd name="connsiteY136" fmla="*/ 1877991 h 2324021"/>
              <a:gd name="connsiteX137" fmla="*/ 1998898 w 2020646"/>
              <a:gd name="connsiteY137" fmla="*/ 1877094 h 2324021"/>
              <a:gd name="connsiteX138" fmla="*/ 1999246 w 2020646"/>
              <a:gd name="connsiteY138" fmla="*/ 1863879 h 2324021"/>
              <a:gd name="connsiteX139" fmla="*/ 1990939 w 2020646"/>
              <a:gd name="connsiteY139" fmla="*/ 1862876 h 2324021"/>
              <a:gd name="connsiteX140" fmla="*/ 1991446 w 2020646"/>
              <a:gd name="connsiteY140" fmla="*/ 1869429 h 2324021"/>
              <a:gd name="connsiteX141" fmla="*/ 1995824 w 2020646"/>
              <a:gd name="connsiteY141" fmla="*/ 1890519 h 2324021"/>
              <a:gd name="connsiteX142" fmla="*/ 1962381 w 2020646"/>
              <a:gd name="connsiteY142" fmla="*/ 1972230 h 2324021"/>
              <a:gd name="connsiteX143" fmla="*/ 1962888 w 2020646"/>
              <a:gd name="connsiteY143" fmla="*/ 1978783 h 2324021"/>
              <a:gd name="connsiteX144" fmla="*/ 1967460 w 2020646"/>
              <a:gd name="connsiteY144" fmla="*/ 2037768 h 2324021"/>
              <a:gd name="connsiteX145" fmla="*/ 1963369 w 2020646"/>
              <a:gd name="connsiteY145" fmla="*/ 2038085 h 2324021"/>
              <a:gd name="connsiteX146" fmla="*/ 1967112 w 2020646"/>
              <a:gd name="connsiteY146" fmla="*/ 2050981 h 2324021"/>
              <a:gd name="connsiteX147" fmla="*/ 1968128 w 2020646"/>
              <a:gd name="connsiteY147" fmla="*/ 2064089 h 2324021"/>
              <a:gd name="connsiteX148" fmla="*/ 1958456 w 2020646"/>
              <a:gd name="connsiteY148" fmla="*/ 2063191 h 2324021"/>
              <a:gd name="connsiteX149" fmla="*/ 1945418 w 2020646"/>
              <a:gd name="connsiteY149" fmla="*/ 1983433 h 2324021"/>
              <a:gd name="connsiteX150" fmla="*/ 1941328 w 2020646"/>
              <a:gd name="connsiteY150" fmla="*/ 1983750 h 2324021"/>
              <a:gd name="connsiteX151" fmla="*/ 1942344 w 2020646"/>
              <a:gd name="connsiteY151" fmla="*/ 1996859 h 2324021"/>
              <a:gd name="connsiteX152" fmla="*/ 1946567 w 2020646"/>
              <a:gd name="connsiteY152" fmla="*/ 2069057 h 2324021"/>
              <a:gd name="connsiteX153" fmla="*/ 1938769 w 2020646"/>
              <a:gd name="connsiteY153" fmla="*/ 2074606 h 2324021"/>
              <a:gd name="connsiteX154" fmla="*/ 1934170 w 2020646"/>
              <a:gd name="connsiteY154" fmla="*/ 2068368 h 2324021"/>
              <a:gd name="connsiteX155" fmla="*/ 1925360 w 2020646"/>
              <a:gd name="connsiteY155" fmla="*/ 2131687 h 2324021"/>
              <a:gd name="connsiteX156" fmla="*/ 1917716 w 2020646"/>
              <a:gd name="connsiteY156" fmla="*/ 2086127 h 2324021"/>
              <a:gd name="connsiteX157" fmla="*/ 1913499 w 2020646"/>
              <a:gd name="connsiteY157" fmla="*/ 2084805 h 2324021"/>
              <a:gd name="connsiteX158" fmla="*/ 1904336 w 2020646"/>
              <a:gd name="connsiteY158" fmla="*/ 2090461 h 2324021"/>
              <a:gd name="connsiteX159" fmla="*/ 1902469 w 2020646"/>
              <a:gd name="connsiteY159" fmla="*/ 2078552 h 2324021"/>
              <a:gd name="connsiteX160" fmla="*/ 1896225 w 2020646"/>
              <a:gd name="connsiteY160" fmla="*/ 2051476 h 2324021"/>
              <a:gd name="connsiteX161" fmla="*/ 1855484 w 2020646"/>
              <a:gd name="connsiteY161" fmla="*/ 2082584 h 2324021"/>
              <a:gd name="connsiteX162" fmla="*/ 1858461 w 2020646"/>
              <a:gd name="connsiteY162" fmla="*/ 2090004 h 2324021"/>
              <a:gd name="connsiteX163" fmla="*/ 1854071 w 2020646"/>
              <a:gd name="connsiteY163" fmla="*/ 2094107 h 2324021"/>
              <a:gd name="connsiteX164" fmla="*/ 1895787 w 2020646"/>
              <a:gd name="connsiteY164" fmla="*/ 2107782 h 2324021"/>
              <a:gd name="connsiteX165" fmla="*/ 1865049 w 2020646"/>
              <a:gd name="connsiteY165" fmla="*/ 2111884 h 2324021"/>
              <a:gd name="connsiteX166" fmla="*/ 1863951 w 2020646"/>
              <a:gd name="connsiteY166" fmla="*/ 2115986 h 2324021"/>
              <a:gd name="connsiteX167" fmla="*/ 1867245 w 2020646"/>
              <a:gd name="connsiteY167" fmla="*/ 2125559 h 2324021"/>
              <a:gd name="connsiteX168" fmla="*/ 1771735 w 2020646"/>
              <a:gd name="connsiteY168" fmla="*/ 2148806 h 2324021"/>
              <a:gd name="connsiteX169" fmla="*/ 1771735 w 2020646"/>
              <a:gd name="connsiteY169" fmla="*/ 2152909 h 2324021"/>
              <a:gd name="connsiteX170" fmla="*/ 1802473 w 2020646"/>
              <a:gd name="connsiteY170" fmla="*/ 2152909 h 2324021"/>
              <a:gd name="connsiteX171" fmla="*/ 1837604 w 2020646"/>
              <a:gd name="connsiteY171" fmla="*/ 2155643 h 2324021"/>
              <a:gd name="connsiteX172" fmla="*/ 1836506 w 2020646"/>
              <a:gd name="connsiteY172" fmla="*/ 2163848 h 2324021"/>
              <a:gd name="connsiteX173" fmla="*/ 1772833 w 2020646"/>
              <a:gd name="connsiteY173" fmla="*/ 2178890 h 2324021"/>
              <a:gd name="connsiteX174" fmla="*/ 1760758 w 2020646"/>
              <a:gd name="connsiteY174" fmla="*/ 2173420 h 2324021"/>
              <a:gd name="connsiteX175" fmla="*/ 1723432 w 2020646"/>
              <a:gd name="connsiteY175" fmla="*/ 2185727 h 2324021"/>
              <a:gd name="connsiteX176" fmla="*/ 1726725 w 2020646"/>
              <a:gd name="connsiteY176" fmla="*/ 2199402 h 2324021"/>
              <a:gd name="connsiteX177" fmla="*/ 1709161 w 2020646"/>
              <a:gd name="connsiteY177" fmla="*/ 2202137 h 2324021"/>
              <a:gd name="connsiteX178" fmla="*/ 1708063 w 2020646"/>
              <a:gd name="connsiteY178" fmla="*/ 2210342 h 2324021"/>
              <a:gd name="connsiteX179" fmla="*/ 1724530 w 2020646"/>
              <a:gd name="connsiteY179" fmla="*/ 2219914 h 2324021"/>
              <a:gd name="connsiteX180" fmla="*/ 1642194 w 2020646"/>
              <a:gd name="connsiteY180" fmla="*/ 2249999 h 2324021"/>
              <a:gd name="connsiteX181" fmla="*/ 1587304 w 2020646"/>
              <a:gd name="connsiteY181" fmla="*/ 2265041 h 2324021"/>
              <a:gd name="connsiteX182" fmla="*/ 1565348 w 2020646"/>
              <a:gd name="connsiteY182" fmla="*/ 2258204 h 2324021"/>
              <a:gd name="connsiteX183" fmla="*/ 1498381 w 2020646"/>
              <a:gd name="connsiteY183" fmla="*/ 2269143 h 2324021"/>
              <a:gd name="connsiteX184" fmla="*/ 1412753 w 2020646"/>
              <a:gd name="connsiteY184" fmla="*/ 2281450 h 2324021"/>
              <a:gd name="connsiteX185" fmla="*/ 1405068 w 2020646"/>
              <a:gd name="connsiteY185" fmla="*/ 2275981 h 2324021"/>
              <a:gd name="connsiteX186" fmla="*/ 1037303 w 2020646"/>
              <a:gd name="connsiteY186" fmla="*/ 2280083 h 2324021"/>
              <a:gd name="connsiteX187" fmla="*/ 1032911 w 2020646"/>
              <a:gd name="connsiteY187" fmla="*/ 2284186 h 2324021"/>
              <a:gd name="connsiteX188" fmla="*/ 1019738 w 2020646"/>
              <a:gd name="connsiteY188" fmla="*/ 2278716 h 2324021"/>
              <a:gd name="connsiteX189" fmla="*/ 869339 w 2020646"/>
              <a:gd name="connsiteY189" fmla="*/ 2280083 h 2324021"/>
              <a:gd name="connsiteX190" fmla="*/ 861654 w 2020646"/>
              <a:gd name="connsiteY190" fmla="*/ 2274613 h 2324021"/>
              <a:gd name="connsiteX191" fmla="*/ 839698 w 2020646"/>
              <a:gd name="connsiteY191" fmla="*/ 2275981 h 2324021"/>
              <a:gd name="connsiteX192" fmla="*/ 835307 w 2020646"/>
              <a:gd name="connsiteY192" fmla="*/ 2271879 h 2324021"/>
              <a:gd name="connsiteX193" fmla="*/ 728820 w 2020646"/>
              <a:gd name="connsiteY193" fmla="*/ 2273246 h 2324021"/>
              <a:gd name="connsiteX194" fmla="*/ 717613 w 2020646"/>
              <a:gd name="connsiteY194" fmla="*/ 2269523 h 2324021"/>
              <a:gd name="connsiteX195" fmla="*/ 717613 w 2020646"/>
              <a:gd name="connsiteY195" fmla="*/ 2273939 h 2324021"/>
              <a:gd name="connsiteX196" fmla="*/ 711528 w 2020646"/>
              <a:gd name="connsiteY196" fmla="*/ 2273939 h 2324021"/>
              <a:gd name="connsiteX197" fmla="*/ 711255 w 2020646"/>
              <a:gd name="connsiteY197" fmla="*/ 2275981 h 2324021"/>
              <a:gd name="connsiteX198" fmla="*/ 706931 w 2020646"/>
              <a:gd name="connsiteY198" fmla="*/ 2275531 h 2324021"/>
              <a:gd name="connsiteX199" fmla="*/ 713445 w 2020646"/>
              <a:gd name="connsiteY199" fmla="*/ 2281220 h 2324021"/>
              <a:gd name="connsiteX200" fmla="*/ 713445 w 2020646"/>
              <a:gd name="connsiteY200" fmla="*/ 2288503 h 2324021"/>
              <a:gd name="connsiteX201" fmla="*/ 684267 w 2020646"/>
              <a:gd name="connsiteY201" fmla="*/ 2287592 h 2324021"/>
              <a:gd name="connsiteX202" fmla="*/ 681142 w 2020646"/>
              <a:gd name="connsiteY202" fmla="*/ 2271891 h 2324021"/>
              <a:gd name="connsiteX203" fmla="*/ 675354 w 2020646"/>
              <a:gd name="connsiteY203" fmla="*/ 2262448 h 2324021"/>
              <a:gd name="connsiteX204" fmla="*/ 663432 w 2020646"/>
              <a:gd name="connsiteY204" fmla="*/ 2256067 h 2324021"/>
              <a:gd name="connsiteX205" fmla="*/ 650925 w 2020646"/>
              <a:gd name="connsiteY205" fmla="*/ 2244797 h 2324021"/>
              <a:gd name="connsiteX206" fmla="*/ 650925 w 2020646"/>
              <a:gd name="connsiteY206" fmla="*/ 2250275 h 2324021"/>
              <a:gd name="connsiteX207" fmla="*/ 646755 w 2020646"/>
              <a:gd name="connsiteY207" fmla="*/ 2290323 h 2324021"/>
              <a:gd name="connsiteX208" fmla="*/ 621750 w 2020646"/>
              <a:gd name="connsiteY208" fmla="*/ 2293053 h 2324021"/>
              <a:gd name="connsiteX209" fmla="*/ 609244 w 2020646"/>
              <a:gd name="connsiteY209" fmla="*/ 2289412 h 2324021"/>
              <a:gd name="connsiteX210" fmla="*/ 567564 w 2020646"/>
              <a:gd name="connsiteY210" fmla="*/ 2323999 h 2324021"/>
              <a:gd name="connsiteX211" fmla="*/ 555060 w 2020646"/>
              <a:gd name="connsiteY211" fmla="*/ 2298514 h 2324021"/>
              <a:gd name="connsiteX212" fmla="*/ 542558 w 2020646"/>
              <a:gd name="connsiteY212" fmla="*/ 2297604 h 2324021"/>
              <a:gd name="connsiteX213" fmla="*/ 513381 w 2020646"/>
              <a:gd name="connsiteY213" fmla="*/ 2300335 h 2324021"/>
              <a:gd name="connsiteX214" fmla="*/ 497751 w 2020646"/>
              <a:gd name="connsiteY214" fmla="*/ 2278262 h 2324021"/>
              <a:gd name="connsiteX215" fmla="*/ 496388 w 2020646"/>
              <a:gd name="connsiteY215" fmla="*/ 2276809 h 2324021"/>
              <a:gd name="connsiteX216" fmla="*/ 495021 w 2020646"/>
              <a:gd name="connsiteY216" fmla="*/ 2277493 h 2324021"/>
              <a:gd name="connsiteX217" fmla="*/ 490918 w 2020646"/>
              <a:gd name="connsiteY217" fmla="*/ 2272023 h 2324021"/>
              <a:gd name="connsiteX218" fmla="*/ 477243 w 2020646"/>
              <a:gd name="connsiteY218" fmla="*/ 2323987 h 2324021"/>
              <a:gd name="connsiteX219" fmla="*/ 473141 w 2020646"/>
              <a:gd name="connsiteY219" fmla="*/ 2285698 h 2324021"/>
              <a:gd name="connsiteX220" fmla="*/ 469039 w 2020646"/>
              <a:gd name="connsiteY220" fmla="*/ 2284330 h 2324021"/>
              <a:gd name="connsiteX221" fmla="*/ 459466 w 2020646"/>
              <a:gd name="connsiteY221" fmla="*/ 2288433 h 2324021"/>
              <a:gd name="connsiteX222" fmla="*/ 456839 w 2020646"/>
              <a:gd name="connsiteY222" fmla="*/ 2268497 h 2324021"/>
              <a:gd name="connsiteX223" fmla="*/ 448571 w 2020646"/>
              <a:gd name="connsiteY223" fmla="*/ 2227262 h 2324021"/>
              <a:gd name="connsiteX224" fmla="*/ 442526 w 2020646"/>
              <a:gd name="connsiteY224" fmla="*/ 2221148 h 2324021"/>
              <a:gd name="connsiteX225" fmla="*/ 431279 w 2020646"/>
              <a:gd name="connsiteY225" fmla="*/ 2221148 h 2324021"/>
              <a:gd name="connsiteX226" fmla="*/ 430020 w 2020646"/>
              <a:gd name="connsiteY226" fmla="*/ 2241307 h 2324021"/>
              <a:gd name="connsiteX227" fmla="*/ 430020 w 2020646"/>
              <a:gd name="connsiteY227" fmla="*/ 2246633 h 2324021"/>
              <a:gd name="connsiteX228" fmla="*/ 429594 w 2020646"/>
              <a:gd name="connsiteY228" fmla="*/ 2248121 h 2324021"/>
              <a:gd name="connsiteX229" fmla="*/ 429382 w 2020646"/>
              <a:gd name="connsiteY229" fmla="*/ 2251512 h 2324021"/>
              <a:gd name="connsiteX230" fmla="*/ 428658 w 2020646"/>
              <a:gd name="connsiteY230" fmla="*/ 2251390 h 2324021"/>
              <a:gd name="connsiteX231" fmla="*/ 421686 w 2020646"/>
              <a:gd name="connsiteY231" fmla="*/ 2275760 h 2324021"/>
              <a:gd name="connsiteX232" fmla="*/ 396677 w 2020646"/>
              <a:gd name="connsiteY232" fmla="*/ 2274850 h 2324021"/>
              <a:gd name="connsiteX233" fmla="*/ 395531 w 2020646"/>
              <a:gd name="connsiteY233" fmla="*/ 2272234 h 2324021"/>
              <a:gd name="connsiteX234" fmla="*/ 388362 w 2020646"/>
              <a:gd name="connsiteY234" fmla="*/ 2275819 h 2324021"/>
              <a:gd name="connsiteX235" fmla="*/ 384260 w 2020646"/>
              <a:gd name="connsiteY235" fmla="*/ 2266247 h 2324021"/>
              <a:gd name="connsiteX236" fmla="*/ 384260 w 2020646"/>
              <a:gd name="connsiteY236" fmla="*/ 2250842 h 2324021"/>
              <a:gd name="connsiteX237" fmla="*/ 350831 w 2020646"/>
              <a:gd name="connsiteY237" fmla="*/ 2222058 h 2324021"/>
              <a:gd name="connsiteX238" fmla="*/ 367502 w 2020646"/>
              <a:gd name="connsiteY238" fmla="*/ 2212047 h 2324021"/>
              <a:gd name="connsiteX239" fmla="*/ 329992 w 2020646"/>
              <a:gd name="connsiteY239" fmla="*/ 2181101 h 2324021"/>
              <a:gd name="connsiteX240" fmla="*/ 288311 w 2020646"/>
              <a:gd name="connsiteY240" fmla="*/ 2183831 h 2324021"/>
              <a:gd name="connsiteX241" fmla="*/ 279973 w 2020646"/>
              <a:gd name="connsiteY241" fmla="*/ 2169268 h 2324021"/>
              <a:gd name="connsiteX242" fmla="*/ 254968 w 2020646"/>
              <a:gd name="connsiteY242" fmla="*/ 2168358 h 2324021"/>
              <a:gd name="connsiteX243" fmla="*/ 225790 w 2020646"/>
              <a:gd name="connsiteY243" fmla="*/ 2182011 h 2324021"/>
              <a:gd name="connsiteX244" fmla="*/ 134096 w 2020646"/>
              <a:gd name="connsiteY244" fmla="*/ 2113747 h 2324021"/>
              <a:gd name="connsiteX245" fmla="*/ 88247 w 2020646"/>
              <a:gd name="connsiteY245" fmla="*/ 2068239 h 2324021"/>
              <a:gd name="connsiteX246" fmla="*/ 109087 w 2020646"/>
              <a:gd name="connsiteY246" fmla="*/ 2050034 h 2324021"/>
              <a:gd name="connsiteX247" fmla="*/ 75744 w 2020646"/>
              <a:gd name="connsiteY247" fmla="*/ 1994513 h 2324021"/>
              <a:gd name="connsiteX248" fmla="*/ 38232 w 2020646"/>
              <a:gd name="connsiteY248" fmla="*/ 1923519 h 2324021"/>
              <a:gd name="connsiteX249" fmla="*/ 54904 w 2020646"/>
              <a:gd name="connsiteY249" fmla="*/ 1917147 h 2324021"/>
              <a:gd name="connsiteX250" fmla="*/ 48106 w 2020646"/>
              <a:gd name="connsiteY250" fmla="*/ 1835492 h 2324021"/>
              <a:gd name="connsiteX251" fmla="*/ 38289 w 2020646"/>
              <a:gd name="connsiteY251" fmla="*/ 1835492 h 2324021"/>
              <a:gd name="connsiteX252" fmla="*/ 28717 w 2020646"/>
              <a:gd name="connsiteY252" fmla="*/ 1825920 h 2324021"/>
              <a:gd name="connsiteX253" fmla="*/ 28717 w 2020646"/>
              <a:gd name="connsiteY253" fmla="*/ 1814981 h 2324021"/>
              <a:gd name="connsiteX254" fmla="*/ 39656 w 2020646"/>
              <a:gd name="connsiteY254" fmla="*/ 1816348 h 2324021"/>
              <a:gd name="connsiteX255" fmla="*/ 47134 w 2020646"/>
              <a:gd name="connsiteY255" fmla="*/ 1823826 h 2324021"/>
              <a:gd name="connsiteX256" fmla="*/ 44766 w 2020646"/>
              <a:gd name="connsiteY256" fmla="*/ 1795377 h 2324021"/>
              <a:gd name="connsiteX257" fmla="*/ 28717 w 2020646"/>
              <a:gd name="connsiteY257" fmla="*/ 1805408 h 2324021"/>
              <a:gd name="connsiteX258" fmla="*/ 13675 w 2020646"/>
              <a:gd name="connsiteY258" fmla="*/ 1767119 h 2324021"/>
              <a:gd name="connsiteX259" fmla="*/ 25982 w 2020646"/>
              <a:gd name="connsiteY259" fmla="*/ 1747974 h 2324021"/>
              <a:gd name="connsiteX260" fmla="*/ 15042 w 2020646"/>
              <a:gd name="connsiteY260" fmla="*/ 1747974 h 2324021"/>
              <a:gd name="connsiteX261" fmla="*/ 20511 w 2020646"/>
              <a:gd name="connsiteY261" fmla="*/ 1723360 h 2324021"/>
              <a:gd name="connsiteX262" fmla="*/ 21879 w 2020646"/>
              <a:gd name="connsiteY262" fmla="*/ 1713788 h 2324021"/>
              <a:gd name="connsiteX263" fmla="*/ 10940 w 2020646"/>
              <a:gd name="connsiteY263" fmla="*/ 1713788 h 2324021"/>
              <a:gd name="connsiteX264" fmla="*/ 10940 w 2020646"/>
              <a:gd name="connsiteY264" fmla="*/ 1708317 h 2324021"/>
              <a:gd name="connsiteX265" fmla="*/ 21879 w 2020646"/>
              <a:gd name="connsiteY265" fmla="*/ 1694643 h 2324021"/>
              <a:gd name="connsiteX266" fmla="*/ 16409 w 2020646"/>
              <a:gd name="connsiteY266" fmla="*/ 1689173 h 2324021"/>
              <a:gd name="connsiteX267" fmla="*/ 21879 w 2020646"/>
              <a:gd name="connsiteY267" fmla="*/ 1679601 h 2324021"/>
              <a:gd name="connsiteX268" fmla="*/ 23247 w 2020646"/>
              <a:gd name="connsiteY268" fmla="*/ 1665926 h 2324021"/>
              <a:gd name="connsiteX269" fmla="*/ 17777 w 2020646"/>
              <a:gd name="connsiteY269" fmla="*/ 1660456 h 2324021"/>
              <a:gd name="connsiteX270" fmla="*/ 23247 w 2020646"/>
              <a:gd name="connsiteY270" fmla="*/ 1650883 h 2324021"/>
              <a:gd name="connsiteX271" fmla="*/ 19145 w 2020646"/>
              <a:gd name="connsiteY271" fmla="*/ 1607124 h 2324021"/>
              <a:gd name="connsiteX272" fmla="*/ 30084 w 2020646"/>
              <a:gd name="connsiteY272" fmla="*/ 1598920 h 2324021"/>
              <a:gd name="connsiteX273" fmla="*/ 20511 w 2020646"/>
              <a:gd name="connsiteY273" fmla="*/ 1593450 h 2324021"/>
              <a:gd name="connsiteX274" fmla="*/ 9572 w 2020646"/>
              <a:gd name="connsiteY274" fmla="*/ 1597552 h 2324021"/>
              <a:gd name="connsiteX275" fmla="*/ 4102 w 2020646"/>
              <a:gd name="connsiteY275" fmla="*/ 1587980 h 2324021"/>
              <a:gd name="connsiteX276" fmla="*/ 4102 w 2020646"/>
              <a:gd name="connsiteY276" fmla="*/ 1582510 h 2324021"/>
              <a:gd name="connsiteX277" fmla="*/ 20511 w 2020646"/>
              <a:gd name="connsiteY277" fmla="*/ 1564733 h 2324021"/>
              <a:gd name="connsiteX278" fmla="*/ 20511 w 2020646"/>
              <a:gd name="connsiteY278" fmla="*/ 1559263 h 2324021"/>
              <a:gd name="connsiteX279" fmla="*/ 1367 w 2020646"/>
              <a:gd name="connsiteY279" fmla="*/ 1519606 h 2324021"/>
              <a:gd name="connsiteX280" fmla="*/ 12307 w 2020646"/>
              <a:gd name="connsiteY280" fmla="*/ 1511401 h 2324021"/>
              <a:gd name="connsiteX281" fmla="*/ 12307 w 2020646"/>
              <a:gd name="connsiteY281" fmla="*/ 1505931 h 2324021"/>
              <a:gd name="connsiteX282" fmla="*/ 1367 w 2020646"/>
              <a:gd name="connsiteY282" fmla="*/ 1490890 h 2324021"/>
              <a:gd name="connsiteX283" fmla="*/ 17777 w 2020646"/>
              <a:gd name="connsiteY283" fmla="*/ 1477215 h 2324021"/>
              <a:gd name="connsiteX284" fmla="*/ 0 w 2020646"/>
              <a:gd name="connsiteY284" fmla="*/ 1408842 h 2324021"/>
              <a:gd name="connsiteX285" fmla="*/ 16409 w 2020646"/>
              <a:gd name="connsiteY285" fmla="*/ 1389697 h 2324021"/>
              <a:gd name="connsiteX286" fmla="*/ 5470 w 2020646"/>
              <a:gd name="connsiteY286" fmla="*/ 1376022 h 2324021"/>
              <a:gd name="connsiteX287" fmla="*/ 10940 w 2020646"/>
              <a:gd name="connsiteY287" fmla="*/ 1370552 h 2324021"/>
              <a:gd name="connsiteX288" fmla="*/ 1367 w 2020646"/>
              <a:gd name="connsiteY288" fmla="*/ 1336365 h 2324021"/>
              <a:gd name="connsiteX289" fmla="*/ 17777 w 2020646"/>
              <a:gd name="connsiteY289" fmla="*/ 1322690 h 2324021"/>
              <a:gd name="connsiteX290" fmla="*/ 4102 w 2020646"/>
              <a:gd name="connsiteY290" fmla="*/ 1259786 h 2324021"/>
              <a:gd name="connsiteX291" fmla="*/ 9572 w 2020646"/>
              <a:gd name="connsiteY291" fmla="*/ 1259786 h 2324021"/>
              <a:gd name="connsiteX292" fmla="*/ 4102 w 2020646"/>
              <a:gd name="connsiteY292" fmla="*/ 1250215 h 2324021"/>
              <a:gd name="connsiteX293" fmla="*/ 9572 w 2020646"/>
              <a:gd name="connsiteY293" fmla="*/ 1244744 h 2324021"/>
              <a:gd name="connsiteX294" fmla="*/ 5470 w 2020646"/>
              <a:gd name="connsiteY294" fmla="*/ 1235172 h 2324021"/>
              <a:gd name="connsiteX295" fmla="*/ 6838 w 2020646"/>
              <a:gd name="connsiteY295" fmla="*/ 1172268 h 2324021"/>
              <a:gd name="connsiteX296" fmla="*/ 12307 w 2020646"/>
              <a:gd name="connsiteY296" fmla="*/ 1168165 h 2324021"/>
              <a:gd name="connsiteX297" fmla="*/ 8204 w 2020646"/>
              <a:gd name="connsiteY297" fmla="*/ 1158594 h 2324021"/>
              <a:gd name="connsiteX298" fmla="*/ 9572 w 2020646"/>
              <a:gd name="connsiteY298" fmla="*/ 1080647 h 2324021"/>
              <a:gd name="connsiteX299" fmla="*/ 8204 w 2020646"/>
              <a:gd name="connsiteY299" fmla="*/ 994497 h 2324021"/>
              <a:gd name="connsiteX300" fmla="*/ 13675 w 2020646"/>
              <a:gd name="connsiteY300" fmla="*/ 969883 h 2324021"/>
              <a:gd name="connsiteX301" fmla="*/ 9572 w 2020646"/>
              <a:gd name="connsiteY301" fmla="*/ 916551 h 2324021"/>
              <a:gd name="connsiteX302" fmla="*/ 15042 w 2020646"/>
              <a:gd name="connsiteY302" fmla="*/ 906979 h 2324021"/>
              <a:gd name="connsiteX303" fmla="*/ 10940 w 2020646"/>
              <a:gd name="connsiteY303" fmla="*/ 893304 h 2324021"/>
              <a:gd name="connsiteX304" fmla="*/ 16409 w 2020646"/>
              <a:gd name="connsiteY304" fmla="*/ 887834 h 2324021"/>
              <a:gd name="connsiteX305" fmla="*/ 12307 w 2020646"/>
              <a:gd name="connsiteY305" fmla="*/ 863220 h 2324021"/>
              <a:gd name="connsiteX306" fmla="*/ 15042 w 2020646"/>
              <a:gd name="connsiteY306" fmla="*/ 771599 h 2324021"/>
              <a:gd name="connsiteX307" fmla="*/ 20511 w 2020646"/>
              <a:gd name="connsiteY307" fmla="*/ 767497 h 2324021"/>
              <a:gd name="connsiteX308" fmla="*/ 15042 w 2020646"/>
              <a:gd name="connsiteY308" fmla="*/ 757924 h 2324021"/>
              <a:gd name="connsiteX309" fmla="*/ 16409 w 2020646"/>
              <a:gd name="connsiteY309" fmla="*/ 723737 h 2324021"/>
              <a:gd name="connsiteX310" fmla="*/ 21879 w 2020646"/>
              <a:gd name="connsiteY310" fmla="*/ 714165 h 2324021"/>
              <a:gd name="connsiteX311" fmla="*/ 10940 w 2020646"/>
              <a:gd name="connsiteY311" fmla="*/ 708695 h 2324021"/>
              <a:gd name="connsiteX312" fmla="*/ 17777 w 2020646"/>
              <a:gd name="connsiteY312" fmla="*/ 695020 h 2324021"/>
              <a:gd name="connsiteX313" fmla="*/ 9572 w 2020646"/>
              <a:gd name="connsiteY313" fmla="*/ 603399 h 2324021"/>
              <a:gd name="connsiteX314" fmla="*/ 15042 w 2020646"/>
              <a:gd name="connsiteY314" fmla="*/ 597929 h 2324021"/>
              <a:gd name="connsiteX315" fmla="*/ 10940 w 2020646"/>
              <a:gd name="connsiteY315" fmla="*/ 563743 h 2324021"/>
              <a:gd name="connsiteX316" fmla="*/ 16409 w 2020646"/>
              <a:gd name="connsiteY316" fmla="*/ 540495 h 2324021"/>
              <a:gd name="connsiteX317" fmla="*/ 12307 w 2020646"/>
              <a:gd name="connsiteY317" fmla="*/ 511779 h 2324021"/>
              <a:gd name="connsiteX318" fmla="*/ 13675 w 2020646"/>
              <a:gd name="connsiteY318" fmla="*/ 477592 h 2324021"/>
              <a:gd name="connsiteX319" fmla="*/ 20511 w 2020646"/>
              <a:gd name="connsiteY319" fmla="*/ 448875 h 2324021"/>
              <a:gd name="connsiteX320" fmla="*/ 15042 w 2020646"/>
              <a:gd name="connsiteY320" fmla="*/ 429731 h 2324021"/>
              <a:gd name="connsiteX321" fmla="*/ 36922 w 2020646"/>
              <a:gd name="connsiteY321" fmla="*/ 401013 h 2324021"/>
              <a:gd name="connsiteX322" fmla="*/ 34186 w 2020646"/>
              <a:gd name="connsiteY322" fmla="*/ 323068 h 2324021"/>
              <a:gd name="connsiteX323" fmla="*/ 56066 w 2020646"/>
              <a:gd name="connsiteY323" fmla="*/ 305290 h 2324021"/>
              <a:gd name="connsiteX324" fmla="*/ 67006 w 2020646"/>
              <a:gd name="connsiteY324" fmla="*/ 305290 h 2324021"/>
              <a:gd name="connsiteX325" fmla="*/ 67006 w 2020646"/>
              <a:gd name="connsiteY325" fmla="*/ 301188 h 2324021"/>
              <a:gd name="connsiteX326" fmla="*/ 61536 w 2020646"/>
              <a:gd name="connsiteY326" fmla="*/ 295718 h 2324021"/>
              <a:gd name="connsiteX327" fmla="*/ 73843 w 2020646"/>
              <a:gd name="connsiteY327" fmla="*/ 251959 h 2324021"/>
              <a:gd name="connsiteX328" fmla="*/ 69741 w 2020646"/>
              <a:gd name="connsiteY328" fmla="*/ 213670 h 2324021"/>
              <a:gd name="connsiteX329" fmla="*/ 80681 w 2020646"/>
              <a:gd name="connsiteY329" fmla="*/ 194525 h 2324021"/>
              <a:gd name="connsiteX330" fmla="*/ 76578 w 2020646"/>
              <a:gd name="connsiteY330" fmla="*/ 179483 h 2324021"/>
              <a:gd name="connsiteX331" fmla="*/ 102560 w 2020646"/>
              <a:gd name="connsiteY331" fmla="*/ 165808 h 2324021"/>
              <a:gd name="connsiteX332" fmla="*/ 113500 w 2020646"/>
              <a:gd name="connsiteY332" fmla="*/ 167176 h 2324021"/>
              <a:gd name="connsiteX333" fmla="*/ 113500 w 2020646"/>
              <a:gd name="connsiteY333" fmla="*/ 180850 h 2324021"/>
              <a:gd name="connsiteX334" fmla="*/ 124440 w 2020646"/>
              <a:gd name="connsiteY334" fmla="*/ 176748 h 2324021"/>
              <a:gd name="connsiteX335" fmla="*/ 129909 w 2020646"/>
              <a:gd name="connsiteY335" fmla="*/ 176748 h 2324021"/>
              <a:gd name="connsiteX336" fmla="*/ 128542 w 2020646"/>
              <a:gd name="connsiteY336" fmla="*/ 186320 h 2324021"/>
              <a:gd name="connsiteX337" fmla="*/ 139482 w 2020646"/>
              <a:gd name="connsiteY337" fmla="*/ 186320 h 2324021"/>
              <a:gd name="connsiteX338" fmla="*/ 139482 w 2020646"/>
              <a:gd name="connsiteY338" fmla="*/ 176748 h 2324021"/>
              <a:gd name="connsiteX339" fmla="*/ 129909 w 2020646"/>
              <a:gd name="connsiteY339" fmla="*/ 172645 h 2324021"/>
              <a:gd name="connsiteX340" fmla="*/ 140849 w 2020646"/>
              <a:gd name="connsiteY340" fmla="*/ 148031 h 2324021"/>
              <a:gd name="connsiteX341" fmla="*/ 135379 w 2020646"/>
              <a:gd name="connsiteY341" fmla="*/ 134356 h 2324021"/>
              <a:gd name="connsiteX342" fmla="*/ 190079 w 2020646"/>
              <a:gd name="connsiteY342" fmla="*/ 116579 h 2324021"/>
              <a:gd name="connsiteX343" fmla="*/ 194181 w 2020646"/>
              <a:gd name="connsiteY343" fmla="*/ 116579 h 2324021"/>
              <a:gd name="connsiteX344" fmla="*/ 199651 w 2020646"/>
              <a:gd name="connsiteY344" fmla="*/ 145297 h 2324021"/>
              <a:gd name="connsiteX345" fmla="*/ 203753 w 2020646"/>
              <a:gd name="connsiteY345" fmla="*/ 145297 h 2324021"/>
              <a:gd name="connsiteX346" fmla="*/ 231102 w 2020646"/>
              <a:gd name="connsiteY346" fmla="*/ 127519 h 2324021"/>
              <a:gd name="connsiteX347" fmla="*/ 217428 w 2020646"/>
              <a:gd name="connsiteY347" fmla="*/ 64615 h 2324021"/>
              <a:gd name="connsiteX348" fmla="*/ 222897 w 2020646"/>
              <a:gd name="connsiteY348" fmla="*/ 59145 h 2324021"/>
              <a:gd name="connsiteX349" fmla="*/ 211958 w 2020646"/>
              <a:gd name="connsiteY349" fmla="*/ 53675 h 2324021"/>
              <a:gd name="connsiteX350" fmla="*/ 250247 w 2020646"/>
              <a:gd name="connsiteY350" fmla="*/ 16754 h 2324021"/>
              <a:gd name="connsiteX351" fmla="*/ 272212 w 2020646"/>
              <a:gd name="connsiteY351" fmla="*/ 32480 h 2324021"/>
              <a:gd name="connsiteX352" fmla="*/ 278850 w 2020646"/>
              <a:gd name="connsiteY352" fmla="*/ 48154 h 2324021"/>
              <a:gd name="connsiteX353" fmla="*/ 287510 w 2020646"/>
              <a:gd name="connsiteY353" fmla="*/ 36180 h 2324021"/>
              <a:gd name="connsiteX354" fmla="*/ 339132 w 2020646"/>
              <a:gd name="connsiteY354" fmla="*/ 17377 h 2324021"/>
              <a:gd name="connsiteX355" fmla="*/ 351439 w 2020646"/>
              <a:gd name="connsiteY355" fmla="*/ 24215 h 2324021"/>
              <a:gd name="connsiteX356" fmla="*/ 381524 w 2020646"/>
              <a:gd name="connsiteY356" fmla="*/ 22847 h 2324021"/>
              <a:gd name="connsiteX357" fmla="*/ 380156 w 2020646"/>
              <a:gd name="connsiteY357" fmla="*/ 28318 h 2324021"/>
              <a:gd name="connsiteX358" fmla="*/ 410241 w 2020646"/>
              <a:gd name="connsiteY358" fmla="*/ 21480 h 2324021"/>
              <a:gd name="connsiteX359" fmla="*/ 422548 w 2020646"/>
              <a:gd name="connsiteY359" fmla="*/ 40625 h 2324021"/>
              <a:gd name="connsiteX360" fmla="*/ 455367 w 2020646"/>
              <a:gd name="connsiteY360" fmla="*/ 39257 h 2324021"/>
              <a:gd name="connsiteX361" fmla="*/ 455367 w 2020646"/>
              <a:gd name="connsiteY361" fmla="*/ 42595 h 2324021"/>
              <a:gd name="connsiteX362" fmla="*/ 506438 w 2020646"/>
              <a:gd name="connsiteY362" fmla="*/ 19430 h 2324021"/>
              <a:gd name="connsiteX363" fmla="*/ 663779 w 2020646"/>
              <a:gd name="connsiteY363" fmla="*/ 627 h 2324021"/>
              <a:gd name="connsiteX364" fmla="*/ 701291 w 2020646"/>
              <a:gd name="connsiteY364" fmla="*/ 7464 h 2324021"/>
              <a:gd name="connsiteX365" fmla="*/ 792988 w 2020646"/>
              <a:gd name="connsiteY365" fmla="*/ 6096 h 2324021"/>
              <a:gd name="connsiteX366" fmla="*/ 788820 w 2020646"/>
              <a:gd name="connsiteY366" fmla="*/ 11567 h 2324021"/>
              <a:gd name="connsiteX367" fmla="*/ 880515 w 2020646"/>
              <a:gd name="connsiteY367" fmla="*/ 4730 h 2324021"/>
              <a:gd name="connsiteX368" fmla="*/ 918026 w 2020646"/>
              <a:gd name="connsiteY368" fmla="*/ 23874 h 2324021"/>
              <a:gd name="connsiteX369" fmla="*/ 1018058 w 2020646"/>
              <a:gd name="connsiteY369" fmla="*/ 22507 h 2324021"/>
              <a:gd name="connsiteX370" fmla="*/ 1018058 w 2020646"/>
              <a:gd name="connsiteY370" fmla="*/ 27976 h 2324021"/>
              <a:gd name="connsiteX371" fmla="*/ 1055570 w 2020646"/>
              <a:gd name="connsiteY371" fmla="*/ 23874 h 2324021"/>
              <a:gd name="connsiteX372" fmla="*/ 1105584 w 2020646"/>
              <a:gd name="connsiteY372" fmla="*/ 32078 h 2324021"/>
              <a:gd name="connsiteX373" fmla="*/ 1122258 w 2020646"/>
              <a:gd name="connsiteY373" fmla="*/ 26609 h 2324021"/>
              <a:gd name="connsiteX374" fmla="*/ 1297311 w 2020646"/>
              <a:gd name="connsiteY374" fmla="*/ 45753 h 2324021"/>
              <a:gd name="connsiteX375" fmla="*/ 1326488 w 2020646"/>
              <a:gd name="connsiteY375" fmla="*/ 36182 h 2324021"/>
              <a:gd name="connsiteX376" fmla="*/ 1347328 w 2020646"/>
              <a:gd name="connsiteY376" fmla="*/ 53958 h 2324021"/>
              <a:gd name="connsiteX377" fmla="*/ 1345853 w 2020646"/>
              <a:gd name="connsiteY377" fmla="*/ 59766 h 2324021"/>
              <a:gd name="connsiteX378" fmla="*/ 1350419 w 2020646"/>
              <a:gd name="connsiteY378" fmla="*/ 59311 h 2324021"/>
              <a:gd name="connsiteX379" fmla="*/ 1350419 w 2020646"/>
              <a:gd name="connsiteY379" fmla="*/ 56815 h 2324021"/>
              <a:gd name="connsiteX380" fmla="*/ 1350419 w 2020646"/>
              <a:gd name="connsiteY380" fmla="*/ 34345 h 2324021"/>
              <a:gd name="connsiteX381" fmla="*/ 1360674 w 2020646"/>
              <a:gd name="connsiteY381" fmla="*/ 34345 h 2324021"/>
              <a:gd name="connsiteX382" fmla="*/ 1353838 w 2020646"/>
              <a:gd name="connsiteY382" fmla="*/ 29352 h 2324021"/>
              <a:gd name="connsiteX383" fmla="*/ 1353838 w 2020646"/>
              <a:gd name="connsiteY383" fmla="*/ 24359 h 2324021"/>
              <a:gd name="connsiteX384" fmla="*/ 1377760 w 2020646"/>
              <a:gd name="connsiteY384" fmla="*/ 24982 h 2324021"/>
              <a:gd name="connsiteX385" fmla="*/ 1394847 w 2020646"/>
              <a:gd name="connsiteY385" fmla="*/ 55566 h 2324021"/>
              <a:gd name="connsiteX386" fmla="*/ 1405098 w 2020646"/>
              <a:gd name="connsiteY386" fmla="*/ 55566 h 2324021"/>
              <a:gd name="connsiteX387" fmla="*/ 1405098 w 2020646"/>
              <a:gd name="connsiteY387" fmla="*/ 50573 h 2324021"/>
              <a:gd name="connsiteX388" fmla="*/ 1408515 w 2020646"/>
              <a:gd name="connsiteY388" fmla="*/ 23110 h 2324021"/>
              <a:gd name="connsiteX389" fmla="*/ 1429018 w 2020646"/>
              <a:gd name="connsiteY389" fmla="*/ 21238 h 2324021"/>
              <a:gd name="connsiteX390" fmla="*/ 1439271 w 2020646"/>
              <a:gd name="connsiteY390" fmla="*/ 23734 h 2324021"/>
              <a:gd name="connsiteX391" fmla="*/ 1473444 w 2020646"/>
              <a:gd name="connsiteY391" fmla="*/ 16 h 232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</a:cxnLst>
            <a:rect l="l" t="t" r="r" b="b"/>
            <a:pathLst>
              <a:path w="2020646" h="2324021">
                <a:moveTo>
                  <a:pt x="441694" y="2268981"/>
                </a:moveTo>
                <a:lnTo>
                  <a:pt x="452633" y="2268981"/>
                </a:lnTo>
                <a:cubicBezTo>
                  <a:pt x="448075" y="2286302"/>
                  <a:pt x="445796" y="2299065"/>
                  <a:pt x="445796" y="2307271"/>
                </a:cubicBezTo>
                <a:cubicBezTo>
                  <a:pt x="438502" y="2307271"/>
                  <a:pt x="435312" y="2304080"/>
                  <a:pt x="436224" y="2297699"/>
                </a:cubicBezTo>
                <a:close/>
                <a:moveTo>
                  <a:pt x="437591" y="2244367"/>
                </a:moveTo>
                <a:cubicBezTo>
                  <a:pt x="444884" y="2245279"/>
                  <a:pt x="448075" y="2248469"/>
                  <a:pt x="447163" y="2253939"/>
                </a:cubicBezTo>
                <a:lnTo>
                  <a:pt x="437591" y="2253939"/>
                </a:lnTo>
                <a:close/>
                <a:moveTo>
                  <a:pt x="1691595" y="2233589"/>
                </a:moveTo>
                <a:lnTo>
                  <a:pt x="1695987" y="2233589"/>
                </a:lnTo>
                <a:lnTo>
                  <a:pt x="1695987" y="2243161"/>
                </a:lnTo>
                <a:lnTo>
                  <a:pt x="1691595" y="2241794"/>
                </a:lnTo>
                <a:close/>
                <a:moveTo>
                  <a:pt x="1690497" y="2203505"/>
                </a:moveTo>
                <a:lnTo>
                  <a:pt x="1690497" y="2213077"/>
                </a:lnTo>
                <a:lnTo>
                  <a:pt x="1694890" y="2213077"/>
                </a:lnTo>
                <a:lnTo>
                  <a:pt x="1694890" y="2204872"/>
                </a:lnTo>
                <a:close/>
                <a:moveTo>
                  <a:pt x="159102" y="2154705"/>
                </a:moveTo>
                <a:lnTo>
                  <a:pt x="184110" y="2154705"/>
                </a:lnTo>
                <a:lnTo>
                  <a:pt x="184110" y="2158345"/>
                </a:lnTo>
                <a:lnTo>
                  <a:pt x="154936" y="2158345"/>
                </a:lnTo>
                <a:close/>
                <a:moveTo>
                  <a:pt x="246631" y="2153795"/>
                </a:moveTo>
                <a:lnTo>
                  <a:pt x="246631" y="2157436"/>
                </a:lnTo>
                <a:lnTo>
                  <a:pt x="271639" y="2157436"/>
                </a:lnTo>
                <a:lnTo>
                  <a:pt x="275805" y="2153795"/>
                </a:lnTo>
                <a:close/>
                <a:moveTo>
                  <a:pt x="1889039" y="2022833"/>
                </a:moveTo>
                <a:lnTo>
                  <a:pt x="1888093" y="2023996"/>
                </a:lnTo>
                <a:lnTo>
                  <a:pt x="1889348" y="2024064"/>
                </a:lnTo>
                <a:close/>
                <a:moveTo>
                  <a:pt x="16409" y="1515504"/>
                </a:moveTo>
                <a:lnTo>
                  <a:pt x="16409" y="1525076"/>
                </a:lnTo>
                <a:cubicBezTo>
                  <a:pt x="23703" y="1525988"/>
                  <a:pt x="27349" y="1523253"/>
                  <a:pt x="27349" y="1516872"/>
                </a:cubicBezTo>
                <a:close/>
                <a:moveTo>
                  <a:pt x="112133" y="205465"/>
                </a:moveTo>
                <a:lnTo>
                  <a:pt x="112133" y="215038"/>
                </a:lnTo>
                <a:lnTo>
                  <a:pt x="117602" y="215038"/>
                </a:lnTo>
                <a:lnTo>
                  <a:pt x="117602" y="205465"/>
                </a:lnTo>
                <a:close/>
                <a:moveTo>
                  <a:pt x="187343" y="183586"/>
                </a:moveTo>
                <a:lnTo>
                  <a:pt x="187343" y="193158"/>
                </a:lnTo>
                <a:lnTo>
                  <a:pt x="192813" y="193158"/>
                </a:lnTo>
                <a:lnTo>
                  <a:pt x="192813" y="183586"/>
                </a:lnTo>
                <a:close/>
                <a:moveTo>
                  <a:pt x="236572" y="146663"/>
                </a:moveTo>
                <a:lnTo>
                  <a:pt x="203753" y="150766"/>
                </a:lnTo>
                <a:lnTo>
                  <a:pt x="203753" y="164441"/>
                </a:lnTo>
                <a:lnTo>
                  <a:pt x="224265" y="165808"/>
                </a:lnTo>
                <a:cubicBezTo>
                  <a:pt x="225177" y="160338"/>
                  <a:pt x="229279" y="153957"/>
                  <a:pt x="236572" y="146663"/>
                </a:cubicBezTo>
                <a:close/>
                <a:moveTo>
                  <a:pt x="1716070" y="114237"/>
                </a:moveTo>
                <a:lnTo>
                  <a:pt x="1712655" y="116734"/>
                </a:lnTo>
                <a:lnTo>
                  <a:pt x="1736574" y="116734"/>
                </a:lnTo>
                <a:lnTo>
                  <a:pt x="1736574" y="114237"/>
                </a:lnTo>
                <a:close/>
                <a:moveTo>
                  <a:pt x="1787834" y="113613"/>
                </a:moveTo>
                <a:lnTo>
                  <a:pt x="1811753" y="113613"/>
                </a:lnTo>
                <a:lnTo>
                  <a:pt x="1808338" y="116110"/>
                </a:lnTo>
                <a:lnTo>
                  <a:pt x="1787834" y="116110"/>
                </a:lnTo>
                <a:close/>
                <a:moveTo>
                  <a:pt x="1473444" y="16"/>
                </a:moveTo>
                <a:cubicBezTo>
                  <a:pt x="1482556" y="6674"/>
                  <a:pt x="1485974" y="12500"/>
                  <a:pt x="1483695" y="17493"/>
                </a:cubicBezTo>
                <a:lnTo>
                  <a:pt x="1493947" y="18117"/>
                </a:lnTo>
                <a:lnTo>
                  <a:pt x="1517868" y="16244"/>
                </a:lnTo>
                <a:cubicBezTo>
                  <a:pt x="1515590" y="18325"/>
                  <a:pt x="1534955" y="36426"/>
                  <a:pt x="1575962" y="70546"/>
                </a:cubicBezTo>
                <a:lnTo>
                  <a:pt x="1586215" y="70546"/>
                </a:lnTo>
                <a:lnTo>
                  <a:pt x="1586215" y="53070"/>
                </a:lnTo>
                <a:lnTo>
                  <a:pt x="1593048" y="33097"/>
                </a:lnTo>
                <a:lnTo>
                  <a:pt x="1613553" y="33721"/>
                </a:lnTo>
                <a:cubicBezTo>
                  <a:pt x="1611273" y="41211"/>
                  <a:pt x="1623803" y="53278"/>
                  <a:pt x="1651141" y="69923"/>
                </a:cubicBezTo>
                <a:cubicBezTo>
                  <a:pt x="1642029" y="72835"/>
                  <a:pt x="1637472" y="75124"/>
                  <a:pt x="1637472" y="76788"/>
                </a:cubicBezTo>
                <a:cubicBezTo>
                  <a:pt x="1648865" y="77204"/>
                  <a:pt x="1659116" y="84278"/>
                  <a:pt x="1668227" y="98009"/>
                </a:cubicBezTo>
                <a:cubicBezTo>
                  <a:pt x="1684175" y="96345"/>
                  <a:pt x="1695568" y="95721"/>
                  <a:pt x="1702401" y="96137"/>
                </a:cubicBezTo>
                <a:cubicBezTo>
                  <a:pt x="1706958" y="99050"/>
                  <a:pt x="1709237" y="102379"/>
                  <a:pt x="1709237" y="106123"/>
                </a:cubicBezTo>
                <a:lnTo>
                  <a:pt x="1729738" y="106747"/>
                </a:lnTo>
                <a:cubicBezTo>
                  <a:pt x="1732017" y="100089"/>
                  <a:pt x="1739992" y="96969"/>
                  <a:pt x="1753661" y="97385"/>
                </a:cubicBezTo>
                <a:cubicBezTo>
                  <a:pt x="1769609" y="124848"/>
                  <a:pt x="1794667" y="140451"/>
                  <a:pt x="1828841" y="144196"/>
                </a:cubicBezTo>
                <a:cubicBezTo>
                  <a:pt x="1831119" y="155432"/>
                  <a:pt x="1843648" y="165834"/>
                  <a:pt x="1866432" y="175405"/>
                </a:cubicBezTo>
                <a:lnTo>
                  <a:pt x="1849344" y="187888"/>
                </a:lnTo>
                <a:cubicBezTo>
                  <a:pt x="1865292" y="188305"/>
                  <a:pt x="1874404" y="200995"/>
                  <a:pt x="1876682" y="225962"/>
                </a:cubicBezTo>
                <a:lnTo>
                  <a:pt x="1907438" y="274645"/>
                </a:lnTo>
                <a:lnTo>
                  <a:pt x="1903689" y="275845"/>
                </a:lnTo>
                <a:lnTo>
                  <a:pt x="1914762" y="278159"/>
                </a:lnTo>
                <a:cubicBezTo>
                  <a:pt x="1914170" y="270514"/>
                  <a:pt x="1917055" y="266445"/>
                  <a:pt x="1923418" y="265951"/>
                </a:cubicBezTo>
                <a:cubicBezTo>
                  <a:pt x="1928956" y="266622"/>
                  <a:pt x="1931779" y="273545"/>
                  <a:pt x="1931886" y="286724"/>
                </a:cubicBezTo>
                <a:lnTo>
                  <a:pt x="1932046" y="306490"/>
                </a:lnTo>
                <a:cubicBezTo>
                  <a:pt x="1933906" y="306896"/>
                  <a:pt x="1936231" y="313308"/>
                  <a:pt x="1939023" y="325730"/>
                </a:cubicBezTo>
                <a:lnTo>
                  <a:pt x="1946932" y="370479"/>
                </a:lnTo>
                <a:lnTo>
                  <a:pt x="1950889" y="369641"/>
                </a:lnTo>
                <a:cubicBezTo>
                  <a:pt x="1953854" y="367197"/>
                  <a:pt x="1955820" y="363150"/>
                  <a:pt x="1956784" y="357498"/>
                </a:cubicBezTo>
                <a:cubicBezTo>
                  <a:pt x="1964049" y="358149"/>
                  <a:pt x="1968418" y="365556"/>
                  <a:pt x="1969892" y="379717"/>
                </a:cubicBezTo>
                <a:lnTo>
                  <a:pt x="1964529" y="378279"/>
                </a:lnTo>
                <a:cubicBezTo>
                  <a:pt x="1969179" y="428432"/>
                  <a:pt x="1972638" y="456162"/>
                  <a:pt x="1974908" y="461467"/>
                </a:cubicBezTo>
                <a:lnTo>
                  <a:pt x="1980356" y="461956"/>
                </a:lnTo>
                <a:lnTo>
                  <a:pt x="1978397" y="468475"/>
                </a:lnTo>
                <a:lnTo>
                  <a:pt x="1972352" y="474627"/>
                </a:lnTo>
                <a:cubicBezTo>
                  <a:pt x="1979560" y="475912"/>
                  <a:pt x="1982992" y="478453"/>
                  <a:pt x="1982652" y="482248"/>
                </a:cubicBezTo>
                <a:lnTo>
                  <a:pt x="1974651" y="494919"/>
                </a:lnTo>
                <a:lnTo>
                  <a:pt x="1981457" y="526138"/>
                </a:lnTo>
                <a:cubicBezTo>
                  <a:pt x="1976009" y="525648"/>
                  <a:pt x="1968347" y="529424"/>
                  <a:pt x="1958472" y="537464"/>
                </a:cubicBezTo>
                <a:cubicBezTo>
                  <a:pt x="1969368" y="538443"/>
                  <a:pt x="1974618" y="541146"/>
                  <a:pt x="1974220" y="545574"/>
                </a:cubicBezTo>
                <a:lnTo>
                  <a:pt x="1970471" y="572018"/>
                </a:lnTo>
                <a:lnTo>
                  <a:pt x="1971771" y="579435"/>
                </a:lnTo>
                <a:lnTo>
                  <a:pt x="1972338" y="578635"/>
                </a:lnTo>
                <a:lnTo>
                  <a:pt x="1976081" y="591532"/>
                </a:lnTo>
                <a:lnTo>
                  <a:pt x="1973918" y="591700"/>
                </a:lnTo>
                <a:lnTo>
                  <a:pt x="1975918" y="603114"/>
                </a:lnTo>
                <a:lnTo>
                  <a:pt x="1967613" y="606988"/>
                </a:lnTo>
                <a:lnTo>
                  <a:pt x="1969372" y="637552"/>
                </a:lnTo>
                <a:lnTo>
                  <a:pt x="1971232" y="639995"/>
                </a:lnTo>
                <a:lnTo>
                  <a:pt x="1969670" y="642712"/>
                </a:lnTo>
                <a:lnTo>
                  <a:pt x="1971055" y="666760"/>
                </a:lnTo>
                <a:lnTo>
                  <a:pt x="1972933" y="666928"/>
                </a:lnTo>
                <a:lnTo>
                  <a:pt x="1972591" y="670724"/>
                </a:lnTo>
                <a:lnTo>
                  <a:pt x="1971336" y="671634"/>
                </a:lnTo>
                <a:lnTo>
                  <a:pt x="1972388" y="689892"/>
                </a:lnTo>
                <a:cubicBezTo>
                  <a:pt x="1975344" y="713289"/>
                  <a:pt x="1979602" y="731366"/>
                  <a:pt x="1985162" y="744121"/>
                </a:cubicBezTo>
                <a:lnTo>
                  <a:pt x="1985322" y="763888"/>
                </a:lnTo>
                <a:cubicBezTo>
                  <a:pt x="1990945" y="765651"/>
                  <a:pt x="1994011" y="769808"/>
                  <a:pt x="1994519" y="776362"/>
                </a:cubicBezTo>
                <a:lnTo>
                  <a:pt x="1995026" y="782917"/>
                </a:lnTo>
                <a:lnTo>
                  <a:pt x="1973280" y="820864"/>
                </a:lnTo>
                <a:cubicBezTo>
                  <a:pt x="1979222" y="862161"/>
                  <a:pt x="1982259" y="895442"/>
                  <a:pt x="1982389" y="920706"/>
                </a:cubicBezTo>
                <a:lnTo>
                  <a:pt x="1983912" y="940367"/>
                </a:lnTo>
                <a:cubicBezTo>
                  <a:pt x="1982686" y="948153"/>
                  <a:pt x="1979801" y="952225"/>
                  <a:pt x="1975256" y="952576"/>
                </a:cubicBezTo>
                <a:cubicBezTo>
                  <a:pt x="1983503" y="988199"/>
                  <a:pt x="1987797" y="1008196"/>
                  <a:pt x="1988135" y="1012566"/>
                </a:cubicBezTo>
                <a:cubicBezTo>
                  <a:pt x="1988242" y="1025744"/>
                  <a:pt x="1987112" y="1040665"/>
                  <a:pt x="1984747" y="1057332"/>
                </a:cubicBezTo>
                <a:lnTo>
                  <a:pt x="1993508" y="1170386"/>
                </a:lnTo>
                <a:lnTo>
                  <a:pt x="1989291" y="1169065"/>
                </a:lnTo>
                <a:cubicBezTo>
                  <a:pt x="1991786" y="1177662"/>
                  <a:pt x="1993245" y="1184692"/>
                  <a:pt x="1993667" y="1190153"/>
                </a:cubicBezTo>
                <a:cubicBezTo>
                  <a:pt x="1999197" y="1320491"/>
                  <a:pt x="2005227" y="1386507"/>
                  <a:pt x="2011759" y="1388197"/>
                </a:cubicBezTo>
                <a:lnTo>
                  <a:pt x="2008718" y="1419750"/>
                </a:lnTo>
                <a:cubicBezTo>
                  <a:pt x="2008571" y="1429652"/>
                  <a:pt x="2009702" y="1438355"/>
                  <a:pt x="2012113" y="1445861"/>
                </a:cubicBezTo>
                <a:cubicBezTo>
                  <a:pt x="2012451" y="1450230"/>
                  <a:pt x="2011257" y="1452520"/>
                  <a:pt x="2008531" y="1452732"/>
                </a:cubicBezTo>
                <a:cubicBezTo>
                  <a:pt x="2014265" y="1514924"/>
                  <a:pt x="2017651" y="1558616"/>
                  <a:pt x="2018688" y="1583809"/>
                </a:cubicBezTo>
                <a:cubicBezTo>
                  <a:pt x="2012410" y="1585395"/>
                  <a:pt x="2009526" y="1589464"/>
                  <a:pt x="2010034" y="1596017"/>
                </a:cubicBezTo>
                <a:lnTo>
                  <a:pt x="2009178" y="1602678"/>
                </a:lnTo>
                <a:cubicBezTo>
                  <a:pt x="2009855" y="1611416"/>
                  <a:pt x="2012963" y="1616121"/>
                  <a:pt x="2018501" y="1616790"/>
                </a:cubicBezTo>
                <a:lnTo>
                  <a:pt x="2014224" y="1650087"/>
                </a:lnTo>
                <a:lnTo>
                  <a:pt x="2014577" y="1707751"/>
                </a:lnTo>
                <a:lnTo>
                  <a:pt x="2006906" y="1714939"/>
                </a:lnTo>
                <a:cubicBezTo>
                  <a:pt x="2009401" y="1723537"/>
                  <a:pt x="2010817" y="1730020"/>
                  <a:pt x="2011156" y="1734388"/>
                </a:cubicBezTo>
                <a:cubicBezTo>
                  <a:pt x="2008113" y="1742317"/>
                  <a:pt x="2006761" y="1748465"/>
                  <a:pt x="2007099" y="1752835"/>
                </a:cubicBezTo>
                <a:cubicBezTo>
                  <a:pt x="2010819" y="1753645"/>
                  <a:pt x="2015048" y="1761010"/>
                  <a:pt x="2019784" y="1774929"/>
                </a:cubicBezTo>
                <a:lnTo>
                  <a:pt x="2019944" y="1794695"/>
                </a:lnTo>
                <a:cubicBezTo>
                  <a:pt x="2019797" y="1804596"/>
                  <a:pt x="2018614" y="1812930"/>
                  <a:pt x="2016394" y="1819695"/>
                </a:cubicBezTo>
                <a:cubicBezTo>
                  <a:pt x="2018890" y="1828294"/>
                  <a:pt x="2020307" y="1834776"/>
                  <a:pt x="2020646" y="1839145"/>
                </a:cubicBezTo>
                <a:cubicBezTo>
                  <a:pt x="2011917" y="1856305"/>
                  <a:pt x="2007892" y="1869254"/>
                  <a:pt x="2008568" y="1877991"/>
                </a:cubicBezTo>
                <a:lnTo>
                  <a:pt x="1998898" y="1877094"/>
                </a:lnTo>
                <a:lnTo>
                  <a:pt x="1999246" y="1863879"/>
                </a:lnTo>
                <a:lnTo>
                  <a:pt x="1990939" y="1862876"/>
                </a:lnTo>
                <a:lnTo>
                  <a:pt x="1991446" y="1869429"/>
                </a:lnTo>
                <a:cubicBezTo>
                  <a:pt x="1990961" y="1874962"/>
                  <a:pt x="1992420" y="1881991"/>
                  <a:pt x="1995824" y="1890519"/>
                </a:cubicBezTo>
                <a:cubicBezTo>
                  <a:pt x="1995596" y="1946579"/>
                  <a:pt x="1984448" y="1973816"/>
                  <a:pt x="1962381" y="1972230"/>
                </a:cubicBezTo>
                <a:lnTo>
                  <a:pt x="1962888" y="1978783"/>
                </a:lnTo>
                <a:cubicBezTo>
                  <a:pt x="1965659" y="2002744"/>
                  <a:pt x="1967182" y="2022405"/>
                  <a:pt x="1967460" y="2037768"/>
                </a:cubicBezTo>
                <a:lnTo>
                  <a:pt x="1963369" y="2038085"/>
                </a:lnTo>
                <a:lnTo>
                  <a:pt x="1967112" y="2050981"/>
                </a:lnTo>
                <a:lnTo>
                  <a:pt x="1968128" y="2064089"/>
                </a:lnTo>
                <a:lnTo>
                  <a:pt x="1958456" y="2063191"/>
                </a:lnTo>
                <a:cubicBezTo>
                  <a:pt x="1958519" y="2052196"/>
                  <a:pt x="1954173" y="2025612"/>
                  <a:pt x="1945418" y="1983433"/>
                </a:cubicBezTo>
                <a:lnTo>
                  <a:pt x="1941328" y="1983750"/>
                </a:lnTo>
                <a:lnTo>
                  <a:pt x="1942344" y="1996859"/>
                </a:lnTo>
                <a:cubicBezTo>
                  <a:pt x="1944629" y="2026352"/>
                  <a:pt x="1946038" y="2050418"/>
                  <a:pt x="1946567" y="2069057"/>
                </a:cubicBezTo>
                <a:lnTo>
                  <a:pt x="1938769" y="2074606"/>
                </a:lnTo>
                <a:cubicBezTo>
                  <a:pt x="1938429" y="2070236"/>
                  <a:pt x="1936896" y="2068157"/>
                  <a:pt x="1934170" y="2068368"/>
                </a:cubicBezTo>
                <a:cubicBezTo>
                  <a:pt x="1934745" y="2111180"/>
                  <a:pt x="1931808" y="2132286"/>
                  <a:pt x="1925360" y="2131687"/>
                </a:cubicBezTo>
                <a:cubicBezTo>
                  <a:pt x="1920371" y="2114492"/>
                  <a:pt x="1917822" y="2099305"/>
                  <a:pt x="1917716" y="2086127"/>
                </a:cubicBezTo>
                <a:lnTo>
                  <a:pt x="1913499" y="2084805"/>
                </a:lnTo>
                <a:lnTo>
                  <a:pt x="1904336" y="2090461"/>
                </a:lnTo>
                <a:cubicBezTo>
                  <a:pt x="1904457" y="2089078"/>
                  <a:pt x="1903835" y="2085108"/>
                  <a:pt x="1902469" y="2078552"/>
                </a:cubicBezTo>
                <a:lnTo>
                  <a:pt x="1896225" y="2051476"/>
                </a:lnTo>
                <a:lnTo>
                  <a:pt x="1855484" y="2082584"/>
                </a:lnTo>
                <a:lnTo>
                  <a:pt x="1858461" y="2090004"/>
                </a:lnTo>
                <a:cubicBezTo>
                  <a:pt x="1855534" y="2090004"/>
                  <a:pt x="1854071" y="2091372"/>
                  <a:pt x="1854071" y="2094107"/>
                </a:cubicBezTo>
                <a:cubicBezTo>
                  <a:pt x="1882614" y="2096841"/>
                  <a:pt x="1896519" y="2101400"/>
                  <a:pt x="1895787" y="2107782"/>
                </a:cubicBezTo>
                <a:cubicBezTo>
                  <a:pt x="1884077" y="2111428"/>
                  <a:pt x="1873831" y="2112796"/>
                  <a:pt x="1865049" y="2111884"/>
                </a:cubicBezTo>
                <a:lnTo>
                  <a:pt x="1863951" y="2115986"/>
                </a:lnTo>
                <a:lnTo>
                  <a:pt x="1867245" y="2125559"/>
                </a:lnTo>
                <a:cubicBezTo>
                  <a:pt x="1863585" y="2124647"/>
                  <a:pt x="1831749" y="2132396"/>
                  <a:pt x="1771735" y="2148806"/>
                </a:cubicBezTo>
                <a:lnTo>
                  <a:pt x="1771735" y="2152909"/>
                </a:lnTo>
                <a:lnTo>
                  <a:pt x="1802473" y="2152909"/>
                </a:lnTo>
                <a:lnTo>
                  <a:pt x="1837604" y="2155643"/>
                </a:lnTo>
                <a:lnTo>
                  <a:pt x="1836506" y="2163848"/>
                </a:lnTo>
                <a:cubicBezTo>
                  <a:pt x="1823332" y="2162936"/>
                  <a:pt x="1802109" y="2167950"/>
                  <a:pt x="1772833" y="2178890"/>
                </a:cubicBezTo>
                <a:cubicBezTo>
                  <a:pt x="1767710" y="2175244"/>
                  <a:pt x="1763685" y="2173420"/>
                  <a:pt x="1760758" y="2173420"/>
                </a:cubicBezTo>
                <a:cubicBezTo>
                  <a:pt x="1760026" y="2177979"/>
                  <a:pt x="1747583" y="2182081"/>
                  <a:pt x="1723432" y="2185727"/>
                </a:cubicBezTo>
                <a:cubicBezTo>
                  <a:pt x="1726359" y="2192109"/>
                  <a:pt x="1727457" y="2196668"/>
                  <a:pt x="1726725" y="2199402"/>
                </a:cubicBezTo>
                <a:cubicBezTo>
                  <a:pt x="1721602" y="2201226"/>
                  <a:pt x="1715747" y="2202137"/>
                  <a:pt x="1709161" y="2202137"/>
                </a:cubicBezTo>
                <a:lnTo>
                  <a:pt x="1708063" y="2210342"/>
                </a:lnTo>
                <a:cubicBezTo>
                  <a:pt x="1719773" y="2211253"/>
                  <a:pt x="1725263" y="2214445"/>
                  <a:pt x="1724530" y="2219914"/>
                </a:cubicBezTo>
                <a:cubicBezTo>
                  <a:pt x="1676226" y="2226296"/>
                  <a:pt x="1648782" y="2236324"/>
                  <a:pt x="1642194" y="2249999"/>
                </a:cubicBezTo>
                <a:cubicBezTo>
                  <a:pt x="1622434" y="2250910"/>
                  <a:pt x="1604136" y="2255924"/>
                  <a:pt x="1587304" y="2265041"/>
                </a:cubicBezTo>
                <a:lnTo>
                  <a:pt x="1565348" y="2258204"/>
                </a:lnTo>
                <a:cubicBezTo>
                  <a:pt x="1564616" y="2264585"/>
                  <a:pt x="1542293" y="2268231"/>
                  <a:pt x="1498381" y="2269143"/>
                </a:cubicBezTo>
                <a:lnTo>
                  <a:pt x="1412753" y="2281450"/>
                </a:lnTo>
                <a:lnTo>
                  <a:pt x="1405068" y="2275981"/>
                </a:lnTo>
                <a:cubicBezTo>
                  <a:pt x="1306266" y="2279628"/>
                  <a:pt x="1183678" y="2280994"/>
                  <a:pt x="1037303" y="2280083"/>
                </a:cubicBezTo>
                <a:cubicBezTo>
                  <a:pt x="1037303" y="2282818"/>
                  <a:pt x="1035839" y="2284186"/>
                  <a:pt x="1032911" y="2284186"/>
                </a:cubicBezTo>
                <a:cubicBezTo>
                  <a:pt x="1029984" y="2283274"/>
                  <a:pt x="1025594" y="2281450"/>
                  <a:pt x="1019738" y="2278716"/>
                </a:cubicBezTo>
                <a:cubicBezTo>
                  <a:pt x="941428" y="2275981"/>
                  <a:pt x="891295" y="2276436"/>
                  <a:pt x="869339" y="2280083"/>
                </a:cubicBezTo>
                <a:lnTo>
                  <a:pt x="861654" y="2274613"/>
                </a:lnTo>
                <a:lnTo>
                  <a:pt x="839698" y="2275981"/>
                </a:lnTo>
                <a:cubicBezTo>
                  <a:pt x="836771" y="2275981"/>
                  <a:pt x="835307" y="2274613"/>
                  <a:pt x="835307" y="2271879"/>
                </a:cubicBezTo>
                <a:cubicBezTo>
                  <a:pt x="822865" y="2273701"/>
                  <a:pt x="787369" y="2274157"/>
                  <a:pt x="728820" y="2273246"/>
                </a:cubicBezTo>
                <a:lnTo>
                  <a:pt x="717613" y="2269523"/>
                </a:lnTo>
                <a:lnTo>
                  <a:pt x="717613" y="2273939"/>
                </a:lnTo>
                <a:lnTo>
                  <a:pt x="711528" y="2273939"/>
                </a:lnTo>
                <a:lnTo>
                  <a:pt x="711255" y="2275981"/>
                </a:lnTo>
                <a:lnTo>
                  <a:pt x="706931" y="2275531"/>
                </a:lnTo>
                <a:lnTo>
                  <a:pt x="713445" y="2281220"/>
                </a:lnTo>
                <a:lnTo>
                  <a:pt x="713445" y="2288503"/>
                </a:lnTo>
                <a:lnTo>
                  <a:pt x="684267" y="2287592"/>
                </a:lnTo>
                <a:cubicBezTo>
                  <a:pt x="685657" y="2284558"/>
                  <a:pt x="684615" y="2279324"/>
                  <a:pt x="681142" y="2271891"/>
                </a:cubicBezTo>
                <a:lnTo>
                  <a:pt x="675354" y="2262448"/>
                </a:lnTo>
                <a:lnTo>
                  <a:pt x="663432" y="2256067"/>
                </a:lnTo>
                <a:lnTo>
                  <a:pt x="650925" y="2244797"/>
                </a:lnTo>
                <a:lnTo>
                  <a:pt x="650925" y="2250275"/>
                </a:lnTo>
                <a:cubicBezTo>
                  <a:pt x="650925" y="2266658"/>
                  <a:pt x="649535" y="2280008"/>
                  <a:pt x="646755" y="2290323"/>
                </a:cubicBezTo>
                <a:lnTo>
                  <a:pt x="621750" y="2293053"/>
                </a:lnTo>
                <a:cubicBezTo>
                  <a:pt x="621750" y="2290626"/>
                  <a:pt x="617581" y="2289412"/>
                  <a:pt x="609244" y="2289412"/>
                </a:cubicBezTo>
                <a:cubicBezTo>
                  <a:pt x="600910" y="2313077"/>
                  <a:pt x="587014" y="2324606"/>
                  <a:pt x="567564" y="2323999"/>
                </a:cubicBezTo>
                <a:cubicBezTo>
                  <a:pt x="556450" y="2314291"/>
                  <a:pt x="552282" y="2305795"/>
                  <a:pt x="555060" y="2298514"/>
                </a:cubicBezTo>
                <a:lnTo>
                  <a:pt x="542558" y="2297604"/>
                </a:lnTo>
                <a:lnTo>
                  <a:pt x="513381" y="2300335"/>
                </a:lnTo>
                <a:cubicBezTo>
                  <a:pt x="514770" y="2298818"/>
                  <a:pt x="509560" y="2291460"/>
                  <a:pt x="497751" y="2278262"/>
                </a:cubicBezTo>
                <a:lnTo>
                  <a:pt x="496388" y="2276809"/>
                </a:lnTo>
                <a:lnTo>
                  <a:pt x="495021" y="2277493"/>
                </a:lnTo>
                <a:cubicBezTo>
                  <a:pt x="495021" y="2273846"/>
                  <a:pt x="493653" y="2272023"/>
                  <a:pt x="490918" y="2272023"/>
                </a:cubicBezTo>
                <a:cubicBezTo>
                  <a:pt x="488184" y="2307578"/>
                  <a:pt x="483625" y="2324899"/>
                  <a:pt x="477243" y="2323987"/>
                </a:cubicBezTo>
                <a:cubicBezTo>
                  <a:pt x="473597" y="2309400"/>
                  <a:pt x="472229" y="2296637"/>
                  <a:pt x="473141" y="2285698"/>
                </a:cubicBezTo>
                <a:lnTo>
                  <a:pt x="469039" y="2284330"/>
                </a:lnTo>
                <a:lnTo>
                  <a:pt x="459466" y="2288433"/>
                </a:lnTo>
                <a:cubicBezTo>
                  <a:pt x="459809" y="2286723"/>
                  <a:pt x="458932" y="2280078"/>
                  <a:pt x="456839" y="2268497"/>
                </a:cubicBezTo>
                <a:lnTo>
                  <a:pt x="448571" y="2227262"/>
                </a:lnTo>
                <a:lnTo>
                  <a:pt x="442526" y="2221148"/>
                </a:lnTo>
                <a:lnTo>
                  <a:pt x="431279" y="2221148"/>
                </a:lnTo>
                <a:lnTo>
                  <a:pt x="430020" y="2241307"/>
                </a:lnTo>
                <a:lnTo>
                  <a:pt x="430020" y="2246633"/>
                </a:lnTo>
                <a:lnTo>
                  <a:pt x="429594" y="2248121"/>
                </a:lnTo>
                <a:lnTo>
                  <a:pt x="429382" y="2251512"/>
                </a:lnTo>
                <a:lnTo>
                  <a:pt x="428658" y="2251390"/>
                </a:lnTo>
                <a:lnTo>
                  <a:pt x="421686" y="2275760"/>
                </a:lnTo>
                <a:lnTo>
                  <a:pt x="396677" y="2274850"/>
                </a:lnTo>
                <a:lnTo>
                  <a:pt x="395531" y="2272234"/>
                </a:lnTo>
                <a:lnTo>
                  <a:pt x="388362" y="2275819"/>
                </a:lnTo>
                <a:lnTo>
                  <a:pt x="384260" y="2266247"/>
                </a:lnTo>
                <a:lnTo>
                  <a:pt x="384260" y="2250842"/>
                </a:lnTo>
                <a:lnTo>
                  <a:pt x="350831" y="2222058"/>
                </a:lnTo>
                <a:cubicBezTo>
                  <a:pt x="361945" y="2217811"/>
                  <a:pt x="367502" y="2214474"/>
                  <a:pt x="367502" y="2212047"/>
                </a:cubicBezTo>
                <a:cubicBezTo>
                  <a:pt x="353607" y="2211441"/>
                  <a:pt x="341104" y="2201124"/>
                  <a:pt x="329992" y="2181101"/>
                </a:cubicBezTo>
                <a:cubicBezTo>
                  <a:pt x="310541" y="2183527"/>
                  <a:pt x="296645" y="2184438"/>
                  <a:pt x="288311" y="2183831"/>
                </a:cubicBezTo>
                <a:cubicBezTo>
                  <a:pt x="282753" y="2179583"/>
                  <a:pt x="279973" y="2174729"/>
                  <a:pt x="279973" y="2169268"/>
                </a:cubicBezTo>
                <a:lnTo>
                  <a:pt x="254968" y="2168358"/>
                </a:lnTo>
                <a:cubicBezTo>
                  <a:pt x="252189" y="2178067"/>
                  <a:pt x="242461" y="2182617"/>
                  <a:pt x="225790" y="2182011"/>
                </a:cubicBezTo>
                <a:cubicBezTo>
                  <a:pt x="206340" y="2141963"/>
                  <a:pt x="175776" y="2119208"/>
                  <a:pt x="134096" y="2113747"/>
                </a:cubicBezTo>
                <a:cubicBezTo>
                  <a:pt x="131317" y="2097363"/>
                  <a:pt x="116035" y="2082194"/>
                  <a:pt x="88247" y="2068239"/>
                </a:cubicBezTo>
                <a:lnTo>
                  <a:pt x="109087" y="2050034"/>
                </a:lnTo>
                <a:cubicBezTo>
                  <a:pt x="89637" y="2049428"/>
                  <a:pt x="78523" y="2030921"/>
                  <a:pt x="75744" y="1994513"/>
                </a:cubicBezTo>
                <a:lnTo>
                  <a:pt x="38232" y="1923519"/>
                </a:lnTo>
                <a:lnTo>
                  <a:pt x="54904" y="1917147"/>
                </a:lnTo>
                <a:lnTo>
                  <a:pt x="48106" y="1835492"/>
                </a:lnTo>
                <a:lnTo>
                  <a:pt x="38289" y="1835492"/>
                </a:lnTo>
                <a:cubicBezTo>
                  <a:pt x="38289" y="1829111"/>
                  <a:pt x="35098" y="1825920"/>
                  <a:pt x="28717" y="1825920"/>
                </a:cubicBezTo>
                <a:lnTo>
                  <a:pt x="28717" y="1814981"/>
                </a:lnTo>
                <a:lnTo>
                  <a:pt x="39656" y="1816348"/>
                </a:lnTo>
                <a:lnTo>
                  <a:pt x="47134" y="1823826"/>
                </a:lnTo>
                <a:lnTo>
                  <a:pt x="44766" y="1795377"/>
                </a:lnTo>
                <a:lnTo>
                  <a:pt x="28717" y="1805408"/>
                </a:lnTo>
                <a:cubicBezTo>
                  <a:pt x="18689" y="1785352"/>
                  <a:pt x="13675" y="1772589"/>
                  <a:pt x="13675" y="1767119"/>
                </a:cubicBezTo>
                <a:lnTo>
                  <a:pt x="25982" y="1747974"/>
                </a:lnTo>
                <a:lnTo>
                  <a:pt x="15042" y="1747974"/>
                </a:lnTo>
                <a:lnTo>
                  <a:pt x="20511" y="1723360"/>
                </a:lnTo>
                <a:lnTo>
                  <a:pt x="21879" y="1713788"/>
                </a:lnTo>
                <a:lnTo>
                  <a:pt x="10940" y="1713788"/>
                </a:lnTo>
                <a:lnTo>
                  <a:pt x="10940" y="1708317"/>
                </a:lnTo>
                <a:lnTo>
                  <a:pt x="21879" y="1694643"/>
                </a:lnTo>
                <a:cubicBezTo>
                  <a:pt x="21879" y="1691908"/>
                  <a:pt x="20057" y="1690084"/>
                  <a:pt x="16409" y="1689173"/>
                </a:cubicBezTo>
                <a:lnTo>
                  <a:pt x="21879" y="1679601"/>
                </a:lnTo>
                <a:lnTo>
                  <a:pt x="23247" y="1665926"/>
                </a:lnTo>
                <a:cubicBezTo>
                  <a:pt x="23247" y="1662280"/>
                  <a:pt x="21423" y="1660456"/>
                  <a:pt x="17777" y="1660456"/>
                </a:cubicBezTo>
                <a:lnTo>
                  <a:pt x="23247" y="1650883"/>
                </a:lnTo>
                <a:cubicBezTo>
                  <a:pt x="20511" y="1633562"/>
                  <a:pt x="19145" y="1618976"/>
                  <a:pt x="19145" y="1607124"/>
                </a:cubicBezTo>
                <a:cubicBezTo>
                  <a:pt x="26438" y="1608036"/>
                  <a:pt x="30084" y="1605302"/>
                  <a:pt x="30084" y="1598920"/>
                </a:cubicBezTo>
                <a:lnTo>
                  <a:pt x="20511" y="1593450"/>
                </a:lnTo>
                <a:lnTo>
                  <a:pt x="9572" y="1597552"/>
                </a:lnTo>
                <a:lnTo>
                  <a:pt x="4102" y="1587980"/>
                </a:lnTo>
                <a:lnTo>
                  <a:pt x="4102" y="1582510"/>
                </a:lnTo>
                <a:lnTo>
                  <a:pt x="20511" y="1564733"/>
                </a:lnTo>
                <a:lnTo>
                  <a:pt x="20511" y="1559263"/>
                </a:lnTo>
                <a:cubicBezTo>
                  <a:pt x="6838" y="1559263"/>
                  <a:pt x="456" y="1546044"/>
                  <a:pt x="1367" y="1519606"/>
                </a:cubicBezTo>
                <a:cubicBezTo>
                  <a:pt x="8660" y="1520518"/>
                  <a:pt x="12307" y="1517783"/>
                  <a:pt x="12307" y="1511401"/>
                </a:cubicBezTo>
                <a:lnTo>
                  <a:pt x="12307" y="1505931"/>
                </a:lnTo>
                <a:lnTo>
                  <a:pt x="1367" y="1490890"/>
                </a:lnTo>
                <a:cubicBezTo>
                  <a:pt x="2278" y="1486331"/>
                  <a:pt x="7748" y="1481773"/>
                  <a:pt x="17777" y="1477215"/>
                </a:cubicBezTo>
                <a:lnTo>
                  <a:pt x="0" y="1408842"/>
                </a:lnTo>
                <a:cubicBezTo>
                  <a:pt x="1823" y="1396078"/>
                  <a:pt x="7293" y="1389697"/>
                  <a:pt x="16409" y="1389697"/>
                </a:cubicBezTo>
                <a:lnTo>
                  <a:pt x="5470" y="1376022"/>
                </a:lnTo>
                <a:cubicBezTo>
                  <a:pt x="5470" y="1372375"/>
                  <a:pt x="7293" y="1370552"/>
                  <a:pt x="10940" y="1370552"/>
                </a:cubicBezTo>
                <a:cubicBezTo>
                  <a:pt x="4558" y="1354142"/>
                  <a:pt x="1367" y="1342747"/>
                  <a:pt x="1367" y="1336365"/>
                </a:cubicBezTo>
                <a:cubicBezTo>
                  <a:pt x="6838" y="1336365"/>
                  <a:pt x="12307" y="1331807"/>
                  <a:pt x="17777" y="1322690"/>
                </a:cubicBezTo>
                <a:cubicBezTo>
                  <a:pt x="8660" y="1322690"/>
                  <a:pt x="4102" y="1301722"/>
                  <a:pt x="4102" y="1259786"/>
                </a:cubicBezTo>
                <a:lnTo>
                  <a:pt x="9572" y="1259786"/>
                </a:lnTo>
                <a:lnTo>
                  <a:pt x="4102" y="1250215"/>
                </a:lnTo>
                <a:cubicBezTo>
                  <a:pt x="4102" y="1246567"/>
                  <a:pt x="5926" y="1244744"/>
                  <a:pt x="9572" y="1244744"/>
                </a:cubicBezTo>
                <a:lnTo>
                  <a:pt x="5470" y="1235172"/>
                </a:lnTo>
                <a:lnTo>
                  <a:pt x="6838" y="1172268"/>
                </a:lnTo>
                <a:cubicBezTo>
                  <a:pt x="6838" y="1169533"/>
                  <a:pt x="8660" y="1168165"/>
                  <a:pt x="12307" y="1168165"/>
                </a:cubicBezTo>
                <a:lnTo>
                  <a:pt x="8204" y="1158594"/>
                </a:lnTo>
                <a:lnTo>
                  <a:pt x="9572" y="1080647"/>
                </a:lnTo>
                <a:cubicBezTo>
                  <a:pt x="10484" y="1053299"/>
                  <a:pt x="10028" y="1024581"/>
                  <a:pt x="8204" y="994497"/>
                </a:cubicBezTo>
                <a:lnTo>
                  <a:pt x="13675" y="969883"/>
                </a:lnTo>
                <a:cubicBezTo>
                  <a:pt x="10940" y="948003"/>
                  <a:pt x="9572" y="930226"/>
                  <a:pt x="9572" y="916551"/>
                </a:cubicBezTo>
                <a:lnTo>
                  <a:pt x="15042" y="906979"/>
                </a:lnTo>
                <a:cubicBezTo>
                  <a:pt x="12307" y="900597"/>
                  <a:pt x="10940" y="896038"/>
                  <a:pt x="10940" y="893304"/>
                </a:cubicBezTo>
                <a:cubicBezTo>
                  <a:pt x="10940" y="889657"/>
                  <a:pt x="12763" y="887834"/>
                  <a:pt x="16409" y="887834"/>
                </a:cubicBezTo>
                <a:lnTo>
                  <a:pt x="12307" y="863220"/>
                </a:lnTo>
                <a:lnTo>
                  <a:pt x="15042" y="771599"/>
                </a:lnTo>
                <a:cubicBezTo>
                  <a:pt x="15042" y="768863"/>
                  <a:pt x="16865" y="767497"/>
                  <a:pt x="20511" y="767497"/>
                </a:cubicBezTo>
                <a:lnTo>
                  <a:pt x="15042" y="757924"/>
                </a:lnTo>
                <a:lnTo>
                  <a:pt x="16409" y="723737"/>
                </a:lnTo>
                <a:lnTo>
                  <a:pt x="21879" y="714165"/>
                </a:lnTo>
                <a:lnTo>
                  <a:pt x="10940" y="708695"/>
                </a:lnTo>
                <a:cubicBezTo>
                  <a:pt x="11851" y="705960"/>
                  <a:pt x="14130" y="701402"/>
                  <a:pt x="17777" y="695020"/>
                </a:cubicBezTo>
                <a:cubicBezTo>
                  <a:pt x="15953" y="636674"/>
                  <a:pt x="13219" y="606134"/>
                  <a:pt x="9572" y="603399"/>
                </a:cubicBezTo>
                <a:cubicBezTo>
                  <a:pt x="9572" y="599753"/>
                  <a:pt x="11395" y="597929"/>
                  <a:pt x="15042" y="597929"/>
                </a:cubicBezTo>
                <a:lnTo>
                  <a:pt x="10940" y="563743"/>
                </a:lnTo>
                <a:cubicBezTo>
                  <a:pt x="10940" y="553714"/>
                  <a:pt x="12763" y="545965"/>
                  <a:pt x="16409" y="540495"/>
                </a:cubicBezTo>
                <a:lnTo>
                  <a:pt x="12307" y="511779"/>
                </a:lnTo>
                <a:lnTo>
                  <a:pt x="13675" y="477592"/>
                </a:lnTo>
                <a:lnTo>
                  <a:pt x="20511" y="448875"/>
                </a:lnTo>
                <a:cubicBezTo>
                  <a:pt x="16865" y="443406"/>
                  <a:pt x="15042" y="437024"/>
                  <a:pt x="15042" y="429731"/>
                </a:cubicBezTo>
                <a:cubicBezTo>
                  <a:pt x="23247" y="410586"/>
                  <a:pt x="30540" y="401013"/>
                  <a:pt x="36922" y="401013"/>
                </a:cubicBezTo>
                <a:cubicBezTo>
                  <a:pt x="34186" y="394632"/>
                  <a:pt x="33274" y="368650"/>
                  <a:pt x="34186" y="323068"/>
                </a:cubicBezTo>
                <a:cubicBezTo>
                  <a:pt x="41480" y="323979"/>
                  <a:pt x="48773" y="318053"/>
                  <a:pt x="56066" y="305290"/>
                </a:cubicBezTo>
                <a:lnTo>
                  <a:pt x="67006" y="305290"/>
                </a:lnTo>
                <a:lnTo>
                  <a:pt x="67006" y="301188"/>
                </a:lnTo>
                <a:cubicBezTo>
                  <a:pt x="67006" y="297542"/>
                  <a:pt x="65182" y="295718"/>
                  <a:pt x="61536" y="295718"/>
                </a:cubicBezTo>
                <a:cubicBezTo>
                  <a:pt x="65182" y="290249"/>
                  <a:pt x="69285" y="275662"/>
                  <a:pt x="73843" y="251959"/>
                </a:cubicBezTo>
                <a:cubicBezTo>
                  <a:pt x="71108" y="234637"/>
                  <a:pt x="69741" y="221874"/>
                  <a:pt x="69741" y="213670"/>
                </a:cubicBezTo>
                <a:lnTo>
                  <a:pt x="80681" y="194525"/>
                </a:lnTo>
                <a:cubicBezTo>
                  <a:pt x="77945" y="188144"/>
                  <a:pt x="76578" y="183130"/>
                  <a:pt x="76578" y="179483"/>
                </a:cubicBezTo>
                <a:lnTo>
                  <a:pt x="102560" y="165808"/>
                </a:lnTo>
                <a:lnTo>
                  <a:pt x="113500" y="167176"/>
                </a:lnTo>
                <a:lnTo>
                  <a:pt x="113500" y="180850"/>
                </a:lnTo>
                <a:lnTo>
                  <a:pt x="124440" y="176748"/>
                </a:lnTo>
                <a:lnTo>
                  <a:pt x="129909" y="176748"/>
                </a:lnTo>
                <a:lnTo>
                  <a:pt x="128542" y="186320"/>
                </a:lnTo>
                <a:lnTo>
                  <a:pt x="139482" y="186320"/>
                </a:lnTo>
                <a:lnTo>
                  <a:pt x="139482" y="176748"/>
                </a:lnTo>
                <a:cubicBezTo>
                  <a:pt x="133101" y="176748"/>
                  <a:pt x="129909" y="175381"/>
                  <a:pt x="129909" y="172645"/>
                </a:cubicBezTo>
                <a:cubicBezTo>
                  <a:pt x="137203" y="161706"/>
                  <a:pt x="140849" y="153501"/>
                  <a:pt x="140849" y="148031"/>
                </a:cubicBezTo>
                <a:cubicBezTo>
                  <a:pt x="137203" y="141649"/>
                  <a:pt x="135379" y="137091"/>
                  <a:pt x="135379" y="134356"/>
                </a:cubicBezTo>
                <a:cubicBezTo>
                  <a:pt x="159083" y="121593"/>
                  <a:pt x="177316" y="115667"/>
                  <a:pt x="190079" y="116579"/>
                </a:cubicBezTo>
                <a:lnTo>
                  <a:pt x="194181" y="116579"/>
                </a:lnTo>
                <a:lnTo>
                  <a:pt x="199651" y="145297"/>
                </a:lnTo>
                <a:lnTo>
                  <a:pt x="203753" y="145297"/>
                </a:lnTo>
                <a:cubicBezTo>
                  <a:pt x="221987" y="138003"/>
                  <a:pt x="231102" y="132078"/>
                  <a:pt x="231102" y="127519"/>
                </a:cubicBezTo>
                <a:cubicBezTo>
                  <a:pt x="224721" y="118403"/>
                  <a:pt x="220163" y="97434"/>
                  <a:pt x="217428" y="64615"/>
                </a:cubicBezTo>
                <a:cubicBezTo>
                  <a:pt x="221075" y="64615"/>
                  <a:pt x="222897" y="62792"/>
                  <a:pt x="222897" y="59145"/>
                </a:cubicBezTo>
                <a:lnTo>
                  <a:pt x="211958" y="53675"/>
                </a:lnTo>
                <a:cubicBezTo>
                  <a:pt x="212870" y="49117"/>
                  <a:pt x="225633" y="36810"/>
                  <a:pt x="250247" y="16754"/>
                </a:cubicBezTo>
                <a:cubicBezTo>
                  <a:pt x="257996" y="16982"/>
                  <a:pt x="265317" y="22224"/>
                  <a:pt x="272212" y="32480"/>
                </a:cubicBezTo>
                <a:lnTo>
                  <a:pt x="278850" y="48154"/>
                </a:lnTo>
                <a:lnTo>
                  <a:pt x="287510" y="36180"/>
                </a:lnTo>
                <a:cubicBezTo>
                  <a:pt x="302781" y="20910"/>
                  <a:pt x="319987" y="14643"/>
                  <a:pt x="339132" y="17377"/>
                </a:cubicBezTo>
                <a:cubicBezTo>
                  <a:pt x="344601" y="21936"/>
                  <a:pt x="348705" y="24215"/>
                  <a:pt x="351439" y="24215"/>
                </a:cubicBezTo>
                <a:lnTo>
                  <a:pt x="381524" y="22847"/>
                </a:lnTo>
                <a:lnTo>
                  <a:pt x="380156" y="28318"/>
                </a:lnTo>
                <a:cubicBezTo>
                  <a:pt x="395654" y="23759"/>
                  <a:pt x="405683" y="21480"/>
                  <a:pt x="410241" y="21480"/>
                </a:cubicBezTo>
                <a:cubicBezTo>
                  <a:pt x="410241" y="26950"/>
                  <a:pt x="414343" y="33332"/>
                  <a:pt x="422548" y="40625"/>
                </a:cubicBezTo>
                <a:cubicBezTo>
                  <a:pt x="438046" y="38801"/>
                  <a:pt x="448986" y="38345"/>
                  <a:pt x="455367" y="39257"/>
                </a:cubicBezTo>
                <a:lnTo>
                  <a:pt x="455367" y="42595"/>
                </a:lnTo>
                <a:lnTo>
                  <a:pt x="506438" y="19430"/>
                </a:lnTo>
                <a:cubicBezTo>
                  <a:pt x="552980" y="4159"/>
                  <a:pt x="605427" y="-2108"/>
                  <a:pt x="663779" y="627"/>
                </a:cubicBezTo>
                <a:cubicBezTo>
                  <a:pt x="680450" y="5186"/>
                  <a:pt x="692957" y="7464"/>
                  <a:pt x="701291" y="7464"/>
                </a:cubicBezTo>
                <a:lnTo>
                  <a:pt x="792988" y="6096"/>
                </a:lnTo>
                <a:lnTo>
                  <a:pt x="788820" y="11567"/>
                </a:lnTo>
                <a:cubicBezTo>
                  <a:pt x="836056" y="7008"/>
                  <a:pt x="866622" y="4730"/>
                  <a:pt x="880515" y="4730"/>
                </a:cubicBezTo>
                <a:cubicBezTo>
                  <a:pt x="880515" y="10199"/>
                  <a:pt x="893017" y="16581"/>
                  <a:pt x="918026" y="23874"/>
                </a:cubicBezTo>
                <a:cubicBezTo>
                  <a:pt x="965265" y="22051"/>
                  <a:pt x="998607" y="21595"/>
                  <a:pt x="1018058" y="22507"/>
                </a:cubicBezTo>
                <a:lnTo>
                  <a:pt x="1018058" y="27976"/>
                </a:lnTo>
                <a:cubicBezTo>
                  <a:pt x="1034729" y="25241"/>
                  <a:pt x="1047233" y="23874"/>
                  <a:pt x="1055570" y="23874"/>
                </a:cubicBezTo>
                <a:lnTo>
                  <a:pt x="1105584" y="32078"/>
                </a:lnTo>
                <a:cubicBezTo>
                  <a:pt x="1113921" y="32078"/>
                  <a:pt x="1119480" y="30256"/>
                  <a:pt x="1122258" y="26609"/>
                </a:cubicBezTo>
                <a:cubicBezTo>
                  <a:pt x="1205616" y="38460"/>
                  <a:pt x="1263967" y="44841"/>
                  <a:pt x="1297311" y="45753"/>
                </a:cubicBezTo>
                <a:cubicBezTo>
                  <a:pt x="1297311" y="39372"/>
                  <a:pt x="1307038" y="36182"/>
                  <a:pt x="1326488" y="36182"/>
                </a:cubicBezTo>
                <a:cubicBezTo>
                  <a:pt x="1343160" y="37093"/>
                  <a:pt x="1350108" y="43019"/>
                  <a:pt x="1347328" y="53958"/>
                </a:cubicBezTo>
                <a:lnTo>
                  <a:pt x="1345853" y="59766"/>
                </a:lnTo>
                <a:lnTo>
                  <a:pt x="1350419" y="59311"/>
                </a:lnTo>
                <a:lnTo>
                  <a:pt x="1350419" y="56815"/>
                </a:lnTo>
                <a:cubicBezTo>
                  <a:pt x="1348144" y="47661"/>
                  <a:pt x="1348144" y="40170"/>
                  <a:pt x="1350419" y="34345"/>
                </a:cubicBezTo>
                <a:lnTo>
                  <a:pt x="1360674" y="34345"/>
                </a:lnTo>
                <a:lnTo>
                  <a:pt x="1353838" y="29352"/>
                </a:lnTo>
                <a:lnTo>
                  <a:pt x="1353838" y="24359"/>
                </a:lnTo>
                <a:lnTo>
                  <a:pt x="1377760" y="24982"/>
                </a:lnTo>
                <a:cubicBezTo>
                  <a:pt x="1375482" y="29144"/>
                  <a:pt x="1381175" y="39339"/>
                  <a:pt x="1394847" y="55566"/>
                </a:cubicBezTo>
                <a:lnTo>
                  <a:pt x="1405098" y="55566"/>
                </a:lnTo>
                <a:lnTo>
                  <a:pt x="1405098" y="50573"/>
                </a:lnTo>
                <a:cubicBezTo>
                  <a:pt x="1405098" y="39339"/>
                  <a:pt x="1406237" y="30184"/>
                  <a:pt x="1408515" y="23110"/>
                </a:cubicBezTo>
                <a:lnTo>
                  <a:pt x="1429018" y="21238"/>
                </a:lnTo>
                <a:cubicBezTo>
                  <a:pt x="1429018" y="22902"/>
                  <a:pt x="1432435" y="23734"/>
                  <a:pt x="1439271" y="23734"/>
                </a:cubicBezTo>
                <a:cubicBezTo>
                  <a:pt x="1446104" y="7506"/>
                  <a:pt x="1457497" y="-400"/>
                  <a:pt x="1473444" y="1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endParaRPr lang="en-US" dirty="0"/>
          </a:p>
          <a:p>
            <a:r>
              <a:rPr lang="en-US" dirty="0"/>
              <a:t>Cool framed pictures are added here!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975610" y="611574"/>
            <a:ext cx="8816340" cy="3757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B9D9EB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more information here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975610" y="264637"/>
            <a:ext cx="8816340" cy="406482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2400" b="1">
                <a:solidFill>
                  <a:srgbClr val="F68426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226142" y="173147"/>
            <a:ext cx="7518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0" spc="-50" baseline="0" dirty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rPr>
              <a:t>CISV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234163" y="720938"/>
            <a:ext cx="1822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spc="-30" baseline="0" dirty="0">
                <a:solidFill>
                  <a:srgbClr val="F68426"/>
                </a:solidFill>
                <a:latin typeface="Overpass Light" charset="0"/>
                <a:ea typeface="Overpass Light" charset="0"/>
                <a:cs typeface="Overpass Light" charset="0"/>
              </a:rPr>
              <a:t>Building global friendship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1" y="479236"/>
            <a:ext cx="2757488" cy="273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0" baseline="0">
                <a:solidFill>
                  <a:srgbClr val="0072CE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  <a:lvl2pPr marL="457200" indent="0">
              <a:buNone/>
              <a:defRPr sz="2100" b="1" i="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2pPr>
          </a:lstStyle>
          <a:p>
            <a:pPr lvl="0"/>
            <a:r>
              <a:rPr lang="en-US" dirty="0"/>
              <a:t>Your Chapter here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851663" y="171271"/>
            <a:ext cx="2123946" cy="3074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100" b="1" i="0" spc="-50" baseline="0">
                <a:solidFill>
                  <a:srgbClr val="0072CE"/>
                </a:solidFill>
                <a:latin typeface="Overpass" charset="0"/>
                <a:ea typeface="Overpass" charset="0"/>
                <a:cs typeface="Overpass" charset="0"/>
              </a:defRPr>
            </a:lvl1pPr>
          </a:lstStyle>
          <a:p>
            <a:pPr lvl="0"/>
            <a:r>
              <a:rPr lang="en-US" dirty="0"/>
              <a:t>Your NA here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56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7" r:id="rId3"/>
    <p:sldLayoutId id="2147483668" r:id="rId4"/>
    <p:sldLayoutId id="2147483669" r:id="rId5"/>
    <p:sldLayoutId id="2147483659" r:id="rId6"/>
    <p:sldLayoutId id="2147483671" r:id="rId7"/>
    <p:sldLayoutId id="2147483672" r:id="rId8"/>
    <p:sldLayoutId id="2147483673" r:id="rId9"/>
    <p:sldLayoutId id="2147483674" r:id="rId10"/>
    <p:sldLayoutId id="2147483661" r:id="rId11"/>
    <p:sldLayoutId id="2147483675" r:id="rId12"/>
    <p:sldLayoutId id="2147483676" r:id="rId13"/>
    <p:sldLayoutId id="2147483677" r:id="rId14"/>
    <p:sldLayoutId id="2147483678" r:id="rId15"/>
    <p:sldLayoutId id="2147483660" r:id="rId16"/>
    <p:sldLayoutId id="2147483679" r:id="rId17"/>
    <p:sldLayoutId id="2147483680" r:id="rId18"/>
    <p:sldLayoutId id="2147483681" r:id="rId19"/>
    <p:sldLayoutId id="2147483682" r:id="rId20"/>
    <p:sldLayoutId id="2147483663" r:id="rId21"/>
    <p:sldLayoutId id="2147483683" r:id="rId22"/>
    <p:sldLayoutId id="2147483684" r:id="rId23"/>
    <p:sldLayoutId id="2147483685" r:id="rId24"/>
    <p:sldLayoutId id="2147483686" r:id="rId25"/>
    <p:sldLayoutId id="2147483664" r:id="rId26"/>
    <p:sldLayoutId id="2147483687" r:id="rId27"/>
    <p:sldLayoutId id="2147483688" r:id="rId28"/>
    <p:sldLayoutId id="2147483689" r:id="rId29"/>
    <p:sldLayoutId id="2147483690" r:id="rId30"/>
    <p:sldLayoutId id="2147483651" r:id="rId31"/>
    <p:sldLayoutId id="2147483670" r:id="rId32"/>
    <p:sldLayoutId id="2147483691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custGeom>
            <a:avLst/>
            <a:gdLst>
              <a:gd name="connsiteX0" fmla="*/ 0 w 11487150"/>
              <a:gd name="connsiteY0" fmla="*/ 0 h 4541979"/>
              <a:gd name="connsiteX1" fmla="*/ 11487150 w 11487150"/>
              <a:gd name="connsiteY1" fmla="*/ 0 h 4541979"/>
              <a:gd name="connsiteX2" fmla="*/ 11487150 w 11487150"/>
              <a:gd name="connsiteY2" fmla="*/ 4541979 h 4541979"/>
              <a:gd name="connsiteX3" fmla="*/ 0 w 11487150"/>
              <a:gd name="connsiteY3" fmla="*/ 4541979 h 4541979"/>
              <a:gd name="connsiteX4" fmla="*/ 0 w 11487150"/>
              <a:gd name="connsiteY4" fmla="*/ 0 h 454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87150" h="4541979">
                <a:moveTo>
                  <a:pt x="0" y="0"/>
                </a:moveTo>
                <a:lnTo>
                  <a:pt x="11487150" y="0"/>
                </a:lnTo>
                <a:lnTo>
                  <a:pt x="11487150" y="4541979"/>
                </a:lnTo>
                <a:lnTo>
                  <a:pt x="0" y="4541979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b="1" dirty="0">
                <a:solidFill>
                  <a:srgbClr val="F68426"/>
                </a:solidFill>
              </a:rPr>
              <a:t>        Type your </a:t>
            </a:r>
            <a:r>
              <a:rPr lang="en-US" b="1" dirty="0" err="1">
                <a:solidFill>
                  <a:srgbClr val="F68426"/>
                </a:solidFill>
              </a:rPr>
              <a:t>NA+Chapter</a:t>
            </a:r>
            <a:r>
              <a:rPr lang="en-US" b="1" dirty="0">
                <a:solidFill>
                  <a:srgbClr val="F68426"/>
                </a:solidFill>
              </a:rPr>
              <a:t> by the CISV text logo in </a:t>
            </a:r>
            <a:r>
              <a:rPr lang="en-US" b="1" u="sng" dirty="0">
                <a:solidFill>
                  <a:srgbClr val="F68426"/>
                </a:solidFill>
              </a:rPr>
              <a:t>every slide</a:t>
            </a:r>
            <a:r>
              <a:rPr lang="en-US" b="1" dirty="0">
                <a:solidFill>
                  <a:srgbClr val="F68426"/>
                </a:solidFill>
              </a:rPr>
              <a:t>, including separation/</a:t>
            </a:r>
            <a:r>
              <a:rPr lang="en-US" b="1" dirty="0" err="1">
                <a:solidFill>
                  <a:srgbClr val="F68426"/>
                </a:solidFill>
              </a:rPr>
              <a:t>coloured</a:t>
            </a:r>
            <a:r>
              <a:rPr lang="en-US" b="1" dirty="0">
                <a:solidFill>
                  <a:srgbClr val="F68426"/>
                </a:solidFill>
              </a:rPr>
              <a:t> pages + final page.</a:t>
            </a:r>
            <a:endParaRPr lang="en-US" dirty="0"/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Make sure to always use Overpass Font for content text;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Only use CISV colours for this presentation </a:t>
            </a:r>
            <a:r>
              <a:rPr lang="mr-IN" dirty="0"/>
              <a:t>–</a:t>
            </a:r>
            <a:r>
              <a:rPr lang="en-US" dirty="0"/>
              <a:t> those are embedded in this template;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Follow CISV image guidelines when adding pictures to the slides;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When using section separation, use the header colours for the following pages accordingly </a:t>
            </a:r>
            <a:r>
              <a:rPr lang="mr-IN" dirty="0"/>
              <a:t>–</a:t>
            </a:r>
            <a:r>
              <a:rPr lang="en-US" dirty="0"/>
              <a:t> if orange section, use orange header and so on.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Have fun! </a:t>
            </a:r>
          </a:p>
          <a:p>
            <a:pPr marL="457200" indent="-457200">
              <a:buFont typeface="Arial" charset="0"/>
              <a:buChar char="•"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Remove this slide for final presentation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CISV </a:t>
            </a:r>
            <a:r>
              <a:rPr lang="en-US" dirty="0" err="1"/>
              <a:t>NA+Chapter</a:t>
            </a:r>
            <a:r>
              <a:rPr lang="en-US" dirty="0"/>
              <a:t> Template Basic Guidelines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ight Arrow 4"/>
          <p:cNvSpPr/>
          <p:nvPr/>
        </p:nvSpPr>
        <p:spPr>
          <a:xfrm rot="16200000">
            <a:off x="744597" y="1087120"/>
            <a:ext cx="782864" cy="583291"/>
          </a:xfrm>
          <a:prstGeom prst="rightArrow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custGeom>
            <a:avLst/>
            <a:gdLst>
              <a:gd name="connsiteX0" fmla="*/ 0 w 11487150"/>
              <a:gd name="connsiteY0" fmla="*/ 0 h 4541979"/>
              <a:gd name="connsiteX1" fmla="*/ 11487150 w 11487150"/>
              <a:gd name="connsiteY1" fmla="*/ 0 h 4541979"/>
              <a:gd name="connsiteX2" fmla="*/ 11487150 w 11487150"/>
              <a:gd name="connsiteY2" fmla="*/ 4541979 h 4541979"/>
              <a:gd name="connsiteX3" fmla="*/ 0 w 11487150"/>
              <a:gd name="connsiteY3" fmla="*/ 4541979 h 4541979"/>
              <a:gd name="connsiteX4" fmla="*/ 0 w 11487150"/>
              <a:gd name="connsiteY4" fmla="*/ 0 h 454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87150" h="4541979">
                <a:moveTo>
                  <a:pt x="0" y="0"/>
                </a:moveTo>
                <a:lnTo>
                  <a:pt x="11487150" y="0"/>
                </a:lnTo>
                <a:lnTo>
                  <a:pt x="11487150" y="4541979"/>
                </a:lnTo>
                <a:lnTo>
                  <a:pt x="0" y="4541979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fi-FI" dirty="0"/>
              <a:t>Copy &amp; </a:t>
            </a:r>
            <a:r>
              <a:rPr lang="fi-FI" dirty="0" err="1"/>
              <a:t>Paste</a:t>
            </a:r>
            <a:r>
              <a:rPr lang="fi-FI" dirty="0"/>
              <a:t>: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</a:t>
            </a:r>
            <a:r>
              <a:rPr lang="fi-FI" dirty="0" err="1"/>
              <a:t>within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r>
              <a:rPr lang="fi-FI" dirty="0"/>
              <a:t>. </a:t>
            </a:r>
          </a:p>
          <a:p>
            <a:pPr marL="457200" indent="-457200">
              <a:buFont typeface="Arial" charset="0"/>
              <a:buChar char="•"/>
            </a:pPr>
            <a:r>
              <a:rPr lang="fi-FI" dirty="0"/>
              <a:t>For </a:t>
            </a:r>
            <a:r>
              <a:rPr lang="fi-FI" dirty="0" err="1"/>
              <a:t>Custom</a:t>
            </a:r>
            <a:r>
              <a:rPr lang="fi-FI" dirty="0"/>
              <a:t> </a:t>
            </a:r>
            <a:r>
              <a:rPr lang="fi-FI" dirty="0" err="1"/>
              <a:t>Shapes</a:t>
            </a:r>
            <a:r>
              <a:rPr lang="fi-FI" dirty="0"/>
              <a:t>, </a:t>
            </a:r>
            <a:r>
              <a:rPr lang="fi-FI" dirty="0" err="1"/>
              <a:t>remove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outlines</a:t>
            </a:r>
            <a:r>
              <a:rPr lang="fi-FI" dirty="0"/>
              <a:t> and </a:t>
            </a:r>
            <a:r>
              <a:rPr lang="fi-FI" dirty="0" err="1"/>
              <a:t>use</a:t>
            </a:r>
            <a:r>
              <a:rPr lang="fi-FI" dirty="0"/>
              <a:t> </a:t>
            </a:r>
            <a:r>
              <a:rPr lang="fi-FI" dirty="0" err="1"/>
              <a:t>only</a:t>
            </a:r>
            <a:r>
              <a:rPr lang="fi-FI" dirty="0"/>
              <a:t> CISV </a:t>
            </a:r>
            <a:r>
              <a:rPr lang="fi-FI" dirty="0" err="1"/>
              <a:t>Colors</a:t>
            </a:r>
            <a:r>
              <a:rPr lang="fi-FI" dirty="0"/>
              <a:t> </a:t>
            </a:r>
            <a:endParaRPr lang="en-US" dirty="0"/>
          </a:p>
          <a:p>
            <a:pPr marL="457200" indent="-457200">
              <a:buFont typeface="Arial" charset="0"/>
              <a:buChar char="•"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Remove this slide for final presentation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CISV </a:t>
            </a:r>
            <a:r>
              <a:rPr lang="en-US" dirty="0" err="1"/>
              <a:t>NA+Chapter</a:t>
            </a:r>
            <a:r>
              <a:rPr lang="en-US" dirty="0"/>
              <a:t> Template Basic Shapes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887495" y="1686373"/>
            <a:ext cx="899653" cy="583291"/>
          </a:xfrm>
          <a:prstGeom prst="rightArrow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887495" y="2453266"/>
            <a:ext cx="899653" cy="583291"/>
          </a:xfrm>
          <a:prstGeom prst="rightArrow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887495" y="4100369"/>
            <a:ext cx="899653" cy="583291"/>
          </a:xfrm>
          <a:prstGeom prst="rightArrow">
            <a:avLst/>
          </a:prstGeom>
          <a:solidFill>
            <a:srgbClr val="AA0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887495" y="3301286"/>
            <a:ext cx="899653" cy="583291"/>
          </a:xfrm>
          <a:prstGeom prst="rightArrow">
            <a:avLst/>
          </a:prstGeom>
          <a:solidFill>
            <a:srgbClr val="509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6887495" y="4953242"/>
            <a:ext cx="899653" cy="583291"/>
          </a:xfrm>
          <a:prstGeom prst="rightArrow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 Arrow 20"/>
          <p:cNvSpPr/>
          <p:nvPr/>
        </p:nvSpPr>
        <p:spPr>
          <a:xfrm>
            <a:off x="8216693" y="1686373"/>
            <a:ext cx="1079624" cy="544322"/>
          </a:xfrm>
          <a:prstGeom prst="leftRightArrow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/>
          <p:cNvSpPr/>
          <p:nvPr/>
        </p:nvSpPr>
        <p:spPr>
          <a:xfrm>
            <a:off x="8216693" y="2476584"/>
            <a:ext cx="1079624" cy="544322"/>
          </a:xfrm>
          <a:prstGeom prst="leftRightArrow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-Right Arrow 22"/>
          <p:cNvSpPr/>
          <p:nvPr/>
        </p:nvSpPr>
        <p:spPr>
          <a:xfrm>
            <a:off x="8216693" y="3301288"/>
            <a:ext cx="1079624" cy="544322"/>
          </a:xfrm>
          <a:prstGeom prst="leftRightArrow">
            <a:avLst/>
          </a:prstGeom>
          <a:solidFill>
            <a:srgbClr val="509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-Right Arrow 23"/>
          <p:cNvSpPr/>
          <p:nvPr/>
        </p:nvSpPr>
        <p:spPr>
          <a:xfrm>
            <a:off x="8216693" y="4100369"/>
            <a:ext cx="1079624" cy="544322"/>
          </a:xfrm>
          <a:prstGeom prst="leftRightArrow">
            <a:avLst/>
          </a:prstGeom>
          <a:solidFill>
            <a:srgbClr val="AA0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>
            <a:off x="8216693" y="4976559"/>
            <a:ext cx="1079624" cy="544322"/>
          </a:xfrm>
          <a:prstGeom prst="leftRightArrow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64" y="3528110"/>
            <a:ext cx="24511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00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8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71CD"/>
      </a:dk2>
      <a:lt2>
        <a:srgbClr val="FB6519"/>
      </a:lt2>
      <a:accent1>
        <a:srgbClr val="003CA2"/>
      </a:accent1>
      <a:accent2>
        <a:srgbClr val="FD4238"/>
      </a:accent2>
      <a:accent3>
        <a:srgbClr val="AF005F"/>
      </a:accent3>
      <a:accent4>
        <a:srgbClr val="FFC627"/>
      </a:accent4>
      <a:accent5>
        <a:srgbClr val="B6D3E5"/>
      </a:accent5>
      <a:accent6>
        <a:srgbClr val="4C9A2C"/>
      </a:accent6>
      <a:hlink>
        <a:srgbClr val="B7D8EB"/>
      </a:hlink>
      <a:folHlink>
        <a:srgbClr val="003CA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 CISV Powerpoint Template" id="{4ABE85EE-1FEB-804A-B813-C77B6EE186FE}" vid="{73089742-7DBB-744B-BC1A-EB539712C2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5AB780EE065143BA7A85DE918CDD8E" ma:contentTypeVersion="37" ma:contentTypeDescription="Create a new document." ma:contentTypeScope="" ma:versionID="babca2d4cde6e728f190a97002b8ede4">
  <xsd:schema xmlns:xsd="http://www.w3.org/2001/XMLSchema" xmlns:xs="http://www.w3.org/2001/XMLSchema" xmlns:p="http://schemas.microsoft.com/office/2006/metadata/properties" xmlns:ns2="39233ca6-7e76-4bf8-bec3-9ba20da35020" xmlns:ns3="7bf4fd85-94bb-4d08-9002-6e2a2472ccdd" targetNamespace="http://schemas.microsoft.com/office/2006/metadata/properties" ma:root="true" ma:fieldsID="e52e1a36db75cb377facf5c15092423b" ns2:_="" ns3:_="">
    <xsd:import namespace="39233ca6-7e76-4bf8-bec3-9ba20da35020"/>
    <xsd:import namespace="7bf4fd85-94bb-4d08-9002-6e2a2472ccdd"/>
    <xsd:element name="properties">
      <xsd:complexType>
        <xsd:sequence>
          <xsd:element name="documentManagement">
            <xsd:complexType>
              <xsd:all>
                <xsd:element ref="ns2:CISV_x0020_Year" minOccurs="0"/>
                <xsd:element ref="ns2:CISV_x0020_Private" minOccurs="0"/>
                <xsd:element ref="ns3:MediaServiceMetadata" minOccurs="0"/>
                <xsd:element ref="ns3:MediaServiceFastMetadata" minOccurs="0"/>
                <xsd:element ref="ns2:TaxCatchAll" minOccurs="0"/>
                <xsd:element ref="ns3:MediaServiceDateTaken" minOccurs="0"/>
                <xsd:element ref="ns3:MediaServiceAutoTags" minOccurs="0"/>
                <xsd:element ref="ns2:fc61068de271421c9b1941e8367aab81" minOccurs="0"/>
                <xsd:element ref="ns2:ba232e1a5ae84123a963ffe07ea33232" minOccurs="0"/>
                <xsd:element ref="ns2:n6cd85a1a66b4e86ba08ae9c86c46eb1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33ca6-7e76-4bf8-bec3-9ba20da35020" elementFormDefault="qualified">
    <xsd:import namespace="http://schemas.microsoft.com/office/2006/documentManagement/types"/>
    <xsd:import namespace="http://schemas.microsoft.com/office/infopath/2007/PartnerControls"/>
    <xsd:element name="CISV_x0020_Year" ma:index="5" nillable="true" ma:displayName="CISV Year" ma:internalName="CISV_x0020_Year">
      <xsd:simpleType>
        <xsd:restriction base="dms:Text">
          <xsd:maxLength value="4"/>
        </xsd:restriction>
      </xsd:simpleType>
    </xsd:element>
    <xsd:element name="CISV_x0020_Private" ma:index="6" nillable="true" ma:displayName="CISV Private" ma:default="0" ma:internalName="CISV_x0020_Private">
      <xsd:simpleType>
        <xsd:restriction base="dms:Boolean"/>
      </xsd:simpleType>
    </xsd:element>
    <xsd:element name="TaxCatchAll" ma:index="11" nillable="true" ma:displayName="Taxonomy Catch All Column" ma:hidden="true" ma:list="{662ba8ff-04d5-4bf6-bedc-535ba2883d62}" ma:internalName="TaxCatchAll" ma:showField="CatchAllData" ma:web="39233ca6-7e76-4bf8-bec3-9ba20da350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c61068de271421c9b1941e8367aab81" ma:index="14" nillable="true" ma:taxonomy="true" ma:internalName="fc61068de271421c9b1941e8367aab81" ma:taxonomyFieldName="CISV_Keywords" ma:displayName="CISV_Keywords" ma:readOnly="false" ma:default="" ma:fieldId="{fc61068d-e271-421c-9b19-41e8367aab81}" ma:taxonomyMulti="true" ma:sspId="c41a0611-5e6c-4cf3-925a-602083606b62" ma:termSetId="b54f61ce-764c-443a-b27d-33d876798753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ba232e1a5ae84123a963ffe07ea33232" ma:index="15" nillable="true" ma:taxonomy="true" ma:internalName="ba232e1a5ae84123a963ffe07ea33232" ma:taxonomyFieldName="Topic_x0020_Area" ma:displayName="Topic Area" ma:readOnly="false" ma:default="" ma:fieldId="{ba232e1a-5ae8-4123-a963-ffe07ea33232}" ma:taxonomyMulti="true" ma:sspId="c41a0611-5e6c-4cf3-925a-602083606b62" ma:termSetId="9a890ca2-79c3-4b92-bc0c-4796a809cf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6cd85a1a66b4e86ba08ae9c86c46eb1" ma:index="16" nillable="true" ma:taxonomy="true" ma:internalName="n6cd85a1a66b4e86ba08ae9c86c46eb1" ma:taxonomyFieldName="Type_x0020_of_x0020_doc" ma:displayName="Type of doc" ma:readOnly="false" ma:default="" ma:fieldId="{76cd85a1-a66b-4e86-ba08-ae9c86c46eb1}" ma:sspId="c41a0611-5e6c-4cf3-925a-602083606b62" ma:termSetId="2a510b9c-2e87-4513-bcd8-3fe3240cd827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f4fd85-94bb-4d08-9002-6e2a2472cc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c61068de271421c9b1941e8367aab81 xmlns="39233ca6-7e76-4bf8-bec3-9ba20da35020">
      <Terms xmlns="http://schemas.microsoft.com/office/infopath/2007/PartnerControls"/>
    </fc61068de271421c9b1941e8367aab81>
    <CISV_x0020_Year xmlns="39233ca6-7e76-4bf8-bec3-9ba20da35020" xsi:nil="true"/>
    <ba232e1a5ae84123a963ffe07ea33232 xmlns="39233ca6-7e76-4bf8-bec3-9ba20da35020">
      <Terms xmlns="http://schemas.microsoft.com/office/infopath/2007/PartnerControls">
        <TermInfo xmlns="http://schemas.microsoft.com/office/infopath/2007/PartnerControls">
          <TermName xmlns="http://schemas.microsoft.com/office/infopath/2007/PartnerControls">Branding and Communications</TermName>
          <TermId xmlns="http://schemas.microsoft.com/office/infopath/2007/PartnerControls">85f11a86-14ea-4898-8df6-5d8a93a7a56c</TermId>
        </TermInfo>
      </Terms>
    </ba232e1a5ae84123a963ffe07ea33232>
    <TaxCatchAll xmlns="39233ca6-7e76-4bf8-bec3-9ba20da35020">
      <Value>46</Value>
      <Value>24</Value>
    </TaxCatchAll>
    <CISV_x0020_Private xmlns="39233ca6-7e76-4bf8-bec3-9ba20da35020">false</CISV_x0020_Private>
    <n6cd85a1a66b4e86ba08ae9c86c46eb1 xmlns="39233ca6-7e76-4bf8-bec3-9ba20da35020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Activity or Session</TermName>
          <TermId xmlns="http://schemas.microsoft.com/office/infopath/2007/PartnerControls">064beed5-614c-4288-bc89-7f06298d017e</TermId>
        </TermInfo>
      </Terms>
    </n6cd85a1a66b4e86ba08ae9c86c46eb1>
  </documentManagement>
</p:properties>
</file>

<file path=customXml/itemProps1.xml><?xml version="1.0" encoding="utf-8"?>
<ds:datastoreItem xmlns:ds="http://schemas.openxmlformats.org/officeDocument/2006/customXml" ds:itemID="{569CB18C-4A69-4FD9-A66C-9599B85573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0FCFC7-00E6-495B-9EBF-E484538214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233ca6-7e76-4bf8-bec3-9ba20da35020"/>
    <ds:schemaRef ds:uri="7bf4fd85-94bb-4d08-9002-6e2a2472cc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858EF4-82D8-442E-8075-EA919A63EC2C}">
  <ds:schemaRefs>
    <ds:schemaRef ds:uri="http://schemas.microsoft.com/office/2006/metadata/properties"/>
    <ds:schemaRef ds:uri="http://schemas.microsoft.com/office/infopath/2007/PartnerControls"/>
    <ds:schemaRef ds:uri="39233ca6-7e76-4bf8-bec3-9ba20da3502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3514</TotalTime>
  <Words>131</Words>
  <Application>Microsoft Office PowerPoint</Application>
  <PresentationFormat>Panorámica</PresentationFormat>
  <Paragraphs>12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Office Theme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CISV Chapter Powerpoint Template</dc:title>
  <dc:subject/>
  <dc:creator>CISV International</dc:creator>
  <cp:keywords/>
  <dc:description/>
  <cp:lastModifiedBy>Renato Kern</cp:lastModifiedBy>
  <cp:revision>193</cp:revision>
  <cp:lastPrinted>2018-03-01T12:07:01Z</cp:lastPrinted>
  <dcterms:created xsi:type="dcterms:W3CDTF">2018-02-28T13:32:54Z</dcterms:created>
  <dcterms:modified xsi:type="dcterms:W3CDTF">2020-04-28T17:00:05Z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0x010100395AB780EE065143BA7A85DE918CDD8E</vt:lpwstr>
  </property>
  <property fmtid="{D5CDD505-2E9C-101B-9397-08002B2CF9AE}" pid="3" name="Topic Area">
    <vt:lpwstr>24;#Branding and Communications|85f11a86-14ea-4898-8df6-5d8a93a7a56c</vt:lpwstr>
  </property>
  <property fmtid="{D5CDD505-2E9C-101B-9397-08002B2CF9AE}" pid="4" name="Type of doc">
    <vt:lpwstr>46;#Activity or Session|064beed5-614c-4288-bc89-7f06298d017e</vt:lpwstr>
  </property>
  <property fmtid="{D5CDD505-2E9C-101B-9397-08002B2CF9AE}" pid="5" name="CISV_Keywords">
    <vt:lpwstr/>
  </property>
</Properties>
</file>