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061"/>
    <a:srgbClr val="F68426"/>
    <a:srgbClr val="509E2F"/>
    <a:srgbClr val="003DA6"/>
    <a:srgbClr val="B9D9EB"/>
    <a:srgbClr val="FFC72C"/>
    <a:srgbClr val="0072CE"/>
    <a:srgbClr val="F942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74"/>
  </p:normalViewPr>
  <p:slideViewPr>
    <p:cSldViewPr snapToGrid="0" snapToObjects="1">
      <p:cViewPr>
        <p:scale>
          <a:sx n="120" d="100"/>
          <a:sy n="120" d="100"/>
        </p:scale>
        <p:origin x="1048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8" d="100"/>
          <a:sy n="78" d="100"/>
        </p:scale>
        <p:origin x="344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E53A12-C1AD-D047-AF94-7EA440BC9BE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EED35-4C12-EE4A-8E51-62026AB123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0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B8156-5BE4-B34C-80F5-961FECE7D5C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E913C-47BA-BA40-8F06-39A01BA19E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77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 - A4 Certifica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697966" y="3187414"/>
            <a:ext cx="5920063" cy="50068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  <a:latin typeface="Overpass" charset="0"/>
                <a:ea typeface="Overpass" charset="0"/>
                <a:cs typeface="Overpass" charset="0"/>
              </a:defRPr>
            </a:lvl1pPr>
            <a:lvl2pPr marL="457211" indent="0" algn="ctr">
              <a:buNone/>
              <a:defRPr sz="2000"/>
            </a:lvl2pPr>
            <a:lvl3pPr marL="914423" indent="0" algn="ctr">
              <a:buNone/>
              <a:defRPr sz="1801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9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1" indent="0" algn="ctr">
              <a:buNone/>
              <a:defRPr sz="1600"/>
            </a:lvl9pPr>
          </a:lstStyle>
          <a:p>
            <a:r>
              <a:rPr lang="en-US" dirty="0"/>
              <a:t>Name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3697966" y="1684789"/>
            <a:ext cx="5920063" cy="406482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buNone/>
              <a:defRPr sz="2400" b="1" i="0">
                <a:solidFill>
                  <a:schemeClr val="tx1"/>
                </a:solidFill>
                <a:latin typeface="Overpass" pitchFamily="2" charset="77"/>
                <a:ea typeface="Overpass" pitchFamily="2" charset="77"/>
                <a:cs typeface="Overpass" pitchFamily="2" charset="77"/>
              </a:defRPr>
            </a:lvl1pPr>
          </a:lstStyle>
          <a:p>
            <a:pPr lvl="0"/>
            <a:r>
              <a:rPr lang="en-US" dirty="0"/>
              <a:t>Certificate of recognition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3697966" y="173148"/>
            <a:ext cx="75693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i="0" spc="-50" baseline="0" dirty="0">
                <a:solidFill>
                  <a:srgbClr val="0072CE"/>
                </a:solidFill>
                <a:latin typeface="Overpass" charset="0"/>
                <a:ea typeface="Overpass" charset="0"/>
                <a:cs typeface="Overpass" charset="0"/>
              </a:rPr>
              <a:t>CISV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697968" y="491783"/>
            <a:ext cx="1888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i="0" spc="-10" baseline="0" dirty="0">
                <a:solidFill>
                  <a:srgbClr val="F68426"/>
                </a:solidFill>
                <a:latin typeface="Overpass Light" charset="0"/>
                <a:ea typeface="Overpass Light" charset="0"/>
                <a:cs typeface="Overpass Light" charset="0"/>
              </a:rPr>
              <a:t>Building global friendship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4324771" y="198609"/>
            <a:ext cx="2117322" cy="26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 b="1" i="0" spc="-50" baseline="0">
                <a:solidFill>
                  <a:srgbClr val="0072CE"/>
                </a:solidFill>
                <a:latin typeface="Overpass" charset="0"/>
                <a:ea typeface="Overpass" charset="0"/>
                <a:cs typeface="Overpass" charset="0"/>
              </a:defRPr>
            </a:lvl1pPr>
            <a:lvl2pPr marL="457211" indent="0">
              <a:buNone/>
              <a:defRPr sz="2100" b="1" i="0" baseline="0">
                <a:solidFill>
                  <a:srgbClr val="0072CE"/>
                </a:solidFill>
                <a:latin typeface="Overpass" charset="0"/>
                <a:ea typeface="Overpass" charset="0"/>
                <a:cs typeface="Overpass" charset="0"/>
              </a:defRPr>
            </a:lvl2pPr>
          </a:lstStyle>
          <a:p>
            <a:pPr lvl="0"/>
            <a:r>
              <a:rPr lang="en-US" dirty="0"/>
              <a:t>Your NA here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E12A928-BCFF-0142-A499-4A01E8E7E69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5884" t="9001" r="40993" b="12859"/>
          <a:stretch/>
        </p:blipFill>
        <p:spPr>
          <a:xfrm>
            <a:off x="0" y="0"/>
            <a:ext cx="3566160" cy="6858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6FB9921-378D-5D4C-A5F1-C92D9734610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70275" y="5753311"/>
            <a:ext cx="952794" cy="801965"/>
          </a:xfrm>
          <a:prstGeom prst="rect">
            <a:avLst/>
          </a:prstGeom>
        </p:spPr>
      </p:pic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55BC0707-1C11-3843-A7A3-398C567EFF25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697287" y="2211389"/>
            <a:ext cx="5920741" cy="44247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latin typeface="Overpass" pitchFamily="2" charset="77"/>
              </a:defRPr>
            </a:lvl1pPr>
          </a:lstStyle>
          <a:p>
            <a:pPr lvl="0"/>
            <a:r>
              <a:rPr lang="en-GB" noProof="0" dirty="0"/>
              <a:t>awarded to</a:t>
            </a:r>
          </a:p>
        </p:txBody>
      </p:sp>
      <p:sp>
        <p:nvSpPr>
          <p:cNvPr id="22" name="Content Placeholder 18">
            <a:extLst>
              <a:ext uri="{FF2B5EF4-FFF2-40B4-BE49-F238E27FC236}">
                <a16:creationId xmlns:a16="http://schemas.microsoft.com/office/drawing/2014/main" id="{61051671-F0B2-504C-991C-A9B229410A85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3697287" y="3806273"/>
            <a:ext cx="5920741" cy="44247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latin typeface="Overpass" pitchFamily="2" charset="77"/>
              </a:defRPr>
            </a:lvl1pPr>
          </a:lstStyle>
          <a:p>
            <a:pPr lvl="0"/>
            <a:r>
              <a:rPr lang="en-GB" noProof="0" dirty="0"/>
              <a:t>for their … reasoning</a:t>
            </a:r>
          </a:p>
        </p:txBody>
      </p:sp>
      <p:sp>
        <p:nvSpPr>
          <p:cNvPr id="25" name="Content Placeholder 18">
            <a:extLst>
              <a:ext uri="{FF2B5EF4-FFF2-40B4-BE49-F238E27FC236}">
                <a16:creationId xmlns:a16="http://schemas.microsoft.com/office/drawing/2014/main" id="{24D62C40-F9C5-9B4B-8861-9134CC0FE22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3697288" y="5753311"/>
            <a:ext cx="1889660" cy="6773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latin typeface="Overpass" pitchFamily="2" charset="77"/>
              </a:defRPr>
            </a:lvl1pPr>
          </a:lstStyle>
          <a:p>
            <a:pPr lvl="0"/>
            <a:r>
              <a:rPr lang="en-GB" noProof="0" dirty="0"/>
              <a:t>Person signing</a:t>
            </a:r>
          </a:p>
          <a:p>
            <a:pPr lvl="0"/>
            <a:r>
              <a:rPr lang="en-GB" noProof="0" dirty="0"/>
              <a:t>Role in CISV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5C513A0-9CE1-4A42-BF5D-3F938C6D64F4}"/>
              </a:ext>
            </a:extLst>
          </p:cNvPr>
          <p:cNvCxnSpPr/>
          <p:nvPr userDrawn="1"/>
        </p:nvCxnSpPr>
        <p:spPr>
          <a:xfrm>
            <a:off x="3697287" y="5718269"/>
            <a:ext cx="18896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2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056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3" rtl="0" eaLnBrk="1" latinLnBrk="0" hangingPunct="1">
        <a:lnSpc>
          <a:spcPct val="90000"/>
        </a:lnSpc>
        <a:spcBef>
          <a:spcPts val="1001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6" algn="l" defTabSz="914423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6" algn="l" defTabSz="914423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6" algn="l" defTabSz="914423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l" defTabSz="914423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6" algn="l" defTabSz="914423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6" algn="l" defTabSz="914423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/>
              <a:t>NA name here</a:t>
            </a: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76DB6AD-96D2-8644-BC23-891C4E024BBB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035D0EF-6904-8840-94E0-A816C91D7716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BD01F38-8D6F-3648-9368-0E1E1D5E1670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3697288" y="5532076"/>
            <a:ext cx="1889660" cy="432790"/>
          </a:xfrm>
        </p:spPr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63933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71CD"/>
      </a:dk2>
      <a:lt2>
        <a:srgbClr val="FB6519"/>
      </a:lt2>
      <a:accent1>
        <a:srgbClr val="003CA2"/>
      </a:accent1>
      <a:accent2>
        <a:srgbClr val="FD4238"/>
      </a:accent2>
      <a:accent3>
        <a:srgbClr val="AF005F"/>
      </a:accent3>
      <a:accent4>
        <a:srgbClr val="FFC627"/>
      </a:accent4>
      <a:accent5>
        <a:srgbClr val="B6D3E5"/>
      </a:accent5>
      <a:accent6>
        <a:srgbClr val="4C9A2C"/>
      </a:accent6>
      <a:hlink>
        <a:srgbClr val="B7D8EB"/>
      </a:hlink>
      <a:folHlink>
        <a:srgbClr val="003CA4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8 CISV Powerpoint Template" id="{4ABE85EE-1FEB-804A-B813-C77B6EE186FE}" vid="{73089742-7DBB-744B-BC1A-EB539712C2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c61068de271421c9b1941e8367aab81 xmlns="39233ca6-7e76-4bf8-bec3-9ba20da35020">
      <Terms xmlns="http://schemas.microsoft.com/office/infopath/2007/PartnerControls"/>
    </fc61068de271421c9b1941e8367aab81>
    <CISV_x0020_Year xmlns="39233ca6-7e76-4bf8-bec3-9ba20da35020" xsi:nil="true"/>
    <ba232e1a5ae84123a963ffe07ea33232 xmlns="39233ca6-7e76-4bf8-bec3-9ba20da35020">
      <Terms xmlns="http://schemas.microsoft.com/office/infopath/2007/PartnerControls">
        <TermInfo xmlns="http://schemas.microsoft.com/office/infopath/2007/PartnerControls">
          <TermName xmlns="http://schemas.microsoft.com/office/infopath/2007/PartnerControls">Branding and Communications</TermName>
          <TermId xmlns="http://schemas.microsoft.com/office/infopath/2007/PartnerControls">85f11a86-14ea-4898-8df6-5d8a93a7a56c</TermId>
        </TermInfo>
      </Terms>
    </ba232e1a5ae84123a963ffe07ea33232>
    <TaxCatchAll xmlns="39233ca6-7e76-4bf8-bec3-9ba20da35020">
      <Value>24</Value>
    </TaxCatchAll>
    <CISV_x0020_Private xmlns="39233ca6-7e76-4bf8-bec3-9ba20da35020">false</CISV_x0020_Private>
    <n6cd85a1a66b4e86ba08ae9c86c46eb1 xmlns="39233ca6-7e76-4bf8-bec3-9ba20da35020">
      <Terms xmlns="http://schemas.microsoft.com/office/infopath/2007/PartnerControls"/>
    </n6cd85a1a66b4e86ba08ae9c86c46eb1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5AB780EE065143BA7A85DE918CDD8E" ma:contentTypeVersion="37" ma:contentTypeDescription="Create a new document." ma:contentTypeScope="" ma:versionID="babca2d4cde6e728f190a97002b8ede4">
  <xsd:schema xmlns:xsd="http://www.w3.org/2001/XMLSchema" xmlns:xs="http://www.w3.org/2001/XMLSchema" xmlns:p="http://schemas.microsoft.com/office/2006/metadata/properties" xmlns:ns2="39233ca6-7e76-4bf8-bec3-9ba20da35020" xmlns:ns3="7bf4fd85-94bb-4d08-9002-6e2a2472ccdd" targetNamespace="http://schemas.microsoft.com/office/2006/metadata/properties" ma:root="true" ma:fieldsID="e52e1a36db75cb377facf5c15092423b" ns2:_="" ns3:_="">
    <xsd:import namespace="39233ca6-7e76-4bf8-bec3-9ba20da35020"/>
    <xsd:import namespace="7bf4fd85-94bb-4d08-9002-6e2a2472ccdd"/>
    <xsd:element name="properties">
      <xsd:complexType>
        <xsd:sequence>
          <xsd:element name="documentManagement">
            <xsd:complexType>
              <xsd:all>
                <xsd:element ref="ns2:CISV_x0020_Year" minOccurs="0"/>
                <xsd:element ref="ns2:CISV_x0020_Private" minOccurs="0"/>
                <xsd:element ref="ns3:MediaServiceMetadata" minOccurs="0"/>
                <xsd:element ref="ns3:MediaServiceFastMetadata" minOccurs="0"/>
                <xsd:element ref="ns2:TaxCatchAll" minOccurs="0"/>
                <xsd:element ref="ns3:MediaServiceDateTaken" minOccurs="0"/>
                <xsd:element ref="ns3:MediaServiceAutoTags" minOccurs="0"/>
                <xsd:element ref="ns2:fc61068de271421c9b1941e8367aab81" minOccurs="0"/>
                <xsd:element ref="ns2:ba232e1a5ae84123a963ffe07ea33232" minOccurs="0"/>
                <xsd:element ref="ns2:n6cd85a1a66b4e86ba08ae9c86c46eb1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33ca6-7e76-4bf8-bec3-9ba20da35020" elementFormDefault="qualified">
    <xsd:import namespace="http://schemas.microsoft.com/office/2006/documentManagement/types"/>
    <xsd:import namespace="http://schemas.microsoft.com/office/infopath/2007/PartnerControls"/>
    <xsd:element name="CISV_x0020_Year" ma:index="5" nillable="true" ma:displayName="CISV Year" ma:internalName="CISV_x0020_Year">
      <xsd:simpleType>
        <xsd:restriction base="dms:Text">
          <xsd:maxLength value="4"/>
        </xsd:restriction>
      </xsd:simpleType>
    </xsd:element>
    <xsd:element name="CISV_x0020_Private" ma:index="6" nillable="true" ma:displayName="CISV Private" ma:default="0" ma:internalName="CISV_x0020_Private">
      <xsd:simpleType>
        <xsd:restriction base="dms:Boolean"/>
      </xsd:simpleType>
    </xsd:element>
    <xsd:element name="TaxCatchAll" ma:index="11" nillable="true" ma:displayName="Taxonomy Catch All Column" ma:hidden="true" ma:list="{662ba8ff-04d5-4bf6-bedc-535ba2883d62}" ma:internalName="TaxCatchAll" ma:showField="CatchAllData" ma:web="39233ca6-7e76-4bf8-bec3-9ba20da350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c61068de271421c9b1941e8367aab81" ma:index="14" nillable="true" ma:taxonomy="true" ma:internalName="fc61068de271421c9b1941e8367aab81" ma:taxonomyFieldName="CISV_Keywords" ma:displayName="CISV_Keywords" ma:readOnly="false" ma:default="" ma:fieldId="{fc61068d-e271-421c-9b19-41e8367aab81}" ma:taxonomyMulti="true" ma:sspId="c41a0611-5e6c-4cf3-925a-602083606b62" ma:termSetId="b54f61ce-764c-443a-b27d-33d876798753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ba232e1a5ae84123a963ffe07ea33232" ma:index="15" nillable="true" ma:taxonomy="true" ma:internalName="ba232e1a5ae84123a963ffe07ea33232" ma:taxonomyFieldName="Topic_x0020_Area" ma:displayName="Topic Area" ma:readOnly="false" ma:default="" ma:fieldId="{ba232e1a-5ae8-4123-a963-ffe07ea33232}" ma:taxonomyMulti="true" ma:sspId="c41a0611-5e6c-4cf3-925a-602083606b62" ma:termSetId="9a890ca2-79c3-4b92-bc0c-4796a809cfd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6cd85a1a66b4e86ba08ae9c86c46eb1" ma:index="16" nillable="true" ma:taxonomy="true" ma:internalName="n6cd85a1a66b4e86ba08ae9c86c46eb1" ma:taxonomyFieldName="Type_x0020_of_x0020_doc" ma:displayName="Type of doc" ma:readOnly="false" ma:default="" ma:fieldId="{76cd85a1-a66b-4e86-ba08-ae9c86c46eb1}" ma:sspId="c41a0611-5e6c-4cf3-925a-602083606b62" ma:termSetId="2a510b9c-2e87-4513-bcd8-3fe3240cd827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f4fd85-94bb-4d08-9002-6e2a2472cc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3D8932-BDDD-425A-9B21-72E00BA81B93}">
  <ds:schemaRefs>
    <ds:schemaRef ds:uri="http://schemas.microsoft.com/office/2006/metadata/properties"/>
    <ds:schemaRef ds:uri="http://schemas.microsoft.com/office/infopath/2007/PartnerControls"/>
    <ds:schemaRef ds:uri="39233ca6-7e76-4bf8-bec3-9ba20da35020"/>
  </ds:schemaRefs>
</ds:datastoreItem>
</file>

<file path=customXml/itemProps2.xml><?xml version="1.0" encoding="utf-8"?>
<ds:datastoreItem xmlns:ds="http://schemas.openxmlformats.org/officeDocument/2006/customXml" ds:itemID="{2DC2B53D-36CB-4164-884C-CD0D35D0CA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12EE3D-3D59-4BD9-A28F-D2996A77E4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233ca6-7e76-4bf8-bec3-9ba20da35020"/>
    <ds:schemaRef ds:uri="7bf4fd85-94bb-4d08-9002-6e2a2472cc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8829</TotalTime>
  <Words>3</Words>
  <Application>Microsoft Office PowerPoint</Application>
  <PresentationFormat>A4 (210 x 297 mm)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Theme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Template</dc:title>
  <dc:subject/>
  <dc:creator>CISV International</dc:creator>
  <cp:keywords/>
  <dc:description/>
  <cp:lastModifiedBy>Agus Cuadra</cp:lastModifiedBy>
  <cp:revision>236</cp:revision>
  <cp:lastPrinted>2018-10-09T13:43:05Z</cp:lastPrinted>
  <dcterms:created xsi:type="dcterms:W3CDTF">2018-02-28T13:32:54Z</dcterms:created>
  <dcterms:modified xsi:type="dcterms:W3CDTF">2020-04-28T16:59:52Z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0x010100395AB780EE065143BA7A85DE918CDD8E</vt:lpwstr>
  </property>
  <property fmtid="{D5CDD505-2E9C-101B-9397-08002B2CF9AE}" pid="3" name="Topic Area">
    <vt:lpwstr>24;#Branding and Communications|85f11a86-14ea-4898-8df6-5d8a93a7a56c</vt:lpwstr>
  </property>
  <property fmtid="{D5CDD505-2E9C-101B-9397-08002B2CF9AE}" pid="4" name="Type of doc">
    <vt:lpwstr/>
  </property>
  <property fmtid="{D5CDD505-2E9C-101B-9397-08002B2CF9AE}" pid="5" name="CISV_Keywords">
    <vt:lpwstr/>
  </property>
</Properties>
</file>